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66" r:id="rId15"/>
    <p:sldId id="268" r:id="rId1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B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7"/>
  </p:normalViewPr>
  <p:slideViewPr>
    <p:cSldViewPr>
      <p:cViewPr varScale="1">
        <p:scale>
          <a:sx n="63" d="100"/>
          <a:sy n="63" d="100"/>
        </p:scale>
        <p:origin x="224" y="4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6E8E-4582-E048-9D5F-B5AA4B8014DE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152A-EC10-0D42-BD0F-200D8464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sp>
        <p:nvSpPr>
          <p:cNvPr id="35" name="object 2">
            <a:extLst>
              <a:ext uri="{FF2B5EF4-FFF2-40B4-BE49-F238E27FC236}">
                <a16:creationId xmlns:a16="http://schemas.microsoft.com/office/drawing/2014/main" id="{B7C7D8D2-C446-5A4B-99DC-B14F0DCA96BA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DAE03A09-B8F5-B14D-AA68-4D0B3893702D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85FBF-2BCE-B549-BA09-F031EF8ACA99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38" name="object 10">
              <a:extLst>
                <a:ext uri="{FF2B5EF4-FFF2-40B4-BE49-F238E27FC236}">
                  <a16:creationId xmlns:a16="http://schemas.microsoft.com/office/drawing/2014/main" id="{77E5EFED-C334-5348-B195-101710A90C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39" name="object 11">
              <a:extLst>
                <a:ext uri="{FF2B5EF4-FFF2-40B4-BE49-F238E27FC236}">
                  <a16:creationId xmlns:a16="http://schemas.microsoft.com/office/drawing/2014/main" id="{FAB9D9A9-7F38-3B4C-A7E6-008F0C8A34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40" name="object 12">
              <a:extLst>
                <a:ext uri="{FF2B5EF4-FFF2-40B4-BE49-F238E27FC236}">
                  <a16:creationId xmlns:a16="http://schemas.microsoft.com/office/drawing/2014/main" id="{22B42B0D-334F-2F40-B84F-1BD121964A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id="{B4A746E3-8FC4-D548-A54A-DECF26A9B5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id="{39544134-CBCF-7F49-8BB4-E034D284836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id="{77E4E128-5E53-4E45-9186-7F2CB15E9C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44" name="object 16">
              <a:extLst>
                <a:ext uri="{FF2B5EF4-FFF2-40B4-BE49-F238E27FC236}">
                  <a16:creationId xmlns:a16="http://schemas.microsoft.com/office/drawing/2014/main" id="{EA314DE2-F2A2-9C49-A823-AB44F564CA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481C9080-D246-CC4D-AC19-4516830A98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46" name="object 18">
              <a:extLst>
                <a:ext uri="{FF2B5EF4-FFF2-40B4-BE49-F238E27FC236}">
                  <a16:creationId xmlns:a16="http://schemas.microsoft.com/office/drawing/2014/main" id="{B91AF3CB-3006-CF4D-9B35-B8E73724E6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47" name="object 19">
              <a:extLst>
                <a:ext uri="{FF2B5EF4-FFF2-40B4-BE49-F238E27FC236}">
                  <a16:creationId xmlns:a16="http://schemas.microsoft.com/office/drawing/2014/main" id="{6D9B3E06-0041-3749-8026-5D04ABB27C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48" name="object 20">
              <a:extLst>
                <a:ext uri="{FF2B5EF4-FFF2-40B4-BE49-F238E27FC236}">
                  <a16:creationId xmlns:a16="http://schemas.microsoft.com/office/drawing/2014/main" id="{FBB1329A-4AAA-B24E-A552-4416DD5481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49" name="object 21">
              <a:extLst>
                <a:ext uri="{FF2B5EF4-FFF2-40B4-BE49-F238E27FC236}">
                  <a16:creationId xmlns:a16="http://schemas.microsoft.com/office/drawing/2014/main" id="{03B8B288-0AD1-2946-A4FD-7C97BC89A2D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50" name="object 22">
              <a:extLst>
                <a:ext uri="{FF2B5EF4-FFF2-40B4-BE49-F238E27FC236}">
                  <a16:creationId xmlns:a16="http://schemas.microsoft.com/office/drawing/2014/main" id="{0175A97A-3772-4145-B23A-BB3AB2F4C7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51" name="object 23">
              <a:extLst>
                <a:ext uri="{FF2B5EF4-FFF2-40B4-BE49-F238E27FC236}">
                  <a16:creationId xmlns:a16="http://schemas.microsoft.com/office/drawing/2014/main" id="{F5D5E73B-4EB9-0F4E-8F34-1560737FF9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52" name="object 24">
              <a:extLst>
                <a:ext uri="{FF2B5EF4-FFF2-40B4-BE49-F238E27FC236}">
                  <a16:creationId xmlns:a16="http://schemas.microsoft.com/office/drawing/2014/main" id="{2D1C41DC-EECA-8B49-97A6-D829EF2580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53" name="object 25">
              <a:extLst>
                <a:ext uri="{FF2B5EF4-FFF2-40B4-BE49-F238E27FC236}">
                  <a16:creationId xmlns:a16="http://schemas.microsoft.com/office/drawing/2014/main" id="{1F96471A-62BC-8B4F-B45C-5EAAFE29819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54" name="object 26">
              <a:extLst>
                <a:ext uri="{FF2B5EF4-FFF2-40B4-BE49-F238E27FC236}">
                  <a16:creationId xmlns:a16="http://schemas.microsoft.com/office/drawing/2014/main" id="{56B466DF-F1E8-5C4D-BA97-A5515A44E4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55" name="object 27">
              <a:extLst>
                <a:ext uri="{FF2B5EF4-FFF2-40B4-BE49-F238E27FC236}">
                  <a16:creationId xmlns:a16="http://schemas.microsoft.com/office/drawing/2014/main" id="{633A8674-34DA-1749-A604-A3B2A35258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56" name="object 28">
              <a:extLst>
                <a:ext uri="{FF2B5EF4-FFF2-40B4-BE49-F238E27FC236}">
                  <a16:creationId xmlns:a16="http://schemas.microsoft.com/office/drawing/2014/main" id="{32A8830D-76A4-C447-B83F-496D1A6BF33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57" name="object 29">
              <a:extLst>
                <a:ext uri="{FF2B5EF4-FFF2-40B4-BE49-F238E27FC236}">
                  <a16:creationId xmlns:a16="http://schemas.microsoft.com/office/drawing/2014/main" id="{C469B417-342D-9348-AED3-498632843A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58" name="object 30">
              <a:extLst>
                <a:ext uri="{FF2B5EF4-FFF2-40B4-BE49-F238E27FC236}">
                  <a16:creationId xmlns:a16="http://schemas.microsoft.com/office/drawing/2014/main" id="{EA6C1853-D361-874D-AD9F-02AE3A4D2C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8C7296-4798-0A34-FD78-7C6092B2A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 userDrawn="1"/>
        </p:nvSpPr>
        <p:spPr>
          <a:xfrm>
            <a:off x="0" y="4091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769987-766C-AE4B-87F0-D07CCA454BF2}"/>
              </a:ext>
            </a:extLst>
          </p:cNvPr>
          <p:cNvSpPr/>
          <p:nvPr userDrawn="1"/>
        </p:nvSpPr>
        <p:spPr>
          <a:xfrm>
            <a:off x="6140725" y="6106335"/>
            <a:ext cx="6162674" cy="336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 userDrawn="1"/>
        </p:nvSpPr>
        <p:spPr>
          <a:xfrm>
            <a:off x="6086586" y="1263183"/>
            <a:ext cx="6162674" cy="4112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52E66EB2-263D-BA4C-964B-DCF423D7C437}"/>
              </a:ext>
            </a:extLst>
          </p:cNvPr>
          <p:cNvSpPr/>
          <p:nvPr userDrawn="1"/>
        </p:nvSpPr>
        <p:spPr>
          <a:xfrm>
            <a:off x="13050716" y="1240770"/>
            <a:ext cx="45719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07FBEEA-4BB0-3B4A-B12D-47020D535E7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C4C5D-0CB8-2F46-B7D9-245DB1DF091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EFA423-EC8B-E4E8-3DA7-B6810DB1F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1E0DECD-0239-AAEF-5983-DB0A0504FF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ED5C9-D0AB-D191-B823-54A8533D3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9B0342-E8A5-BF68-7CAB-35DA47812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AF6CC0-84A8-38CB-87F6-5B4E3FB4D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9B48084-36A4-5885-950A-B82847A0C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9B437E-3C33-AD9C-2EA1-E057D44B8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50B3E-629C-5048-BBA1-C8B1F62EFD0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7A607B4-CBD2-E04D-BDAA-181449BAF9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A763A-8756-4DC3-1D6F-0BB6D1171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38A79-1416-6A47-8697-1B397F2D4AA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25C8968-7A91-BB4A-B0D1-505C60660E18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86ED654-700A-2147-9380-60A6E2C74899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7E20302-1D90-1EC9-9A92-5CA2787C3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127CD-FD8A-A844-98F0-23382BA9FAE9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33B24-A0CE-BF4A-B6B6-8FF604B3913F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59CADE6-3B65-9745-88CF-D1F15149CC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7A7E4853-92BF-8943-98F7-E8F30CF4C94E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A5DBEC9-1202-1ADD-1A6C-43AA9773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E305CF2-3738-8E46-A4CD-EFB5936BA81C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432242-6D23-104C-983C-E3A1DF4292E7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BD09B77-CEFE-DD43-B003-CC084EC60D65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73B61-B094-A2D7-DFC9-8A1EBA5919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7E98F78-1EE8-9C46-B346-E33EA2A7C64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0EF02-BD96-1647-AA41-B9268F4871FD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7F30830-0281-CB4A-8A0B-32C54DACCB3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62FECF-1BB5-4C42-A89A-BC831EB07689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2A21A22-0579-DE64-1053-D157C67DA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769987-766C-AE4B-87F0-D07CCA454BF2}"/>
              </a:ext>
            </a:extLst>
          </p:cNvPr>
          <p:cNvSpPr/>
          <p:nvPr/>
        </p:nvSpPr>
        <p:spPr>
          <a:xfrm>
            <a:off x="6095551" y="6121291"/>
            <a:ext cx="6162674" cy="336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6086586" y="1207060"/>
            <a:ext cx="6162674" cy="4112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52E66EB2-263D-BA4C-964B-DCF423D7C437}"/>
              </a:ext>
            </a:extLst>
          </p:cNvPr>
          <p:cNvSpPr/>
          <p:nvPr/>
        </p:nvSpPr>
        <p:spPr>
          <a:xfrm>
            <a:off x="13230944" y="1207060"/>
            <a:ext cx="45719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07FBEEA-4BB0-3B4A-B12D-47020D535E7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C4C5D-0CB8-2F46-B7D9-245DB1DF091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8973F33-FDD1-45E2-CA61-1DB18359F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B58A3138-293C-1C4B-990D-E9B1D05EC067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94B9C6-FFC2-BF49-B139-13399AA9464D}"/>
              </a:ext>
            </a:extLst>
          </p:cNvPr>
          <p:cNvSpPr/>
          <p:nvPr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D7F3E48-D5A1-D341-B5E7-77158EA2FBED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52CB7C8-3BB9-2143-AC2F-773A7C074011}"/>
              </a:ext>
            </a:extLst>
          </p:cNvPr>
          <p:cNvSpPr/>
          <p:nvPr userDrawn="1"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A4F16-1ACC-7B4A-873F-BADAEB93E903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92AE5A5-725D-2CF9-6353-D72BA1DD0D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EC58BEA-C5D0-6E43-A7BE-DF35E27A24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0471B98-1891-6240-AF37-D317E72481B2}"/>
              </a:ext>
            </a:extLst>
          </p:cNvPr>
          <p:cNvSpPr/>
          <p:nvPr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11F753-0479-734E-8743-658697E11855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39359C6-1A1D-274B-82CF-24CE4CE2C298}"/>
              </a:ext>
            </a:extLst>
          </p:cNvPr>
          <p:cNvSpPr/>
          <p:nvPr userDrawn="1"/>
        </p:nvSpPr>
        <p:spPr>
          <a:xfrm>
            <a:off x="0" y="419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C0D586C-0FAA-C74C-ADB8-2C3BC7D4DC81}"/>
              </a:ext>
            </a:extLst>
          </p:cNvPr>
          <p:cNvSpPr/>
          <p:nvPr userDrawn="1"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5BD4-D7E3-1641-BA72-D080427A4F0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4771C5-3AE5-724A-AF63-AB97DA82CA36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CB1603C-0606-52B1-4F1C-36CCEF450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8961120"/>
            <a:ext cx="416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61" r:id="rId11"/>
    <p:sldLayoutId id="2147483662" r:id="rId12"/>
    <p:sldLayoutId id="2147483668" r:id="rId13"/>
    <p:sldLayoutId id="2147483667" r:id="rId14"/>
    <p:sldLayoutId id="2147483663" r:id="rId15"/>
    <p:sldLayoutId id="2147483664" r:id="rId1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8FF35417-3F0A-C241-B35B-084EDB693D36}"/>
              </a:ext>
            </a:extLst>
          </p:cNvPr>
          <p:cNvSpPr txBox="1">
            <a:spLocks/>
          </p:cNvSpPr>
          <p:nvPr/>
        </p:nvSpPr>
        <p:spPr>
          <a:xfrm>
            <a:off x="685800" y="7124700"/>
            <a:ext cx="11328400" cy="1949252"/>
          </a:xfrm>
          <a:prstGeom prst="rect">
            <a:avLst/>
          </a:prstGeom>
        </p:spPr>
        <p:txBody>
          <a:bodyPr vert="horz" wrap="square" lIns="0" tIns="168275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4960"/>
              </a:lnSpc>
              <a:spcBef>
                <a:spcPts val="1325"/>
              </a:spcBef>
            </a:pPr>
            <a:r>
              <a:rPr lang="en-US" sz="88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Title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2F8F3AE-6A00-0446-A03F-AD4E6D2DDBF3}"/>
              </a:ext>
            </a:extLst>
          </p:cNvPr>
          <p:cNvSpPr txBox="1"/>
          <p:nvPr/>
        </p:nvSpPr>
        <p:spPr>
          <a:xfrm>
            <a:off x="685800" y="9379086"/>
            <a:ext cx="3611245" cy="28982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C2D92-E1E6-7746-B459-BEFEB84964AE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837C3057-77A3-0A46-B646-8783910BB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4" r="624" b="13408"/>
          <a:stretch/>
        </p:blipFill>
        <p:spPr>
          <a:xfrm>
            <a:off x="0" y="0"/>
            <a:ext cx="182880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5062" r="6419" b="10864"/>
          <a:stretch/>
        </p:blipFill>
        <p:spPr>
          <a:xfrm>
            <a:off x="2708913" y="1028705"/>
            <a:ext cx="7587081" cy="8196814"/>
          </a:xfrm>
          <a:prstGeom prst="rect">
            <a:avLst/>
          </a:prstGeom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id="{83463FB7-51C1-5147-BCC6-34D084156878}"/>
              </a:ext>
            </a:extLst>
          </p:cNvPr>
          <p:cNvSpPr txBox="1"/>
          <p:nvPr/>
        </p:nvSpPr>
        <p:spPr>
          <a:xfrm>
            <a:off x="11305222" y="2272347"/>
            <a:ext cx="4417060" cy="1505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SUBHEADLINE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C234B"/>
                </a:solidFill>
              </a:rPr>
              <a:t>Nem</a:t>
            </a:r>
            <a:r>
              <a:rPr lang="en-US" dirty="0">
                <a:solidFill>
                  <a:srgbClr val="0C234B"/>
                </a:solidFill>
              </a:rPr>
              <a:t> re res </a:t>
            </a:r>
            <a:r>
              <a:rPr lang="en-US" dirty="0" err="1">
                <a:solidFill>
                  <a:srgbClr val="0C234B"/>
                </a:solidFill>
              </a:rPr>
              <a:t>aborion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cor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auditium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estibus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incturibus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eictemp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orepudandit</a:t>
            </a:r>
            <a:r>
              <a:rPr lang="en-US" dirty="0">
                <a:solidFill>
                  <a:srgbClr val="0C234B"/>
                </a:solidFill>
              </a:rPr>
              <a:t>, </a:t>
            </a:r>
            <a:r>
              <a:rPr lang="en-US" dirty="0" err="1">
                <a:solidFill>
                  <a:srgbClr val="0C234B"/>
                </a:solidFill>
              </a:rPr>
              <a:t>optasimincid</a:t>
            </a:r>
            <a:r>
              <a:rPr lang="en-US" dirty="0">
                <a:solidFill>
                  <a:srgbClr val="0C234B"/>
                </a:solidFill>
              </a:rPr>
              <a:t> ex et </a:t>
            </a:r>
            <a:r>
              <a:rPr lang="en-US" dirty="0" err="1">
                <a:solidFill>
                  <a:srgbClr val="0C234B"/>
                </a:solidFill>
              </a:rPr>
              <a:t>ut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eostrum</a:t>
            </a:r>
            <a:r>
              <a:rPr lang="en-US" dirty="0">
                <a:solidFill>
                  <a:srgbClr val="0C234B"/>
                </a:solidFill>
              </a:rPr>
              <a:t> et </a:t>
            </a:r>
            <a:r>
              <a:rPr lang="en-US" dirty="0" err="1">
                <a:solidFill>
                  <a:srgbClr val="0C234B"/>
                </a:solidFill>
              </a:rPr>
              <a:t>aliquatur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</a:t>
            </a:r>
            <a:r>
              <a:rPr lang="en-US" dirty="0">
                <a:solidFill>
                  <a:srgbClr val="0C234B"/>
                </a:solidFill>
              </a:rPr>
              <a:t> solum </a:t>
            </a:r>
            <a:r>
              <a:rPr lang="en-US" dirty="0" err="1">
                <a:solidFill>
                  <a:srgbClr val="0C234B"/>
                </a:solidFill>
              </a:rPr>
              <a:t>solla</a:t>
            </a:r>
            <a:r>
              <a:rPr lang="en-US" dirty="0">
                <a:solidFill>
                  <a:srgbClr val="0C234B"/>
                </a:solidFill>
              </a:rPr>
              <a:t> ad </a:t>
            </a:r>
            <a:r>
              <a:rPr lang="en-US" dirty="0" err="1">
                <a:solidFill>
                  <a:srgbClr val="0C234B"/>
                </a:solidFill>
              </a:rPr>
              <a:t>quiate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sam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8565E005-3B35-1B41-A811-8D602FDB0E14}"/>
              </a:ext>
            </a:extLst>
          </p:cNvPr>
          <p:cNvSpPr txBox="1"/>
          <p:nvPr/>
        </p:nvSpPr>
        <p:spPr>
          <a:xfrm>
            <a:off x="11305222" y="4624343"/>
            <a:ext cx="4417060" cy="1505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SUBHEADLINE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C234B"/>
                </a:solidFill>
              </a:rPr>
              <a:t>Nem</a:t>
            </a:r>
            <a:r>
              <a:rPr lang="en-US" dirty="0">
                <a:solidFill>
                  <a:srgbClr val="0C234B"/>
                </a:solidFill>
              </a:rPr>
              <a:t> re res </a:t>
            </a:r>
            <a:r>
              <a:rPr lang="en-US" dirty="0" err="1">
                <a:solidFill>
                  <a:srgbClr val="0C234B"/>
                </a:solidFill>
              </a:rPr>
              <a:t>aborion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cor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auditium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estibus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incturibus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eictemp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orepudandit</a:t>
            </a:r>
            <a:r>
              <a:rPr lang="en-US" dirty="0">
                <a:solidFill>
                  <a:srgbClr val="0C234B"/>
                </a:solidFill>
              </a:rPr>
              <a:t>, </a:t>
            </a:r>
            <a:r>
              <a:rPr lang="en-US" dirty="0" err="1">
                <a:solidFill>
                  <a:srgbClr val="0C234B"/>
                </a:solidFill>
              </a:rPr>
              <a:t>optasimincid</a:t>
            </a:r>
            <a:r>
              <a:rPr lang="en-US" dirty="0">
                <a:solidFill>
                  <a:srgbClr val="0C234B"/>
                </a:solidFill>
              </a:rPr>
              <a:t> ex et </a:t>
            </a:r>
            <a:r>
              <a:rPr lang="en-US" dirty="0" err="1">
                <a:solidFill>
                  <a:srgbClr val="0C234B"/>
                </a:solidFill>
              </a:rPr>
              <a:t>ut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eostrum</a:t>
            </a:r>
            <a:r>
              <a:rPr lang="en-US" dirty="0">
                <a:solidFill>
                  <a:srgbClr val="0C234B"/>
                </a:solidFill>
              </a:rPr>
              <a:t> et </a:t>
            </a:r>
            <a:r>
              <a:rPr lang="en-US" dirty="0" err="1">
                <a:solidFill>
                  <a:srgbClr val="0C234B"/>
                </a:solidFill>
              </a:rPr>
              <a:t>aliquatur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</a:t>
            </a:r>
            <a:r>
              <a:rPr lang="en-US" dirty="0">
                <a:solidFill>
                  <a:srgbClr val="0C234B"/>
                </a:solidFill>
              </a:rPr>
              <a:t> solum </a:t>
            </a:r>
            <a:r>
              <a:rPr lang="en-US" dirty="0" err="1">
                <a:solidFill>
                  <a:srgbClr val="0C234B"/>
                </a:solidFill>
              </a:rPr>
              <a:t>solla</a:t>
            </a:r>
            <a:r>
              <a:rPr lang="en-US" dirty="0">
                <a:solidFill>
                  <a:srgbClr val="0C234B"/>
                </a:solidFill>
              </a:rPr>
              <a:t> ad </a:t>
            </a:r>
            <a:r>
              <a:rPr lang="en-US" dirty="0" err="1">
                <a:solidFill>
                  <a:srgbClr val="0C234B"/>
                </a:solidFill>
              </a:rPr>
              <a:t>quiate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sam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B7A2BE74-5265-6644-B219-10B65BFE4328}"/>
              </a:ext>
            </a:extLst>
          </p:cNvPr>
          <p:cNvSpPr txBox="1"/>
          <p:nvPr/>
        </p:nvSpPr>
        <p:spPr>
          <a:xfrm>
            <a:off x="11305222" y="6920547"/>
            <a:ext cx="4417060" cy="1505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SUBHEADLINE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C234B"/>
                </a:solidFill>
              </a:rPr>
              <a:t>Nem</a:t>
            </a:r>
            <a:r>
              <a:rPr lang="en-US" dirty="0">
                <a:solidFill>
                  <a:srgbClr val="0C234B"/>
                </a:solidFill>
              </a:rPr>
              <a:t> re res </a:t>
            </a:r>
            <a:r>
              <a:rPr lang="en-US" dirty="0" err="1">
                <a:solidFill>
                  <a:srgbClr val="0C234B"/>
                </a:solidFill>
              </a:rPr>
              <a:t>aborion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cor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auditium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estibus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incturibus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eictemp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orepudandit</a:t>
            </a:r>
            <a:r>
              <a:rPr lang="en-US" dirty="0">
                <a:solidFill>
                  <a:srgbClr val="0C234B"/>
                </a:solidFill>
              </a:rPr>
              <a:t>, </a:t>
            </a:r>
            <a:r>
              <a:rPr lang="en-US" dirty="0" err="1">
                <a:solidFill>
                  <a:srgbClr val="0C234B"/>
                </a:solidFill>
              </a:rPr>
              <a:t>optasimincid</a:t>
            </a:r>
            <a:r>
              <a:rPr lang="en-US" dirty="0">
                <a:solidFill>
                  <a:srgbClr val="0C234B"/>
                </a:solidFill>
              </a:rPr>
              <a:t> ex et </a:t>
            </a:r>
            <a:r>
              <a:rPr lang="en-US" dirty="0" err="1">
                <a:solidFill>
                  <a:srgbClr val="0C234B"/>
                </a:solidFill>
              </a:rPr>
              <a:t>ut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eostrum</a:t>
            </a:r>
            <a:r>
              <a:rPr lang="en-US" dirty="0">
                <a:solidFill>
                  <a:srgbClr val="0C234B"/>
                </a:solidFill>
              </a:rPr>
              <a:t> et </a:t>
            </a:r>
            <a:r>
              <a:rPr lang="en-US" dirty="0" err="1">
                <a:solidFill>
                  <a:srgbClr val="0C234B"/>
                </a:solidFill>
              </a:rPr>
              <a:t>aliquatur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</a:t>
            </a:r>
            <a:r>
              <a:rPr lang="en-US" dirty="0">
                <a:solidFill>
                  <a:srgbClr val="0C234B"/>
                </a:solidFill>
              </a:rPr>
              <a:t> solum </a:t>
            </a:r>
            <a:r>
              <a:rPr lang="en-US" dirty="0" err="1">
                <a:solidFill>
                  <a:srgbClr val="0C234B"/>
                </a:solidFill>
              </a:rPr>
              <a:t>solla</a:t>
            </a:r>
            <a:r>
              <a:rPr lang="en-US" dirty="0">
                <a:solidFill>
                  <a:srgbClr val="0C234B"/>
                </a:solidFill>
              </a:rPr>
              <a:t> ad </a:t>
            </a:r>
            <a:r>
              <a:rPr lang="en-US" dirty="0" err="1">
                <a:solidFill>
                  <a:srgbClr val="0C234B"/>
                </a:solidFill>
              </a:rPr>
              <a:t>quiate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sam</a:t>
            </a:r>
            <a:endParaRPr lang="en-US" dirty="0">
              <a:solidFill>
                <a:srgbClr val="0C234B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9ECDC2-2CF0-1947-9BEE-DF69B3569E8A}"/>
              </a:ext>
            </a:extLst>
          </p:cNvPr>
          <p:cNvCxnSpPr/>
          <p:nvPr/>
        </p:nvCxnSpPr>
        <p:spPr>
          <a:xfrm>
            <a:off x="11305222" y="4173523"/>
            <a:ext cx="4417060" cy="0"/>
          </a:xfrm>
          <a:prstGeom prst="line">
            <a:avLst/>
          </a:prstGeom>
          <a:ln w="31750">
            <a:solidFill>
              <a:srgbClr val="AB05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EAFD4D-11B2-AE44-BA00-A8ED2C25AF14}"/>
              </a:ext>
            </a:extLst>
          </p:cNvPr>
          <p:cNvCxnSpPr/>
          <p:nvPr/>
        </p:nvCxnSpPr>
        <p:spPr>
          <a:xfrm>
            <a:off x="11305222" y="6554773"/>
            <a:ext cx="4417060" cy="0"/>
          </a:xfrm>
          <a:prstGeom prst="line">
            <a:avLst/>
          </a:prstGeom>
          <a:ln w="31750">
            <a:solidFill>
              <a:srgbClr val="AB05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7">
            <a:extLst>
              <a:ext uri="{FF2B5EF4-FFF2-40B4-BE49-F238E27FC236}">
                <a16:creationId xmlns:a16="http://schemas.microsoft.com/office/drawing/2014/main" id="{7738F4FE-5A6C-4B42-8682-96F7CE93E121}"/>
              </a:ext>
            </a:extLst>
          </p:cNvPr>
          <p:cNvSpPr txBox="1"/>
          <p:nvPr/>
        </p:nvSpPr>
        <p:spPr>
          <a:xfrm>
            <a:off x="11201400" y="352105"/>
            <a:ext cx="6760845" cy="1333185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5400" dirty="0">
                <a:solidFill>
                  <a:srgbClr val="0C234A"/>
                </a:solidFill>
                <a:latin typeface="Times New Roman"/>
                <a:cs typeface="Times New Roman"/>
              </a:rPr>
              <a:t>Title Goes Here</a:t>
            </a:r>
            <a:endParaRPr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23" title="Points scored">
            <a:extLst>
              <a:ext uri="{FF2B5EF4-FFF2-40B4-BE49-F238E27FC236}">
                <a16:creationId xmlns:a16="http://schemas.microsoft.com/office/drawing/2014/main" id="{1A0DCB0D-A7C6-9E44-9BB0-84A896E859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443" y="1082698"/>
            <a:ext cx="13507157" cy="7489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3;p23">
            <a:extLst>
              <a:ext uri="{FF2B5EF4-FFF2-40B4-BE49-F238E27FC236}">
                <a16:creationId xmlns:a16="http://schemas.microsoft.com/office/drawing/2014/main" id="{A1526E71-F3CB-D94C-848D-E1FC3889CE55}"/>
              </a:ext>
            </a:extLst>
          </p:cNvPr>
          <p:cNvSpPr txBox="1"/>
          <p:nvPr/>
        </p:nvSpPr>
        <p:spPr>
          <a:xfrm>
            <a:off x="8645923" y="8619355"/>
            <a:ext cx="1335489" cy="400295"/>
          </a:xfrm>
          <a:prstGeom prst="rect">
            <a:avLst/>
          </a:prstGeom>
          <a:solidFill>
            <a:srgbClr val="9EABAE">
              <a:alpha val="24705"/>
            </a:srgbClr>
          </a:solidFill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rPr>
              <a:t>X Axis</a:t>
            </a:r>
            <a:endParaRPr sz="2000" b="0" i="0" u="none" strike="noStrike" cap="none" dirty="0">
              <a:solidFill>
                <a:srgbClr val="0C23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4;p23">
            <a:extLst>
              <a:ext uri="{FF2B5EF4-FFF2-40B4-BE49-F238E27FC236}">
                <a16:creationId xmlns:a16="http://schemas.microsoft.com/office/drawing/2014/main" id="{AF2599C2-C3C1-8D4C-BC6F-728545FBB740}"/>
              </a:ext>
            </a:extLst>
          </p:cNvPr>
          <p:cNvSpPr txBox="1"/>
          <p:nvPr/>
        </p:nvSpPr>
        <p:spPr>
          <a:xfrm rot="-5400000">
            <a:off x="427437" y="3643112"/>
            <a:ext cx="1987131" cy="1080880"/>
          </a:xfrm>
          <a:prstGeom prst="rect">
            <a:avLst/>
          </a:prstGeom>
          <a:solidFill>
            <a:srgbClr val="9EABAE">
              <a:alpha val="24705"/>
            </a:srgbClr>
          </a:solidFill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rPr>
              <a:t>Y Axis</a:t>
            </a:r>
            <a:endParaRPr sz="2000" b="0" i="0" u="none" strike="noStrike" cap="none" dirty="0">
              <a:solidFill>
                <a:srgbClr val="0C23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rPr>
              <a:t>(2 line height)</a:t>
            </a:r>
            <a:endParaRPr sz="2000" b="0" i="0" u="none" strike="noStrike" cap="none" dirty="0">
              <a:solidFill>
                <a:srgbClr val="0C23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5;p23">
            <a:extLst>
              <a:ext uri="{FF2B5EF4-FFF2-40B4-BE49-F238E27FC236}">
                <a16:creationId xmlns:a16="http://schemas.microsoft.com/office/drawing/2014/main" id="{B37C1FB7-D0F9-FE4D-8B94-24AF3FD353A8}"/>
              </a:ext>
            </a:extLst>
          </p:cNvPr>
          <p:cNvSpPr/>
          <p:nvPr/>
        </p:nvSpPr>
        <p:spPr>
          <a:xfrm>
            <a:off x="6360495" y="1104900"/>
            <a:ext cx="232185" cy="218149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16;p23">
            <a:extLst>
              <a:ext uri="{FF2B5EF4-FFF2-40B4-BE49-F238E27FC236}">
                <a16:creationId xmlns:a16="http://schemas.microsoft.com/office/drawing/2014/main" id="{EAD34F4F-9338-5D4C-B78E-43EDE99C4EEC}"/>
              </a:ext>
            </a:extLst>
          </p:cNvPr>
          <p:cNvSpPr/>
          <p:nvPr/>
        </p:nvSpPr>
        <p:spPr>
          <a:xfrm>
            <a:off x="9313668" y="1104900"/>
            <a:ext cx="232185" cy="218149"/>
          </a:xfrm>
          <a:prstGeom prst="rect">
            <a:avLst/>
          </a:prstGeom>
          <a:solidFill>
            <a:srgbClr val="00275B"/>
          </a:solidFill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7;p23">
            <a:extLst>
              <a:ext uri="{FF2B5EF4-FFF2-40B4-BE49-F238E27FC236}">
                <a16:creationId xmlns:a16="http://schemas.microsoft.com/office/drawing/2014/main" id="{47B10A43-98D1-9C4E-AADC-FC3A3465594D}"/>
              </a:ext>
            </a:extLst>
          </p:cNvPr>
          <p:cNvSpPr txBox="1"/>
          <p:nvPr/>
        </p:nvSpPr>
        <p:spPr>
          <a:xfrm>
            <a:off x="9675890" y="1014955"/>
            <a:ext cx="1884383" cy="44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275B"/>
                </a:solidFill>
                <a:latin typeface="Calibri"/>
                <a:ea typeface="Calibri"/>
                <a:cs typeface="Calibri"/>
                <a:sym typeface="Calibri"/>
              </a:rPr>
              <a:t>Key Sample 2</a:t>
            </a:r>
            <a:endParaRPr sz="2000" b="0" i="0" u="none" strike="noStrike" cap="none" dirty="0">
              <a:solidFill>
                <a:srgbClr val="0027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8;p23">
            <a:extLst>
              <a:ext uri="{FF2B5EF4-FFF2-40B4-BE49-F238E27FC236}">
                <a16:creationId xmlns:a16="http://schemas.microsoft.com/office/drawing/2014/main" id="{584A3F4F-D705-3A40-9955-2E129F1FEF24}"/>
              </a:ext>
            </a:extLst>
          </p:cNvPr>
          <p:cNvSpPr txBox="1"/>
          <p:nvPr/>
        </p:nvSpPr>
        <p:spPr>
          <a:xfrm>
            <a:off x="6719279" y="1014956"/>
            <a:ext cx="1884383" cy="44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275B"/>
                </a:solidFill>
                <a:latin typeface="Calibri"/>
                <a:ea typeface="Calibri"/>
                <a:cs typeface="Calibri"/>
                <a:sym typeface="Calibri"/>
              </a:rPr>
              <a:t>Key Sample 1</a:t>
            </a:r>
            <a:endParaRPr sz="2000" b="0" i="0" u="none" strike="noStrike" cap="none" dirty="0">
              <a:solidFill>
                <a:srgbClr val="0027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05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125;p24">
            <a:extLst>
              <a:ext uri="{FF2B5EF4-FFF2-40B4-BE49-F238E27FC236}">
                <a16:creationId xmlns:a16="http://schemas.microsoft.com/office/drawing/2014/main" id="{B49CA8EF-A117-B447-8A49-08E663B231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0800" y="876300"/>
            <a:ext cx="12386895" cy="784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72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690100" y="2074863"/>
            <a:ext cx="8597900" cy="149066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96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goes here</a:t>
            </a:r>
            <a:endParaRPr sz="96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1616" y="5066492"/>
            <a:ext cx="253999" cy="253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25322" y="4940300"/>
            <a:ext cx="2329180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5417" y="5702832"/>
            <a:ext cx="4036695" cy="14262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 </a:t>
            </a:r>
            <a:r>
              <a:rPr sz="2000" spc="-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sz="2000" spc="7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000" spc="-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demonstrations,</a:t>
            </a:r>
            <a:r>
              <a:rPr sz="2000" spc="-1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lectures,</a:t>
            </a:r>
            <a:r>
              <a:rPr sz="2000" spc="-1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speeches, </a:t>
            </a:r>
            <a:r>
              <a:rPr sz="2000" spc="-54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reports,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5417" y="7453073"/>
            <a:ext cx="3867785" cy="69794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2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9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</a:t>
            </a:r>
            <a:r>
              <a:rPr sz="2000" spc="5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000" spc="9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5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sz="2000" spc="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3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0107" y="5702832"/>
            <a:ext cx="4036695" cy="14262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 </a:t>
            </a:r>
            <a:r>
              <a:rPr sz="2000" spc="-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sz="2000" spc="7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000" spc="-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demonstrations,</a:t>
            </a:r>
            <a:r>
              <a:rPr sz="2000" spc="-1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lectures,</a:t>
            </a:r>
            <a:r>
              <a:rPr sz="2000" spc="-1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speeches, </a:t>
            </a:r>
            <a:r>
              <a:rPr sz="2000" spc="-54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reports,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0107" y="7453073"/>
            <a:ext cx="3867785" cy="69794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2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9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</a:t>
            </a:r>
            <a:r>
              <a:rPr sz="2000" spc="5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000" spc="9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5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sz="2000" spc="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3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307" y="5066492"/>
            <a:ext cx="253999" cy="2539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50013" y="4940300"/>
            <a:ext cx="2705100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65887" y="5702832"/>
            <a:ext cx="4036695" cy="14262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 </a:t>
            </a:r>
            <a:r>
              <a:rPr sz="2000" spc="-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sz="2000" spc="7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000" spc="-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</a:t>
            </a:r>
            <a:r>
              <a:rPr sz="2000" spc="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demonstrations,</a:t>
            </a:r>
            <a:r>
              <a:rPr sz="2000" spc="-1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lectures,</a:t>
            </a:r>
            <a:r>
              <a:rPr sz="2000" spc="-1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speeches, </a:t>
            </a:r>
            <a:r>
              <a:rPr sz="2000" spc="-54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reports,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65887" y="7453073"/>
            <a:ext cx="3867785" cy="69794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2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9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5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</a:t>
            </a:r>
            <a:r>
              <a:rPr sz="2000" spc="5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000" spc="9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spc="-6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17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5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spc="-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sz="2000" spc="4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</a:t>
            </a:r>
            <a:r>
              <a:rPr sz="2000" spc="-10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8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3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2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2000" spc="-1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5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2087" y="5066492"/>
            <a:ext cx="253999" cy="2539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105792" y="4940300"/>
            <a:ext cx="2635250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16000" y="4720774"/>
            <a:ext cx="2630805" cy="4826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solidFill>
                  <a:srgbClr val="0C234A"/>
                </a:solidFill>
                <a:latin typeface="Times New Roman"/>
                <a:cs typeface="Times New Roman"/>
              </a:rPr>
              <a:t>Title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5552428"/>
            <a:ext cx="5931535" cy="339836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sz="2000" dirty="0" err="1">
                <a:solidFill>
                  <a:srgbClr val="0C234B"/>
                </a:solidFill>
              </a:rPr>
              <a:t>Nem</a:t>
            </a:r>
            <a:r>
              <a:rPr lang="en-US" sz="2000" dirty="0">
                <a:solidFill>
                  <a:srgbClr val="0C234B"/>
                </a:solidFill>
              </a:rPr>
              <a:t> re res </a:t>
            </a:r>
            <a:r>
              <a:rPr lang="en-US" sz="2000" dirty="0" err="1">
                <a:solidFill>
                  <a:srgbClr val="0C234B"/>
                </a:solidFill>
              </a:rPr>
              <a:t>aborion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endParaRPr lang="en-US" sz="2000" dirty="0">
              <a:solidFill>
                <a:srgbClr val="0C234B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2075" y="1263183"/>
            <a:ext cx="6162674" cy="41125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7786" r="2712" b="13295"/>
          <a:stretch/>
        </p:blipFill>
        <p:spPr>
          <a:xfrm>
            <a:off x="8842073" y="6118284"/>
            <a:ext cx="6162675" cy="3143249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E0F9441-83DD-1F4E-9926-17B525C8A3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723900"/>
            <a:ext cx="6947535" cy="9080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n-US" sz="60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goes here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0EC96618-691B-3A4D-A751-D216AA6A6663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7372" r="27727" b="2819"/>
          <a:stretch/>
        </p:blipFill>
        <p:spPr>
          <a:xfrm>
            <a:off x="3313159" y="1028701"/>
            <a:ext cx="4895850" cy="81730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621675" y="6125320"/>
            <a:ext cx="7343775" cy="28575"/>
          </a:xfrm>
          <a:custGeom>
            <a:avLst/>
            <a:gdLst/>
            <a:ahLst/>
            <a:cxnLst/>
            <a:rect l="l" t="t" r="r" b="b"/>
            <a:pathLst>
              <a:path w="7343775" h="28575">
                <a:moveTo>
                  <a:pt x="7343774" y="28574"/>
                </a:moveTo>
                <a:lnTo>
                  <a:pt x="0" y="28574"/>
                </a:lnTo>
                <a:lnTo>
                  <a:pt x="0" y="0"/>
                </a:lnTo>
                <a:lnTo>
                  <a:pt x="7343774" y="0"/>
                </a:lnTo>
                <a:lnTo>
                  <a:pt x="7343774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08975" y="2933561"/>
            <a:ext cx="7764625" cy="1486304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9500" dirty="0">
                <a:solidFill>
                  <a:srgbClr val="0C234A"/>
                </a:solidFill>
                <a:latin typeface="Times New Roman"/>
                <a:cs typeface="Times New Roman"/>
              </a:rPr>
              <a:t>Thank you</a:t>
            </a:r>
            <a:endParaRPr sz="95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08975" y="6427950"/>
            <a:ext cx="6327140" cy="3975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B"/>
                </a:solidFill>
                <a:latin typeface="Times New Roman"/>
                <a:cs typeface="Times New Roman"/>
              </a:rPr>
              <a:t>Contact info goes here </a:t>
            </a:r>
            <a:r>
              <a:rPr lang="en-US" sz="2500" dirty="0" err="1">
                <a:solidFill>
                  <a:srgbClr val="0C234B"/>
                </a:solidFill>
                <a:latin typeface="Times New Roman"/>
                <a:cs typeface="Times New Roman"/>
              </a:rPr>
              <a:t>email@arizona.edu</a:t>
            </a:r>
            <a:endParaRPr sz="2500" dirty="0">
              <a:solidFill>
                <a:srgbClr val="0C234B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28A3D8-B123-4745-865D-BB10084B2FA1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spc="-25" dirty="0">
                <a:solidFill>
                  <a:srgbClr val="0C234A"/>
                </a:solidFill>
                <a:cs typeface="Calibri" panose="020F0502020204030204" pitchFamily="34" charset="0"/>
              </a:rPr>
              <a:t>PRESENTATION  TITLE </a:t>
            </a:r>
            <a:r>
              <a:rPr sz="1600" spc="15" dirty="0">
                <a:solidFill>
                  <a:srgbClr val="0C234A"/>
                </a:solidFill>
                <a:cs typeface="Calibri" panose="020F0502020204030204" pitchFamily="34" charset="0"/>
              </a:rPr>
              <a:t>|</a:t>
            </a:r>
            <a:r>
              <a:rPr sz="1600" spc="5" dirty="0">
                <a:solidFill>
                  <a:srgbClr val="0C234A"/>
                </a:solidFill>
                <a:cs typeface="Calibri" panose="020F0502020204030204" pitchFamily="34" charset="0"/>
              </a:rPr>
              <a:t> </a:t>
            </a:r>
            <a:r>
              <a:rPr lang="en-US" sz="1600" spc="-55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1441BAE-B0CE-8D48-9EA3-9A2B99D4DB3B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685800" y="5600700"/>
            <a:ext cx="11328400" cy="2093913"/>
          </a:xfrm>
          <a:prstGeom prst="rect">
            <a:avLst/>
          </a:prstGeom>
        </p:spPr>
        <p:txBody>
          <a:bodyPr vert="horz" wrap="square" lIns="0" tIns="168275" rIns="0" bIns="0" rtlCol="0">
            <a:noAutofit/>
          </a:bodyPr>
          <a:lstStyle/>
          <a:p>
            <a:pPr marL="12700" marR="5080">
              <a:lnSpc>
                <a:spcPts val="14960"/>
              </a:lnSpc>
              <a:spcBef>
                <a:spcPts val="1325"/>
              </a:spcBef>
            </a:pPr>
            <a:r>
              <a:rPr lang="en-US" sz="13400" b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Slide</a:t>
            </a:r>
            <a:endParaRPr sz="134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838200" y="574679"/>
            <a:ext cx="7162800" cy="139333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sz="8000" spc="-235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spc="-11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itle Goes Here</a:t>
            </a:r>
            <a:endParaRPr sz="8000" spc="-495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7495" y="6189143"/>
            <a:ext cx="5193030" cy="4826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solidFill>
                  <a:srgbClr val="0C234B"/>
                </a:solidFill>
                <a:latin typeface="Times New Roman"/>
                <a:cs typeface="Times New Roman"/>
              </a:rPr>
              <a:t>Subhead goes here</a:t>
            </a:r>
            <a:endParaRPr sz="3000" dirty="0">
              <a:solidFill>
                <a:srgbClr val="0C23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7662" y="7020797"/>
            <a:ext cx="3194685" cy="2225609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goes here</a:t>
            </a:r>
            <a:endParaRPr sz="20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goes here</a:t>
            </a:r>
            <a:endParaRPr lang="en-US" sz="20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goes here</a:t>
            </a:r>
          </a:p>
          <a:p>
            <a:pPr marL="355600" indent="-3429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goes here</a:t>
            </a:r>
            <a:endParaRPr lang="en-US" sz="20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goes here</a:t>
            </a:r>
            <a:endParaRPr lang="en-US" sz="20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32E7E2E2-6618-8840-8F9F-2694A9E220AA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A picture containing building, brick, fireplace, fire&#10;&#10;Description automatically generated">
            <a:extLst>
              <a:ext uri="{FF2B5EF4-FFF2-40B4-BE49-F238E27FC236}">
                <a16:creationId xmlns:a16="http://schemas.microsoft.com/office/drawing/2014/main" id="{81673168-362A-B54C-9141-07E73F940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6912" r="3313" b="18432"/>
          <a:stretch/>
        </p:blipFill>
        <p:spPr>
          <a:xfrm>
            <a:off x="9525000" y="0"/>
            <a:ext cx="8817477" cy="10287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44F1C5-A2D3-0F46-95D2-001196D563C8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681322" y="1714500"/>
            <a:ext cx="10352088" cy="936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Goes Here</a:t>
            </a:r>
            <a:endParaRPr sz="6000" b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622" y="5143500"/>
            <a:ext cx="13505815" cy="278281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sz="2000" dirty="0" err="1">
                <a:solidFill>
                  <a:srgbClr val="0C234B"/>
                </a:solidFill>
              </a:rPr>
              <a:t>Nem</a:t>
            </a:r>
            <a:r>
              <a:rPr lang="en-US" sz="2000" dirty="0">
                <a:solidFill>
                  <a:srgbClr val="0C234B"/>
                </a:solidFill>
              </a:rPr>
              <a:t> re res </a:t>
            </a:r>
            <a:r>
              <a:rPr lang="en-US" sz="2000" dirty="0" err="1">
                <a:solidFill>
                  <a:srgbClr val="0C234B"/>
                </a:solidFill>
              </a:rPr>
              <a:t>aborion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samNem</a:t>
            </a:r>
            <a:r>
              <a:rPr lang="en-US" sz="2000" dirty="0">
                <a:solidFill>
                  <a:srgbClr val="0C234B"/>
                </a:solidFill>
              </a:rPr>
              <a:t> re res </a:t>
            </a:r>
            <a:r>
              <a:rPr lang="en-US" sz="2000" dirty="0" err="1">
                <a:solidFill>
                  <a:srgbClr val="0C234B"/>
                </a:solidFill>
              </a:rPr>
              <a:t>aborion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sam.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Nem</a:t>
            </a:r>
            <a:r>
              <a:rPr lang="en-US" sz="2000" dirty="0">
                <a:solidFill>
                  <a:srgbClr val="0C234B"/>
                </a:solidFill>
              </a:rPr>
              <a:t> re res </a:t>
            </a:r>
            <a:r>
              <a:rPr lang="en-US" sz="2000" dirty="0" err="1">
                <a:solidFill>
                  <a:srgbClr val="0C234B"/>
                </a:solidFill>
              </a:rPr>
              <a:t>aborion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sam.</a:t>
            </a:r>
            <a:endParaRPr lang="en-US" sz="2000" dirty="0">
              <a:solidFill>
                <a:srgbClr val="0C234B"/>
              </a:solidFill>
            </a:endParaRPr>
          </a:p>
          <a:p>
            <a:endParaRPr lang="en-US" sz="2000" dirty="0">
              <a:solidFill>
                <a:srgbClr val="0C234B"/>
              </a:solidFill>
            </a:endParaRPr>
          </a:p>
          <a:p>
            <a:r>
              <a:rPr lang="en-US" sz="2000" dirty="0" err="1">
                <a:solidFill>
                  <a:srgbClr val="0C234B"/>
                </a:solidFill>
              </a:rPr>
              <a:t>Nem</a:t>
            </a:r>
            <a:r>
              <a:rPr lang="en-US" sz="2000" dirty="0">
                <a:solidFill>
                  <a:srgbClr val="0C234B"/>
                </a:solidFill>
              </a:rPr>
              <a:t> re res </a:t>
            </a:r>
            <a:r>
              <a:rPr lang="en-US" sz="2000" dirty="0" err="1">
                <a:solidFill>
                  <a:srgbClr val="0C234B"/>
                </a:solidFill>
              </a:rPr>
              <a:t>aborion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sam.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Nem</a:t>
            </a:r>
            <a:r>
              <a:rPr lang="en-US" sz="2000" dirty="0">
                <a:solidFill>
                  <a:srgbClr val="0C234B"/>
                </a:solidFill>
              </a:rPr>
              <a:t> re res </a:t>
            </a:r>
            <a:r>
              <a:rPr lang="en-US" sz="2000" dirty="0" err="1">
                <a:solidFill>
                  <a:srgbClr val="0C234B"/>
                </a:solidFill>
              </a:rPr>
              <a:t>aborion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cor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auditium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estibus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incturibus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eictemp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orepudandit</a:t>
            </a:r>
            <a:r>
              <a:rPr lang="en-US" sz="2000" dirty="0">
                <a:solidFill>
                  <a:srgbClr val="0C234B"/>
                </a:solidFill>
              </a:rPr>
              <a:t>, </a:t>
            </a:r>
            <a:r>
              <a:rPr lang="en-US" sz="2000" dirty="0" err="1">
                <a:solidFill>
                  <a:srgbClr val="0C234B"/>
                </a:solidFill>
              </a:rPr>
              <a:t>optasimincid</a:t>
            </a:r>
            <a:r>
              <a:rPr lang="en-US" sz="2000" dirty="0">
                <a:solidFill>
                  <a:srgbClr val="0C234B"/>
                </a:solidFill>
              </a:rPr>
              <a:t> ex et </a:t>
            </a:r>
            <a:r>
              <a:rPr lang="en-US" sz="2000" dirty="0" err="1">
                <a:solidFill>
                  <a:srgbClr val="0C234B"/>
                </a:solidFill>
              </a:rPr>
              <a:t>ut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eostrum</a:t>
            </a:r>
            <a:r>
              <a:rPr lang="en-US" sz="2000" dirty="0">
                <a:solidFill>
                  <a:srgbClr val="0C234B"/>
                </a:solidFill>
              </a:rPr>
              <a:t> et </a:t>
            </a:r>
            <a:r>
              <a:rPr lang="en-US" sz="2000" dirty="0" err="1">
                <a:solidFill>
                  <a:srgbClr val="0C234B"/>
                </a:solidFill>
              </a:rPr>
              <a:t>aliquatur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</a:t>
            </a:r>
            <a:r>
              <a:rPr lang="en-US" sz="2000" dirty="0">
                <a:solidFill>
                  <a:srgbClr val="0C234B"/>
                </a:solidFill>
              </a:rPr>
              <a:t> solum </a:t>
            </a:r>
            <a:r>
              <a:rPr lang="en-US" sz="2000" dirty="0" err="1">
                <a:solidFill>
                  <a:srgbClr val="0C234B"/>
                </a:solidFill>
              </a:rPr>
              <a:t>solla</a:t>
            </a:r>
            <a:r>
              <a:rPr lang="en-US" sz="2000" dirty="0">
                <a:solidFill>
                  <a:srgbClr val="0C234B"/>
                </a:solidFill>
              </a:rPr>
              <a:t> ad </a:t>
            </a:r>
            <a:r>
              <a:rPr lang="en-US" sz="2000" dirty="0" err="1">
                <a:solidFill>
                  <a:srgbClr val="0C234B"/>
                </a:solidFill>
              </a:rPr>
              <a:t>quiate</a:t>
            </a:r>
            <a:r>
              <a:rPr lang="en-US" sz="2000" dirty="0">
                <a:solidFill>
                  <a:srgbClr val="0C234B"/>
                </a:solidFill>
              </a:rPr>
              <a:t> </a:t>
            </a:r>
            <a:r>
              <a:rPr lang="en-US" sz="2000" dirty="0" err="1">
                <a:solidFill>
                  <a:srgbClr val="0C234B"/>
                </a:solidFill>
              </a:rPr>
              <a:t>sam</a:t>
            </a:r>
            <a:endParaRPr lang="en-US" sz="2000" dirty="0">
              <a:solidFill>
                <a:srgbClr val="0C234B"/>
              </a:solidFill>
            </a:endParaRPr>
          </a:p>
          <a:p>
            <a:endParaRPr lang="en-US" sz="2000" dirty="0">
              <a:solidFill>
                <a:srgbClr val="0C234B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622" y="3908865"/>
            <a:ext cx="7532778" cy="474489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solidFill>
                  <a:srgbClr val="0C234A"/>
                </a:solidFill>
                <a:latin typeface="Times New Roman"/>
                <a:cs typeface="Times New Roman"/>
              </a:rPr>
              <a:t>Subhead goes here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81322" y="4739054"/>
            <a:ext cx="13582650" cy="28575"/>
          </a:xfrm>
          <a:custGeom>
            <a:avLst/>
            <a:gdLst/>
            <a:ahLst/>
            <a:cxnLst/>
            <a:rect l="l" t="t" r="r" b="b"/>
            <a:pathLst>
              <a:path w="13582650" h="28575">
                <a:moveTo>
                  <a:pt x="13582648" y="28574"/>
                </a:moveTo>
                <a:lnTo>
                  <a:pt x="0" y="28574"/>
                </a:lnTo>
                <a:lnTo>
                  <a:pt x="0" y="0"/>
                </a:lnTo>
                <a:lnTo>
                  <a:pt x="13582648" y="0"/>
                </a:lnTo>
                <a:lnTo>
                  <a:pt x="1358264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2C8B0D7-266B-FB40-B9D5-A81FFA74F2DC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PRESENTATION  TITLE </a:t>
            </a:r>
            <a:r>
              <a:rPr sz="1600" dirty="0">
                <a:solidFill>
                  <a:srgbClr val="0C234A"/>
                </a:solidFill>
                <a:cs typeface="Calibri" panose="020F0502020204030204" pitchFamily="34" charset="0"/>
              </a:rPr>
              <a:t>| </a:t>
            </a: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295400" y="800100"/>
            <a:ext cx="88138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Goes Here in Two Lines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9349" y="5447275"/>
            <a:ext cx="298386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9349" y="6151893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8459" y="5447275"/>
            <a:ext cx="227266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03293" y="5447275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8ADDBFFB-5FBF-2848-BC61-C93B5091D541}"/>
              </a:ext>
            </a:extLst>
          </p:cNvPr>
          <p:cNvSpPr txBox="1"/>
          <p:nvPr/>
        </p:nvSpPr>
        <p:spPr>
          <a:xfrm>
            <a:off x="7062849" y="6151893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231093-2AAB-4240-80C5-7A2564271795}"/>
              </a:ext>
            </a:extLst>
          </p:cNvPr>
          <p:cNvSpPr txBox="1"/>
          <p:nvPr/>
        </p:nvSpPr>
        <p:spPr>
          <a:xfrm>
            <a:off x="12244449" y="6151893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675762" y="1009650"/>
            <a:ext cx="5969000" cy="281940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880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Goes Here</a:t>
            </a:r>
            <a:endParaRPr sz="880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3707" y="1208430"/>
            <a:ext cx="276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90" dirty="0">
                <a:solidFill>
                  <a:srgbClr val="FAFAFA"/>
                </a:solidFill>
                <a:latin typeface="Times New Roman"/>
                <a:cs typeface="Times New Roman"/>
              </a:rPr>
              <a:t>V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E1DE7751-D9A9-0F44-BB6E-9F7A9CDF9B68}"/>
              </a:ext>
            </a:extLst>
          </p:cNvPr>
          <p:cNvSpPr txBox="1"/>
          <p:nvPr/>
        </p:nvSpPr>
        <p:spPr>
          <a:xfrm>
            <a:off x="11839816" y="1282844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163851E1-AFDA-7944-BBA4-56A877221C67}"/>
              </a:ext>
            </a:extLst>
          </p:cNvPr>
          <p:cNvSpPr txBox="1"/>
          <p:nvPr/>
        </p:nvSpPr>
        <p:spPr>
          <a:xfrm>
            <a:off x="11880972" y="1987462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32243BD0-45C9-3C47-95B5-D258B4506F83}"/>
              </a:ext>
            </a:extLst>
          </p:cNvPr>
          <p:cNvSpPr txBox="1"/>
          <p:nvPr/>
        </p:nvSpPr>
        <p:spPr>
          <a:xfrm>
            <a:off x="11839816" y="6159644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AE89983B-AF64-8D43-9389-C72D34E54274}"/>
              </a:ext>
            </a:extLst>
          </p:cNvPr>
          <p:cNvSpPr txBox="1"/>
          <p:nvPr/>
        </p:nvSpPr>
        <p:spPr>
          <a:xfrm>
            <a:off x="11880972" y="6864262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0F6488B8-DEB9-104D-A84E-0EBDB88EB587}"/>
              </a:ext>
            </a:extLst>
          </p:cNvPr>
          <p:cNvSpPr txBox="1"/>
          <p:nvPr/>
        </p:nvSpPr>
        <p:spPr>
          <a:xfrm>
            <a:off x="3634606" y="5753244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096554E7-615A-6740-8641-0045BB6FBC47}"/>
              </a:ext>
            </a:extLst>
          </p:cNvPr>
          <p:cNvSpPr txBox="1"/>
          <p:nvPr/>
        </p:nvSpPr>
        <p:spPr>
          <a:xfrm>
            <a:off x="3675762" y="6457862"/>
            <a:ext cx="3476386" cy="2274341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EF9B3958-4E99-7546-B164-DC7FAD5F6F97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PRESENTATION  TITLE </a:t>
            </a:r>
            <a:r>
              <a:rPr sz="1600" dirty="0">
                <a:solidFill>
                  <a:srgbClr val="0C234A"/>
                </a:solidFill>
                <a:cs typeface="Calibri" panose="020F0502020204030204" pitchFamily="34" charset="0"/>
              </a:rPr>
              <a:t>| </a:t>
            </a: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591800" y="1887374"/>
            <a:ext cx="4417060" cy="1505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SUBHEADLINE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C234B"/>
                </a:solidFill>
              </a:rPr>
              <a:t>Nem</a:t>
            </a:r>
            <a:r>
              <a:rPr lang="en-US" dirty="0">
                <a:solidFill>
                  <a:srgbClr val="0C234B"/>
                </a:solidFill>
              </a:rPr>
              <a:t> re res </a:t>
            </a:r>
            <a:r>
              <a:rPr lang="en-US" dirty="0" err="1">
                <a:solidFill>
                  <a:srgbClr val="0C234B"/>
                </a:solidFill>
              </a:rPr>
              <a:t>aborion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cor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auditium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estibus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incturibus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eictemp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orepudandit</a:t>
            </a:r>
            <a:r>
              <a:rPr lang="en-US" dirty="0">
                <a:solidFill>
                  <a:srgbClr val="0C234B"/>
                </a:solidFill>
              </a:rPr>
              <a:t>, </a:t>
            </a:r>
            <a:r>
              <a:rPr lang="en-US" dirty="0" err="1">
                <a:solidFill>
                  <a:srgbClr val="0C234B"/>
                </a:solidFill>
              </a:rPr>
              <a:t>optasimincid</a:t>
            </a:r>
            <a:r>
              <a:rPr lang="en-US" dirty="0">
                <a:solidFill>
                  <a:srgbClr val="0C234B"/>
                </a:solidFill>
              </a:rPr>
              <a:t> ex et </a:t>
            </a:r>
            <a:r>
              <a:rPr lang="en-US" dirty="0" err="1">
                <a:solidFill>
                  <a:srgbClr val="0C234B"/>
                </a:solidFill>
              </a:rPr>
              <a:t>ut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eostrum</a:t>
            </a:r>
            <a:r>
              <a:rPr lang="en-US" dirty="0">
                <a:solidFill>
                  <a:srgbClr val="0C234B"/>
                </a:solidFill>
              </a:rPr>
              <a:t> et </a:t>
            </a:r>
            <a:r>
              <a:rPr lang="en-US" dirty="0" err="1">
                <a:solidFill>
                  <a:srgbClr val="0C234B"/>
                </a:solidFill>
              </a:rPr>
              <a:t>aliquatur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</a:t>
            </a:r>
            <a:r>
              <a:rPr lang="en-US" dirty="0">
                <a:solidFill>
                  <a:srgbClr val="0C234B"/>
                </a:solidFill>
              </a:rPr>
              <a:t> solum </a:t>
            </a:r>
            <a:r>
              <a:rPr lang="en-US" dirty="0" err="1">
                <a:solidFill>
                  <a:srgbClr val="0C234B"/>
                </a:solidFill>
              </a:rPr>
              <a:t>solla</a:t>
            </a:r>
            <a:r>
              <a:rPr lang="en-US" dirty="0">
                <a:solidFill>
                  <a:srgbClr val="0C234B"/>
                </a:solidFill>
              </a:rPr>
              <a:t> ad </a:t>
            </a:r>
            <a:r>
              <a:rPr lang="en-US" dirty="0" err="1">
                <a:solidFill>
                  <a:srgbClr val="0C234B"/>
                </a:solidFill>
              </a:rPr>
              <a:t>quiate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sam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7993" y="2655832"/>
            <a:ext cx="7173595" cy="2820003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9500" dirty="0">
                <a:solidFill>
                  <a:srgbClr val="0C234A"/>
                </a:solidFill>
                <a:latin typeface="Times New Roman"/>
                <a:cs typeface="Times New Roman"/>
              </a:rPr>
              <a:t>Title Goes Here </a:t>
            </a:r>
            <a:endParaRPr sz="9500" dirty="0">
              <a:latin typeface="Times New Roman"/>
              <a:cs typeface="Times New Roman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E4E0ABB-D9BB-5F4C-AA19-CCEC0654B0EC}"/>
              </a:ext>
            </a:extLst>
          </p:cNvPr>
          <p:cNvSpPr txBox="1"/>
          <p:nvPr/>
        </p:nvSpPr>
        <p:spPr>
          <a:xfrm>
            <a:off x="10591800" y="4239370"/>
            <a:ext cx="4417060" cy="1505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SUBHEADLINE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C234B"/>
                </a:solidFill>
              </a:rPr>
              <a:t>Nem</a:t>
            </a:r>
            <a:r>
              <a:rPr lang="en-US" dirty="0">
                <a:solidFill>
                  <a:srgbClr val="0C234B"/>
                </a:solidFill>
              </a:rPr>
              <a:t> re res </a:t>
            </a:r>
            <a:r>
              <a:rPr lang="en-US" dirty="0" err="1">
                <a:solidFill>
                  <a:srgbClr val="0C234B"/>
                </a:solidFill>
              </a:rPr>
              <a:t>aborion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cor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auditium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estibus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incturibus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eictemp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orepudandit</a:t>
            </a:r>
            <a:r>
              <a:rPr lang="en-US" dirty="0">
                <a:solidFill>
                  <a:srgbClr val="0C234B"/>
                </a:solidFill>
              </a:rPr>
              <a:t>, </a:t>
            </a:r>
            <a:r>
              <a:rPr lang="en-US" dirty="0" err="1">
                <a:solidFill>
                  <a:srgbClr val="0C234B"/>
                </a:solidFill>
              </a:rPr>
              <a:t>optasimincid</a:t>
            </a:r>
            <a:r>
              <a:rPr lang="en-US" dirty="0">
                <a:solidFill>
                  <a:srgbClr val="0C234B"/>
                </a:solidFill>
              </a:rPr>
              <a:t> ex et </a:t>
            </a:r>
            <a:r>
              <a:rPr lang="en-US" dirty="0" err="1">
                <a:solidFill>
                  <a:srgbClr val="0C234B"/>
                </a:solidFill>
              </a:rPr>
              <a:t>ut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eostrum</a:t>
            </a:r>
            <a:r>
              <a:rPr lang="en-US" dirty="0">
                <a:solidFill>
                  <a:srgbClr val="0C234B"/>
                </a:solidFill>
              </a:rPr>
              <a:t> et </a:t>
            </a:r>
            <a:r>
              <a:rPr lang="en-US" dirty="0" err="1">
                <a:solidFill>
                  <a:srgbClr val="0C234B"/>
                </a:solidFill>
              </a:rPr>
              <a:t>aliquatur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</a:t>
            </a:r>
            <a:r>
              <a:rPr lang="en-US" dirty="0">
                <a:solidFill>
                  <a:srgbClr val="0C234B"/>
                </a:solidFill>
              </a:rPr>
              <a:t> solum </a:t>
            </a:r>
            <a:r>
              <a:rPr lang="en-US" dirty="0" err="1">
                <a:solidFill>
                  <a:srgbClr val="0C234B"/>
                </a:solidFill>
              </a:rPr>
              <a:t>solla</a:t>
            </a:r>
            <a:r>
              <a:rPr lang="en-US" dirty="0">
                <a:solidFill>
                  <a:srgbClr val="0C234B"/>
                </a:solidFill>
              </a:rPr>
              <a:t> ad </a:t>
            </a:r>
            <a:r>
              <a:rPr lang="en-US" dirty="0" err="1">
                <a:solidFill>
                  <a:srgbClr val="0C234B"/>
                </a:solidFill>
              </a:rPr>
              <a:t>quiate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sam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FC92406-17BA-FB48-B24A-945B141B54C3}"/>
              </a:ext>
            </a:extLst>
          </p:cNvPr>
          <p:cNvSpPr txBox="1"/>
          <p:nvPr/>
        </p:nvSpPr>
        <p:spPr>
          <a:xfrm>
            <a:off x="10591800" y="6535574"/>
            <a:ext cx="4417060" cy="1505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SUBHEADLINE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C234B"/>
                </a:solidFill>
              </a:rPr>
              <a:t>Nem</a:t>
            </a:r>
            <a:r>
              <a:rPr lang="en-US" dirty="0">
                <a:solidFill>
                  <a:srgbClr val="0C234B"/>
                </a:solidFill>
              </a:rPr>
              <a:t> re res </a:t>
            </a:r>
            <a:r>
              <a:rPr lang="en-US" dirty="0" err="1">
                <a:solidFill>
                  <a:srgbClr val="0C234B"/>
                </a:solidFill>
              </a:rPr>
              <a:t>aborion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cor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auditium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estibus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incturibus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eictemp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orepudandit</a:t>
            </a:r>
            <a:r>
              <a:rPr lang="en-US" dirty="0">
                <a:solidFill>
                  <a:srgbClr val="0C234B"/>
                </a:solidFill>
              </a:rPr>
              <a:t>, </a:t>
            </a:r>
            <a:r>
              <a:rPr lang="en-US" dirty="0" err="1">
                <a:solidFill>
                  <a:srgbClr val="0C234B"/>
                </a:solidFill>
              </a:rPr>
              <a:t>optasimincid</a:t>
            </a:r>
            <a:r>
              <a:rPr lang="en-US" dirty="0">
                <a:solidFill>
                  <a:srgbClr val="0C234B"/>
                </a:solidFill>
              </a:rPr>
              <a:t> ex et </a:t>
            </a:r>
            <a:r>
              <a:rPr lang="en-US" dirty="0" err="1">
                <a:solidFill>
                  <a:srgbClr val="0C234B"/>
                </a:solidFill>
              </a:rPr>
              <a:t>ut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eostrum</a:t>
            </a:r>
            <a:r>
              <a:rPr lang="en-US" dirty="0">
                <a:solidFill>
                  <a:srgbClr val="0C234B"/>
                </a:solidFill>
              </a:rPr>
              <a:t> et </a:t>
            </a:r>
            <a:r>
              <a:rPr lang="en-US" dirty="0" err="1">
                <a:solidFill>
                  <a:srgbClr val="0C234B"/>
                </a:solidFill>
              </a:rPr>
              <a:t>aliquatur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</a:t>
            </a:r>
            <a:r>
              <a:rPr lang="en-US" dirty="0">
                <a:solidFill>
                  <a:srgbClr val="0C234B"/>
                </a:solidFill>
              </a:rPr>
              <a:t> solum </a:t>
            </a:r>
            <a:r>
              <a:rPr lang="en-US" dirty="0" err="1">
                <a:solidFill>
                  <a:srgbClr val="0C234B"/>
                </a:solidFill>
              </a:rPr>
              <a:t>solla</a:t>
            </a:r>
            <a:r>
              <a:rPr lang="en-US" dirty="0">
                <a:solidFill>
                  <a:srgbClr val="0C234B"/>
                </a:solidFill>
              </a:rPr>
              <a:t> ad </a:t>
            </a:r>
            <a:r>
              <a:rPr lang="en-US" dirty="0" err="1">
                <a:solidFill>
                  <a:srgbClr val="0C234B"/>
                </a:solidFill>
              </a:rPr>
              <a:t>quiate</a:t>
            </a:r>
            <a:r>
              <a:rPr lang="en-US" dirty="0">
                <a:solidFill>
                  <a:srgbClr val="0C234B"/>
                </a:solidFill>
              </a:rPr>
              <a:t> </a:t>
            </a:r>
            <a:r>
              <a:rPr lang="en-US" dirty="0" err="1">
                <a:solidFill>
                  <a:srgbClr val="0C234B"/>
                </a:solidFill>
              </a:rPr>
              <a:t>sam</a:t>
            </a:r>
            <a:endParaRPr lang="en-US" dirty="0">
              <a:solidFill>
                <a:srgbClr val="0C234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4552949" cy="8229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02604" y="2306459"/>
            <a:ext cx="7551596" cy="3151504"/>
          </a:xfrm>
          <a:prstGeom prst="rect">
            <a:avLst/>
          </a:prstGeom>
        </p:spPr>
        <p:txBody>
          <a:bodyPr vert="horz" wrap="square" lIns="0" tIns="73025" rIns="0" bIns="0" rtlCol="0">
            <a:noAutofit/>
          </a:bodyPr>
          <a:lstStyle/>
          <a:p>
            <a:pPr marL="12700" marR="5080">
              <a:lnSpc>
                <a:spcPts val="8009"/>
              </a:lnSpc>
              <a:spcBef>
                <a:spcPts val="575"/>
              </a:spcBef>
            </a:pPr>
            <a:r>
              <a:rPr lang="en-US" sz="7000" dirty="0">
                <a:solidFill>
                  <a:srgbClr val="0C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7000" dirty="0">
                <a:solidFill>
                  <a:srgbClr val="0C234A"/>
                </a:solidFill>
                <a:latin typeface="Times New Roman"/>
                <a:cs typeface="Times New Roman"/>
              </a:rPr>
              <a:t>This is a space to include a quote to help tell your story”</a:t>
            </a:r>
            <a:endParaRPr sz="7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2605" y="7409901"/>
            <a:ext cx="589724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45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sz="2500" dirty="0">
              <a:solidFill>
                <a:srgbClr val="0C23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501900" y="1368379"/>
            <a:ext cx="6760845" cy="2820003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9500" dirty="0">
                <a:solidFill>
                  <a:srgbClr val="0C234A"/>
                </a:solidFill>
                <a:latin typeface="Times New Roman"/>
                <a:cs typeface="Times New Roman"/>
              </a:rPr>
              <a:t>Title Goes Here</a:t>
            </a:r>
            <a:endParaRPr sz="9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600" y="6000751"/>
            <a:ext cx="7000875" cy="28575"/>
          </a:xfrm>
          <a:custGeom>
            <a:avLst/>
            <a:gdLst/>
            <a:ahLst/>
            <a:cxnLst/>
            <a:rect l="l" t="t" r="r" b="b"/>
            <a:pathLst>
              <a:path w="7000875" h="28575">
                <a:moveTo>
                  <a:pt x="7000874" y="28574"/>
                </a:moveTo>
                <a:lnTo>
                  <a:pt x="0" y="28574"/>
                </a:lnTo>
                <a:lnTo>
                  <a:pt x="0" y="0"/>
                </a:lnTo>
                <a:lnTo>
                  <a:pt x="7000874" y="0"/>
                </a:lnTo>
                <a:lnTo>
                  <a:pt x="7000874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44454" y="7313396"/>
            <a:ext cx="5353050" cy="28575"/>
          </a:xfrm>
          <a:custGeom>
            <a:avLst/>
            <a:gdLst/>
            <a:ahLst/>
            <a:cxnLst/>
            <a:rect l="l" t="t" r="r" b="b"/>
            <a:pathLst>
              <a:path w="5353050" h="28575">
                <a:moveTo>
                  <a:pt x="5353049" y="28574"/>
                </a:moveTo>
                <a:lnTo>
                  <a:pt x="0" y="28574"/>
                </a:lnTo>
                <a:lnTo>
                  <a:pt x="0" y="0"/>
                </a:lnTo>
                <a:lnTo>
                  <a:pt x="5353049" y="0"/>
                </a:lnTo>
                <a:lnTo>
                  <a:pt x="535304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44454" y="2339911"/>
            <a:ext cx="5353050" cy="28575"/>
          </a:xfrm>
          <a:custGeom>
            <a:avLst/>
            <a:gdLst/>
            <a:ahLst/>
            <a:cxnLst/>
            <a:rect l="l" t="t" r="r" b="b"/>
            <a:pathLst>
              <a:path w="5353050" h="28575">
                <a:moveTo>
                  <a:pt x="5353049" y="28574"/>
                </a:moveTo>
                <a:lnTo>
                  <a:pt x="0" y="28574"/>
                </a:lnTo>
                <a:lnTo>
                  <a:pt x="0" y="0"/>
                </a:lnTo>
                <a:lnTo>
                  <a:pt x="5353049" y="0"/>
                </a:lnTo>
                <a:lnTo>
                  <a:pt x="535304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6342165-E64A-744A-AC84-0E3FE2924B55}"/>
              </a:ext>
            </a:extLst>
          </p:cNvPr>
          <p:cNvSpPr txBox="1"/>
          <p:nvPr/>
        </p:nvSpPr>
        <p:spPr>
          <a:xfrm>
            <a:off x="11487696" y="1732415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7E50E936-6B32-144C-ACF2-308E4A9750C3}"/>
              </a:ext>
            </a:extLst>
          </p:cNvPr>
          <p:cNvSpPr txBox="1"/>
          <p:nvPr/>
        </p:nvSpPr>
        <p:spPr>
          <a:xfrm>
            <a:off x="11031754" y="2437033"/>
            <a:ext cx="5365750" cy="3382336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  <a:p>
            <a:r>
              <a:rPr lang="en-US" sz="2400" dirty="0">
                <a:solidFill>
                  <a:srgbClr val="0C234B"/>
                </a:solidFill>
              </a:rPr>
              <a:t>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D986570C-FBC9-9D45-B74B-EB3BC617D8C3}"/>
              </a:ext>
            </a:extLst>
          </p:cNvPr>
          <p:cNvSpPr txBox="1"/>
          <p:nvPr/>
        </p:nvSpPr>
        <p:spPr>
          <a:xfrm>
            <a:off x="11487696" y="6704465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9A71278E-5CF1-6549-9C16-3798BB4DC51D}"/>
              </a:ext>
            </a:extLst>
          </p:cNvPr>
          <p:cNvSpPr txBox="1"/>
          <p:nvPr/>
        </p:nvSpPr>
        <p:spPr>
          <a:xfrm>
            <a:off x="11031754" y="7409083"/>
            <a:ext cx="5365750" cy="1535677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412FEC0B-D087-FC41-9AE5-484A09EDC44B}"/>
              </a:ext>
            </a:extLst>
          </p:cNvPr>
          <p:cNvSpPr txBox="1"/>
          <p:nvPr/>
        </p:nvSpPr>
        <p:spPr>
          <a:xfrm>
            <a:off x="2991396" y="5391820"/>
            <a:ext cx="2596515" cy="406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C23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C5236641-F904-CC49-9145-2A1D2C7F1DD9}"/>
              </a:ext>
            </a:extLst>
          </p:cNvPr>
          <p:cNvSpPr txBox="1"/>
          <p:nvPr/>
        </p:nvSpPr>
        <p:spPr>
          <a:xfrm>
            <a:off x="2535454" y="6096438"/>
            <a:ext cx="5365750" cy="1535677"/>
          </a:xfrm>
          <a:prstGeom prst="rect">
            <a:avLst/>
          </a:prstGeom>
        </p:spPr>
        <p:txBody>
          <a:bodyPr vert="horz" wrap="square" lIns="0" tIns="57785" rIns="0" bIns="0" rtlCol="0">
            <a:noAutofit/>
          </a:bodyPr>
          <a:lstStyle/>
          <a:p>
            <a:r>
              <a:rPr lang="en-US" sz="2400" dirty="0" err="1">
                <a:solidFill>
                  <a:srgbClr val="0C234B"/>
                </a:solidFill>
              </a:rPr>
              <a:t>Nem</a:t>
            </a:r>
            <a:r>
              <a:rPr lang="en-US" sz="2400" dirty="0">
                <a:solidFill>
                  <a:srgbClr val="0C234B"/>
                </a:solidFill>
              </a:rPr>
              <a:t> re res </a:t>
            </a:r>
            <a:r>
              <a:rPr lang="en-US" sz="2400" dirty="0" err="1">
                <a:solidFill>
                  <a:srgbClr val="0C234B"/>
                </a:solidFill>
              </a:rPr>
              <a:t>aborion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cor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auditium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estibus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incturibus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eictemp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orepudandit</a:t>
            </a:r>
            <a:r>
              <a:rPr lang="en-US" sz="2400" dirty="0">
                <a:solidFill>
                  <a:srgbClr val="0C234B"/>
                </a:solidFill>
              </a:rPr>
              <a:t>, </a:t>
            </a:r>
            <a:r>
              <a:rPr lang="en-US" sz="2400" dirty="0" err="1">
                <a:solidFill>
                  <a:srgbClr val="0C234B"/>
                </a:solidFill>
              </a:rPr>
              <a:t>optasimincid</a:t>
            </a:r>
            <a:r>
              <a:rPr lang="en-US" sz="2400" dirty="0">
                <a:solidFill>
                  <a:srgbClr val="0C234B"/>
                </a:solidFill>
              </a:rPr>
              <a:t> ex et </a:t>
            </a:r>
            <a:r>
              <a:rPr lang="en-US" sz="2400" dirty="0" err="1">
                <a:solidFill>
                  <a:srgbClr val="0C234B"/>
                </a:solidFill>
              </a:rPr>
              <a:t>ut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eostrum</a:t>
            </a:r>
            <a:r>
              <a:rPr lang="en-US" sz="2400" dirty="0">
                <a:solidFill>
                  <a:srgbClr val="0C234B"/>
                </a:solidFill>
              </a:rPr>
              <a:t> et </a:t>
            </a:r>
            <a:r>
              <a:rPr lang="en-US" sz="2400" dirty="0" err="1">
                <a:solidFill>
                  <a:srgbClr val="0C234B"/>
                </a:solidFill>
              </a:rPr>
              <a:t>aliquatur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</a:t>
            </a:r>
            <a:r>
              <a:rPr lang="en-US" sz="2400" dirty="0">
                <a:solidFill>
                  <a:srgbClr val="0C234B"/>
                </a:solidFill>
              </a:rPr>
              <a:t> solum </a:t>
            </a:r>
            <a:r>
              <a:rPr lang="en-US" sz="2400" dirty="0" err="1">
                <a:solidFill>
                  <a:srgbClr val="0C234B"/>
                </a:solidFill>
              </a:rPr>
              <a:t>solla</a:t>
            </a:r>
            <a:r>
              <a:rPr lang="en-US" sz="2400" dirty="0">
                <a:solidFill>
                  <a:srgbClr val="0C234B"/>
                </a:solidFill>
              </a:rPr>
              <a:t> ad </a:t>
            </a:r>
            <a:r>
              <a:rPr lang="en-US" sz="2400" dirty="0" err="1">
                <a:solidFill>
                  <a:srgbClr val="0C234B"/>
                </a:solidFill>
              </a:rPr>
              <a:t>quiate</a:t>
            </a:r>
            <a:r>
              <a:rPr lang="en-US" sz="2400" dirty="0">
                <a:solidFill>
                  <a:srgbClr val="0C234B"/>
                </a:solidFill>
              </a:rPr>
              <a:t> </a:t>
            </a:r>
            <a:r>
              <a:rPr lang="en-US" sz="2400" dirty="0" err="1">
                <a:solidFill>
                  <a:srgbClr val="0C234B"/>
                </a:solidFill>
              </a:rPr>
              <a:t>sam</a:t>
            </a:r>
            <a:endParaRPr lang="en-US" sz="2400" dirty="0">
              <a:solidFill>
                <a:srgbClr val="0C234B"/>
              </a:solidFill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554755E1-1542-4D41-BF39-D687E940FC56}"/>
              </a:ext>
            </a:extLst>
          </p:cNvPr>
          <p:cNvSpPr/>
          <p:nvPr/>
        </p:nvSpPr>
        <p:spPr>
          <a:xfrm flipV="1">
            <a:off x="11120654" y="183032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007744" h="1007744">
                <a:moveTo>
                  <a:pt x="503612" y="1007225"/>
                </a:moveTo>
                <a:lnTo>
                  <a:pt x="454250" y="1004800"/>
                </a:lnTo>
                <a:lnTo>
                  <a:pt x="405362" y="997549"/>
                </a:lnTo>
                <a:lnTo>
                  <a:pt x="357421" y="985540"/>
                </a:lnTo>
                <a:lnTo>
                  <a:pt x="310888" y="968890"/>
                </a:lnTo>
                <a:lnTo>
                  <a:pt x="266211" y="947759"/>
                </a:lnTo>
                <a:lnTo>
                  <a:pt x="223820" y="922351"/>
                </a:lnTo>
                <a:lnTo>
                  <a:pt x="184124" y="892910"/>
                </a:lnTo>
                <a:lnTo>
                  <a:pt x="147504" y="859720"/>
                </a:lnTo>
                <a:lnTo>
                  <a:pt x="114314" y="823101"/>
                </a:lnTo>
                <a:lnTo>
                  <a:pt x="84874" y="783405"/>
                </a:lnTo>
                <a:lnTo>
                  <a:pt x="59465" y="741014"/>
                </a:lnTo>
                <a:lnTo>
                  <a:pt x="38335" y="696337"/>
                </a:lnTo>
                <a:lnTo>
                  <a:pt x="21685" y="649803"/>
                </a:lnTo>
                <a:lnTo>
                  <a:pt x="9676" y="601862"/>
                </a:lnTo>
                <a:lnTo>
                  <a:pt x="2425" y="552975"/>
                </a:lnTo>
                <a:lnTo>
                  <a:pt x="0" y="503612"/>
                </a:lnTo>
                <a:lnTo>
                  <a:pt x="151" y="491249"/>
                </a:lnTo>
                <a:lnTo>
                  <a:pt x="3787" y="441961"/>
                </a:lnTo>
                <a:lnTo>
                  <a:pt x="12237" y="393267"/>
                </a:lnTo>
                <a:lnTo>
                  <a:pt x="25419" y="345635"/>
                </a:lnTo>
                <a:lnTo>
                  <a:pt x="43206" y="299524"/>
                </a:lnTo>
                <a:lnTo>
                  <a:pt x="65427" y="255379"/>
                </a:lnTo>
                <a:lnTo>
                  <a:pt x="91868" y="213625"/>
                </a:lnTo>
                <a:lnTo>
                  <a:pt x="122275" y="174663"/>
                </a:lnTo>
                <a:lnTo>
                  <a:pt x="156353" y="138870"/>
                </a:lnTo>
                <a:lnTo>
                  <a:pt x="193777" y="106589"/>
                </a:lnTo>
                <a:lnTo>
                  <a:pt x="234184" y="78131"/>
                </a:lnTo>
                <a:lnTo>
                  <a:pt x="277186" y="53771"/>
                </a:lnTo>
                <a:lnTo>
                  <a:pt x="322368" y="33744"/>
                </a:lnTo>
                <a:lnTo>
                  <a:pt x="369296" y="18241"/>
                </a:lnTo>
                <a:lnTo>
                  <a:pt x="417517" y="7413"/>
                </a:lnTo>
                <a:lnTo>
                  <a:pt x="466568" y="1364"/>
                </a:lnTo>
                <a:lnTo>
                  <a:pt x="503612" y="0"/>
                </a:lnTo>
                <a:lnTo>
                  <a:pt x="515975" y="151"/>
                </a:lnTo>
                <a:lnTo>
                  <a:pt x="565264" y="3787"/>
                </a:lnTo>
                <a:lnTo>
                  <a:pt x="613958" y="12237"/>
                </a:lnTo>
                <a:lnTo>
                  <a:pt x="661590" y="25419"/>
                </a:lnTo>
                <a:lnTo>
                  <a:pt x="707701" y="43206"/>
                </a:lnTo>
                <a:lnTo>
                  <a:pt x="751846" y="65427"/>
                </a:lnTo>
                <a:lnTo>
                  <a:pt x="793600" y="91868"/>
                </a:lnTo>
                <a:lnTo>
                  <a:pt x="832562" y="122275"/>
                </a:lnTo>
                <a:lnTo>
                  <a:pt x="868355" y="156353"/>
                </a:lnTo>
                <a:lnTo>
                  <a:pt x="900636" y="193777"/>
                </a:lnTo>
                <a:lnTo>
                  <a:pt x="929094" y="234184"/>
                </a:lnTo>
                <a:lnTo>
                  <a:pt x="953454" y="277186"/>
                </a:lnTo>
                <a:lnTo>
                  <a:pt x="973481" y="322368"/>
                </a:lnTo>
                <a:lnTo>
                  <a:pt x="988984" y="369296"/>
                </a:lnTo>
                <a:lnTo>
                  <a:pt x="999812" y="417517"/>
                </a:lnTo>
                <a:lnTo>
                  <a:pt x="1005861" y="466568"/>
                </a:lnTo>
                <a:lnTo>
                  <a:pt x="1007225" y="503612"/>
                </a:lnTo>
                <a:lnTo>
                  <a:pt x="1007074" y="515975"/>
                </a:lnTo>
                <a:lnTo>
                  <a:pt x="1003438" y="565264"/>
                </a:lnTo>
                <a:lnTo>
                  <a:pt x="994988" y="613958"/>
                </a:lnTo>
                <a:lnTo>
                  <a:pt x="981806" y="661590"/>
                </a:lnTo>
                <a:lnTo>
                  <a:pt x="964019" y="707701"/>
                </a:lnTo>
                <a:lnTo>
                  <a:pt x="941798" y="751846"/>
                </a:lnTo>
                <a:lnTo>
                  <a:pt x="915357" y="793600"/>
                </a:lnTo>
                <a:lnTo>
                  <a:pt x="884950" y="832562"/>
                </a:lnTo>
                <a:lnTo>
                  <a:pt x="850871" y="868355"/>
                </a:lnTo>
                <a:lnTo>
                  <a:pt x="813448" y="900636"/>
                </a:lnTo>
                <a:lnTo>
                  <a:pt x="773041" y="929094"/>
                </a:lnTo>
                <a:lnTo>
                  <a:pt x="730039" y="953454"/>
                </a:lnTo>
                <a:lnTo>
                  <a:pt x="684857" y="973481"/>
                </a:lnTo>
                <a:lnTo>
                  <a:pt x="637929" y="988984"/>
                </a:lnTo>
                <a:lnTo>
                  <a:pt x="589707" y="999812"/>
                </a:lnTo>
                <a:lnTo>
                  <a:pt x="540657" y="1005861"/>
                </a:lnTo>
                <a:lnTo>
                  <a:pt x="503612" y="1007225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0563018E-C38A-1B47-ABD1-C803DEF7D859}"/>
              </a:ext>
            </a:extLst>
          </p:cNvPr>
          <p:cNvSpPr/>
          <p:nvPr/>
        </p:nvSpPr>
        <p:spPr>
          <a:xfrm flipV="1">
            <a:off x="11120654" y="678332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007744" h="1007744">
                <a:moveTo>
                  <a:pt x="503612" y="1007225"/>
                </a:moveTo>
                <a:lnTo>
                  <a:pt x="454250" y="1004800"/>
                </a:lnTo>
                <a:lnTo>
                  <a:pt x="405362" y="997549"/>
                </a:lnTo>
                <a:lnTo>
                  <a:pt x="357421" y="985540"/>
                </a:lnTo>
                <a:lnTo>
                  <a:pt x="310888" y="968890"/>
                </a:lnTo>
                <a:lnTo>
                  <a:pt x="266211" y="947759"/>
                </a:lnTo>
                <a:lnTo>
                  <a:pt x="223820" y="922351"/>
                </a:lnTo>
                <a:lnTo>
                  <a:pt x="184124" y="892910"/>
                </a:lnTo>
                <a:lnTo>
                  <a:pt x="147504" y="859720"/>
                </a:lnTo>
                <a:lnTo>
                  <a:pt x="114314" y="823101"/>
                </a:lnTo>
                <a:lnTo>
                  <a:pt x="84874" y="783405"/>
                </a:lnTo>
                <a:lnTo>
                  <a:pt x="59465" y="741014"/>
                </a:lnTo>
                <a:lnTo>
                  <a:pt x="38335" y="696337"/>
                </a:lnTo>
                <a:lnTo>
                  <a:pt x="21685" y="649803"/>
                </a:lnTo>
                <a:lnTo>
                  <a:pt x="9676" y="601862"/>
                </a:lnTo>
                <a:lnTo>
                  <a:pt x="2425" y="552975"/>
                </a:lnTo>
                <a:lnTo>
                  <a:pt x="0" y="503612"/>
                </a:lnTo>
                <a:lnTo>
                  <a:pt x="151" y="491249"/>
                </a:lnTo>
                <a:lnTo>
                  <a:pt x="3787" y="441961"/>
                </a:lnTo>
                <a:lnTo>
                  <a:pt x="12237" y="393267"/>
                </a:lnTo>
                <a:lnTo>
                  <a:pt x="25419" y="345635"/>
                </a:lnTo>
                <a:lnTo>
                  <a:pt x="43206" y="299524"/>
                </a:lnTo>
                <a:lnTo>
                  <a:pt x="65427" y="255379"/>
                </a:lnTo>
                <a:lnTo>
                  <a:pt x="91868" y="213625"/>
                </a:lnTo>
                <a:lnTo>
                  <a:pt x="122275" y="174663"/>
                </a:lnTo>
                <a:lnTo>
                  <a:pt x="156353" y="138870"/>
                </a:lnTo>
                <a:lnTo>
                  <a:pt x="193777" y="106589"/>
                </a:lnTo>
                <a:lnTo>
                  <a:pt x="234184" y="78131"/>
                </a:lnTo>
                <a:lnTo>
                  <a:pt x="277186" y="53771"/>
                </a:lnTo>
                <a:lnTo>
                  <a:pt x="322368" y="33744"/>
                </a:lnTo>
                <a:lnTo>
                  <a:pt x="369296" y="18241"/>
                </a:lnTo>
                <a:lnTo>
                  <a:pt x="417517" y="7413"/>
                </a:lnTo>
                <a:lnTo>
                  <a:pt x="466568" y="1364"/>
                </a:lnTo>
                <a:lnTo>
                  <a:pt x="503612" y="0"/>
                </a:lnTo>
                <a:lnTo>
                  <a:pt x="515975" y="151"/>
                </a:lnTo>
                <a:lnTo>
                  <a:pt x="565264" y="3787"/>
                </a:lnTo>
                <a:lnTo>
                  <a:pt x="613958" y="12237"/>
                </a:lnTo>
                <a:lnTo>
                  <a:pt x="661590" y="25419"/>
                </a:lnTo>
                <a:lnTo>
                  <a:pt x="707701" y="43206"/>
                </a:lnTo>
                <a:lnTo>
                  <a:pt x="751846" y="65427"/>
                </a:lnTo>
                <a:lnTo>
                  <a:pt x="793600" y="91868"/>
                </a:lnTo>
                <a:lnTo>
                  <a:pt x="832562" y="122275"/>
                </a:lnTo>
                <a:lnTo>
                  <a:pt x="868355" y="156353"/>
                </a:lnTo>
                <a:lnTo>
                  <a:pt x="900636" y="193777"/>
                </a:lnTo>
                <a:lnTo>
                  <a:pt x="929094" y="234184"/>
                </a:lnTo>
                <a:lnTo>
                  <a:pt x="953454" y="277186"/>
                </a:lnTo>
                <a:lnTo>
                  <a:pt x="973481" y="322368"/>
                </a:lnTo>
                <a:lnTo>
                  <a:pt x="988984" y="369296"/>
                </a:lnTo>
                <a:lnTo>
                  <a:pt x="999812" y="417517"/>
                </a:lnTo>
                <a:lnTo>
                  <a:pt x="1005861" y="466568"/>
                </a:lnTo>
                <a:lnTo>
                  <a:pt x="1007225" y="503612"/>
                </a:lnTo>
                <a:lnTo>
                  <a:pt x="1007074" y="515975"/>
                </a:lnTo>
                <a:lnTo>
                  <a:pt x="1003438" y="565264"/>
                </a:lnTo>
                <a:lnTo>
                  <a:pt x="994988" y="613958"/>
                </a:lnTo>
                <a:lnTo>
                  <a:pt x="981806" y="661590"/>
                </a:lnTo>
                <a:lnTo>
                  <a:pt x="964019" y="707701"/>
                </a:lnTo>
                <a:lnTo>
                  <a:pt x="941798" y="751846"/>
                </a:lnTo>
                <a:lnTo>
                  <a:pt x="915357" y="793600"/>
                </a:lnTo>
                <a:lnTo>
                  <a:pt x="884950" y="832562"/>
                </a:lnTo>
                <a:lnTo>
                  <a:pt x="850871" y="868355"/>
                </a:lnTo>
                <a:lnTo>
                  <a:pt x="813448" y="900636"/>
                </a:lnTo>
                <a:lnTo>
                  <a:pt x="773041" y="929094"/>
                </a:lnTo>
                <a:lnTo>
                  <a:pt x="730039" y="953454"/>
                </a:lnTo>
                <a:lnTo>
                  <a:pt x="684857" y="973481"/>
                </a:lnTo>
                <a:lnTo>
                  <a:pt x="637929" y="988984"/>
                </a:lnTo>
                <a:lnTo>
                  <a:pt x="589707" y="999812"/>
                </a:lnTo>
                <a:lnTo>
                  <a:pt x="540657" y="1005861"/>
                </a:lnTo>
                <a:lnTo>
                  <a:pt x="503612" y="1007225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2E084F36-6AC6-9D4E-AB4C-34141124A56C}"/>
              </a:ext>
            </a:extLst>
          </p:cNvPr>
          <p:cNvSpPr/>
          <p:nvPr/>
        </p:nvSpPr>
        <p:spPr>
          <a:xfrm flipV="1">
            <a:off x="2605304" y="547067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007744" h="1007744">
                <a:moveTo>
                  <a:pt x="503612" y="1007225"/>
                </a:moveTo>
                <a:lnTo>
                  <a:pt x="454250" y="1004800"/>
                </a:lnTo>
                <a:lnTo>
                  <a:pt x="405362" y="997549"/>
                </a:lnTo>
                <a:lnTo>
                  <a:pt x="357421" y="985540"/>
                </a:lnTo>
                <a:lnTo>
                  <a:pt x="310888" y="968890"/>
                </a:lnTo>
                <a:lnTo>
                  <a:pt x="266211" y="947759"/>
                </a:lnTo>
                <a:lnTo>
                  <a:pt x="223820" y="922351"/>
                </a:lnTo>
                <a:lnTo>
                  <a:pt x="184124" y="892910"/>
                </a:lnTo>
                <a:lnTo>
                  <a:pt x="147504" y="859720"/>
                </a:lnTo>
                <a:lnTo>
                  <a:pt x="114314" y="823101"/>
                </a:lnTo>
                <a:lnTo>
                  <a:pt x="84874" y="783405"/>
                </a:lnTo>
                <a:lnTo>
                  <a:pt x="59465" y="741014"/>
                </a:lnTo>
                <a:lnTo>
                  <a:pt x="38335" y="696337"/>
                </a:lnTo>
                <a:lnTo>
                  <a:pt x="21685" y="649803"/>
                </a:lnTo>
                <a:lnTo>
                  <a:pt x="9676" y="601862"/>
                </a:lnTo>
                <a:lnTo>
                  <a:pt x="2425" y="552975"/>
                </a:lnTo>
                <a:lnTo>
                  <a:pt x="0" y="503612"/>
                </a:lnTo>
                <a:lnTo>
                  <a:pt x="151" y="491249"/>
                </a:lnTo>
                <a:lnTo>
                  <a:pt x="3787" y="441961"/>
                </a:lnTo>
                <a:lnTo>
                  <a:pt x="12237" y="393267"/>
                </a:lnTo>
                <a:lnTo>
                  <a:pt x="25419" y="345635"/>
                </a:lnTo>
                <a:lnTo>
                  <a:pt x="43206" y="299524"/>
                </a:lnTo>
                <a:lnTo>
                  <a:pt x="65427" y="255379"/>
                </a:lnTo>
                <a:lnTo>
                  <a:pt x="91868" y="213625"/>
                </a:lnTo>
                <a:lnTo>
                  <a:pt x="122275" y="174663"/>
                </a:lnTo>
                <a:lnTo>
                  <a:pt x="156353" y="138870"/>
                </a:lnTo>
                <a:lnTo>
                  <a:pt x="193777" y="106589"/>
                </a:lnTo>
                <a:lnTo>
                  <a:pt x="234184" y="78131"/>
                </a:lnTo>
                <a:lnTo>
                  <a:pt x="277186" y="53771"/>
                </a:lnTo>
                <a:lnTo>
                  <a:pt x="322368" y="33744"/>
                </a:lnTo>
                <a:lnTo>
                  <a:pt x="369296" y="18241"/>
                </a:lnTo>
                <a:lnTo>
                  <a:pt x="417517" y="7413"/>
                </a:lnTo>
                <a:lnTo>
                  <a:pt x="466568" y="1364"/>
                </a:lnTo>
                <a:lnTo>
                  <a:pt x="503612" y="0"/>
                </a:lnTo>
                <a:lnTo>
                  <a:pt x="515975" y="151"/>
                </a:lnTo>
                <a:lnTo>
                  <a:pt x="565264" y="3787"/>
                </a:lnTo>
                <a:lnTo>
                  <a:pt x="613958" y="12237"/>
                </a:lnTo>
                <a:lnTo>
                  <a:pt x="661590" y="25419"/>
                </a:lnTo>
                <a:lnTo>
                  <a:pt x="707701" y="43206"/>
                </a:lnTo>
                <a:lnTo>
                  <a:pt x="751846" y="65427"/>
                </a:lnTo>
                <a:lnTo>
                  <a:pt x="793600" y="91868"/>
                </a:lnTo>
                <a:lnTo>
                  <a:pt x="832562" y="122275"/>
                </a:lnTo>
                <a:lnTo>
                  <a:pt x="868355" y="156353"/>
                </a:lnTo>
                <a:lnTo>
                  <a:pt x="900636" y="193777"/>
                </a:lnTo>
                <a:lnTo>
                  <a:pt x="929094" y="234184"/>
                </a:lnTo>
                <a:lnTo>
                  <a:pt x="953454" y="277186"/>
                </a:lnTo>
                <a:lnTo>
                  <a:pt x="973481" y="322368"/>
                </a:lnTo>
                <a:lnTo>
                  <a:pt x="988984" y="369296"/>
                </a:lnTo>
                <a:lnTo>
                  <a:pt x="999812" y="417517"/>
                </a:lnTo>
                <a:lnTo>
                  <a:pt x="1005861" y="466568"/>
                </a:lnTo>
                <a:lnTo>
                  <a:pt x="1007225" y="503612"/>
                </a:lnTo>
                <a:lnTo>
                  <a:pt x="1007074" y="515975"/>
                </a:lnTo>
                <a:lnTo>
                  <a:pt x="1003438" y="565264"/>
                </a:lnTo>
                <a:lnTo>
                  <a:pt x="994988" y="613958"/>
                </a:lnTo>
                <a:lnTo>
                  <a:pt x="981806" y="661590"/>
                </a:lnTo>
                <a:lnTo>
                  <a:pt x="964019" y="707701"/>
                </a:lnTo>
                <a:lnTo>
                  <a:pt x="941798" y="751846"/>
                </a:lnTo>
                <a:lnTo>
                  <a:pt x="915357" y="793600"/>
                </a:lnTo>
                <a:lnTo>
                  <a:pt x="884950" y="832562"/>
                </a:lnTo>
                <a:lnTo>
                  <a:pt x="850871" y="868355"/>
                </a:lnTo>
                <a:lnTo>
                  <a:pt x="813448" y="900636"/>
                </a:lnTo>
                <a:lnTo>
                  <a:pt x="773041" y="929094"/>
                </a:lnTo>
                <a:lnTo>
                  <a:pt x="730039" y="953454"/>
                </a:lnTo>
                <a:lnTo>
                  <a:pt x="684857" y="973481"/>
                </a:lnTo>
                <a:lnTo>
                  <a:pt x="637929" y="988984"/>
                </a:lnTo>
                <a:lnTo>
                  <a:pt x="589707" y="999812"/>
                </a:lnTo>
                <a:lnTo>
                  <a:pt x="540657" y="1005861"/>
                </a:lnTo>
                <a:lnTo>
                  <a:pt x="503612" y="1007225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Arizona Profes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04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rizona Professional" id="{00029ADC-C40C-E840-8C76-A830D4725332}" vid="{14B34F41-2AD1-0A45-8635-3C8C8776F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UArizona Professional</Template>
  <TotalTime>1773</TotalTime>
  <Words>870</Words>
  <Application>Microsoft Macintosh PowerPoint</Application>
  <PresentationFormat>Custom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UArizona Professional</vt:lpstr>
      <vt:lpstr>PowerPoint Presentation</vt:lpstr>
      <vt:lpstr>Title Slide</vt:lpstr>
      <vt:lpstr>Title Goes Here</vt:lpstr>
      <vt:lpstr>Title Goes Here</vt:lpstr>
      <vt:lpstr>Title Goes Here in Two Lines</vt:lpstr>
      <vt:lpstr>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goes here</vt:lpstr>
      <vt:lpstr>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 Meeting</dc:title>
  <cp:lastModifiedBy>Littin, Shelley - (littin)</cp:lastModifiedBy>
  <cp:revision>21</cp:revision>
  <dcterms:created xsi:type="dcterms:W3CDTF">2021-02-11T20:10:20Z</dcterms:created>
  <dcterms:modified xsi:type="dcterms:W3CDTF">2023-01-26T22:07:18Z</dcterms:modified>
</cp:coreProperties>
</file>