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Raleway"/>
      <p:regular r:id="rId20"/>
      <p:bold r:id="rId21"/>
      <p:italic r:id="rId22"/>
      <p:boldItalic r:id="rId23"/>
    </p:embeddedFont>
    <p:embeddedFont>
      <p:font typeface="Proxima Nova"/>
      <p:regular r:id="rId24"/>
      <p:bold r:id="rId25"/>
      <p:italic r:id="rId26"/>
      <p:boldItalic r:id="rId27"/>
    </p:embeddedFont>
    <p:embeddedFont>
      <p:font typeface="Anaheim"/>
      <p:regular r:id="rId28"/>
    </p:embeddedFont>
    <p:embeddedFont>
      <p:font typeface="Manrope"/>
      <p:regular r:id="rId29"/>
      <p:bold r:id="rId30"/>
    </p:embeddedFont>
    <p:embeddedFont>
      <p:font typeface="Raleway Black"/>
      <p:bold r:id="rId31"/>
      <p:boldItalic r:id="rId32"/>
    </p:embeddedFont>
    <p:embeddedFont>
      <p:font typeface="Francois One"/>
      <p:regular r:id="rId33"/>
    </p:embeddedFont>
    <p:embeddedFont>
      <p:font typeface="Roboto"/>
      <p:regular r:id="rId34"/>
      <p:bold r:id="rId35"/>
      <p:italic r:id="rId36"/>
      <p:boldItalic r:id="rId37"/>
    </p:embeddedFont>
    <p:embeddedFont>
      <p:font typeface="Poppins"/>
      <p:regular r:id="rId38"/>
      <p:bold r:id="rId39"/>
      <p:italic r:id="rId40"/>
      <p:boldItalic r:id="rId41"/>
    </p:embeddedFont>
    <p:embeddedFont>
      <p:font typeface="Lato"/>
      <p:regular r:id="rId42"/>
      <p:bold r:id="rId43"/>
      <p:italic r:id="rId44"/>
      <p:boldItalic r:id="rId45"/>
    </p:embeddedFont>
    <p:embeddedFont>
      <p:font typeface="Syncopate"/>
      <p:regular r:id="rId46"/>
      <p:bold r:id="rId47"/>
    </p:embeddedFont>
    <p:embeddedFont>
      <p:font typeface="Exo"/>
      <p:regular r:id="rId48"/>
      <p:bold r:id="rId49"/>
      <p:italic r:id="rId50"/>
      <p:boldItalic r:id="rId51"/>
    </p:embeddedFont>
    <p:embeddedFont>
      <p:font typeface="Open Sans"/>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Poppins-italic.fntdata"/><Relationship Id="rId42" Type="http://schemas.openxmlformats.org/officeDocument/2006/relationships/font" Target="fonts/Lato-regular.fntdata"/><Relationship Id="rId41" Type="http://schemas.openxmlformats.org/officeDocument/2006/relationships/font" Target="fonts/Poppins-boldItalic.fntdata"/><Relationship Id="rId44" Type="http://schemas.openxmlformats.org/officeDocument/2006/relationships/font" Target="fonts/Lato-italic.fntdata"/><Relationship Id="rId43" Type="http://schemas.openxmlformats.org/officeDocument/2006/relationships/font" Target="fonts/Lato-bold.fntdata"/><Relationship Id="rId46" Type="http://schemas.openxmlformats.org/officeDocument/2006/relationships/font" Target="fonts/Syncopate-regular.fntdata"/><Relationship Id="rId45" Type="http://schemas.openxmlformats.org/officeDocument/2006/relationships/font" Target="fonts/Lat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Exo-regular.fntdata"/><Relationship Id="rId47" Type="http://schemas.openxmlformats.org/officeDocument/2006/relationships/font" Target="fonts/Syncopate-bold.fntdata"/><Relationship Id="rId49" Type="http://schemas.openxmlformats.org/officeDocument/2006/relationships/font" Target="fonts/Exo-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alewayBlack-bold.fntdata"/><Relationship Id="rId30" Type="http://schemas.openxmlformats.org/officeDocument/2006/relationships/font" Target="fonts/Manrope-bold.fntdata"/><Relationship Id="rId33" Type="http://schemas.openxmlformats.org/officeDocument/2006/relationships/font" Target="fonts/FrancoisOne-regular.fntdata"/><Relationship Id="rId32" Type="http://schemas.openxmlformats.org/officeDocument/2006/relationships/font" Target="fonts/RalewayBlack-boldItalic.fntdata"/><Relationship Id="rId35" Type="http://schemas.openxmlformats.org/officeDocument/2006/relationships/font" Target="fonts/Roboto-bold.fntdata"/><Relationship Id="rId34" Type="http://schemas.openxmlformats.org/officeDocument/2006/relationships/font" Target="fonts/Roboto-regular.fntdata"/><Relationship Id="rId37" Type="http://schemas.openxmlformats.org/officeDocument/2006/relationships/font" Target="fonts/Roboto-boldItalic.fntdata"/><Relationship Id="rId36" Type="http://schemas.openxmlformats.org/officeDocument/2006/relationships/font" Target="fonts/Roboto-italic.fntdata"/><Relationship Id="rId39" Type="http://schemas.openxmlformats.org/officeDocument/2006/relationships/font" Target="fonts/Poppins-bold.fntdata"/><Relationship Id="rId38" Type="http://schemas.openxmlformats.org/officeDocument/2006/relationships/font" Target="fonts/Poppins-regular.fntdata"/><Relationship Id="rId20" Type="http://schemas.openxmlformats.org/officeDocument/2006/relationships/font" Target="fonts/Raleway-regular.fntdata"/><Relationship Id="rId22" Type="http://schemas.openxmlformats.org/officeDocument/2006/relationships/font" Target="fonts/Raleway-italic.fntdata"/><Relationship Id="rId21" Type="http://schemas.openxmlformats.org/officeDocument/2006/relationships/font" Target="fonts/Raleway-bold.fntdata"/><Relationship Id="rId24" Type="http://schemas.openxmlformats.org/officeDocument/2006/relationships/font" Target="fonts/ProximaNova-regular.fntdata"/><Relationship Id="rId23" Type="http://schemas.openxmlformats.org/officeDocument/2006/relationships/font" Target="fonts/Raleway-boldItalic.fntdata"/><Relationship Id="rId26" Type="http://schemas.openxmlformats.org/officeDocument/2006/relationships/font" Target="fonts/ProximaNova-italic.fntdata"/><Relationship Id="rId25" Type="http://schemas.openxmlformats.org/officeDocument/2006/relationships/font" Target="fonts/ProximaNova-bold.fntdata"/><Relationship Id="rId28" Type="http://schemas.openxmlformats.org/officeDocument/2006/relationships/font" Target="fonts/Anaheim-regular.fntdata"/><Relationship Id="rId27" Type="http://schemas.openxmlformats.org/officeDocument/2006/relationships/font" Target="fonts/ProximaNova-boldItalic.fntdata"/><Relationship Id="rId29" Type="http://schemas.openxmlformats.org/officeDocument/2006/relationships/font" Target="fonts/Manrope-regular.fntdata"/><Relationship Id="rId51" Type="http://schemas.openxmlformats.org/officeDocument/2006/relationships/font" Target="fonts/Exo-boldItalic.fntdata"/><Relationship Id="rId50" Type="http://schemas.openxmlformats.org/officeDocument/2006/relationships/font" Target="fonts/Exo-italic.fntdata"/><Relationship Id="rId53" Type="http://schemas.openxmlformats.org/officeDocument/2006/relationships/font" Target="fonts/OpenSans-bold.fntdata"/><Relationship Id="rId52" Type="http://schemas.openxmlformats.org/officeDocument/2006/relationships/font" Target="fonts/OpenSans-regular.fntdata"/><Relationship Id="rId11" Type="http://schemas.openxmlformats.org/officeDocument/2006/relationships/slide" Target="slides/slide7.xml"/><Relationship Id="rId55" Type="http://schemas.openxmlformats.org/officeDocument/2006/relationships/font" Target="fonts/OpenSans-boldItalic.fntdata"/><Relationship Id="rId10" Type="http://schemas.openxmlformats.org/officeDocument/2006/relationships/slide" Target="slides/slide6.xml"/><Relationship Id="rId54" Type="http://schemas.openxmlformats.org/officeDocument/2006/relationships/font" Target="fonts/OpenSans-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1" name="Shape 1661"/>
        <p:cNvGrpSpPr/>
        <p:nvPr/>
      </p:nvGrpSpPr>
      <p:grpSpPr>
        <a:xfrm>
          <a:off x="0" y="0"/>
          <a:ext cx="0" cy="0"/>
          <a:chOff x="0" y="0"/>
          <a:chExt cx="0" cy="0"/>
        </a:xfrm>
      </p:grpSpPr>
      <p:sp>
        <p:nvSpPr>
          <p:cNvPr id="1662" name="Google Shape;166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663" name="Google Shape;166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7" name="Shape 1717"/>
        <p:cNvGrpSpPr/>
        <p:nvPr/>
      </p:nvGrpSpPr>
      <p:grpSpPr>
        <a:xfrm>
          <a:off x="0" y="0"/>
          <a:ext cx="0" cy="0"/>
          <a:chOff x="0" y="0"/>
          <a:chExt cx="0" cy="0"/>
        </a:xfrm>
      </p:grpSpPr>
      <p:sp>
        <p:nvSpPr>
          <p:cNvPr id="1718" name="Google Shape;1718;g157f3029b42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9" name="Google Shape;1719;g157f3029b42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3" name="Shape 1723"/>
        <p:cNvGrpSpPr/>
        <p:nvPr/>
      </p:nvGrpSpPr>
      <p:grpSpPr>
        <a:xfrm>
          <a:off x="0" y="0"/>
          <a:ext cx="0" cy="0"/>
          <a:chOff x="0" y="0"/>
          <a:chExt cx="0" cy="0"/>
        </a:xfrm>
      </p:grpSpPr>
      <p:sp>
        <p:nvSpPr>
          <p:cNvPr id="1724" name="Google Shape;1724;g15b7fa93652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5" name="Google Shape;1725;g15b7fa93652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9" name="Shape 1729"/>
        <p:cNvGrpSpPr/>
        <p:nvPr/>
      </p:nvGrpSpPr>
      <p:grpSpPr>
        <a:xfrm>
          <a:off x="0" y="0"/>
          <a:ext cx="0" cy="0"/>
          <a:chOff x="0" y="0"/>
          <a:chExt cx="0" cy="0"/>
        </a:xfrm>
      </p:grpSpPr>
      <p:sp>
        <p:nvSpPr>
          <p:cNvPr id="1730" name="Google Shape;1730;g157f3029b42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1" name="Google Shape;1731;g157f3029b42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a:solidFill>
                  <a:schemeClr val="dk1"/>
                </a:solidFill>
              </a:rPr>
              <a:t>This is from a workshop we did in September, we took down the whole stand of Arundo! What we do with the dead Arundo is we send it to become mulch but recently we partnered with a local farmer who fed it to her goats. Unfortunately, Arundo provides little nutritional value and doesn’t really do much to provide ecological value as well.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6" name="Shape 1736"/>
        <p:cNvGrpSpPr/>
        <p:nvPr/>
      </p:nvGrpSpPr>
      <p:grpSpPr>
        <a:xfrm>
          <a:off x="0" y="0"/>
          <a:ext cx="0" cy="0"/>
          <a:chOff x="0" y="0"/>
          <a:chExt cx="0" cy="0"/>
        </a:xfrm>
      </p:grpSpPr>
      <p:sp>
        <p:nvSpPr>
          <p:cNvPr id="1737" name="Google Shape;1737;g157f3029b42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8" name="Google Shape;1738;g157f3029b42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exclusive</a:t>
            </a:r>
            <a:r>
              <a:rPr lang="fr"/>
              <a:t> trip = Next spring, somewhere with flow, day trip/hike 2-3 hours in Tucson area (likely Rillito/Sabino area)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2" name="Shape 1742"/>
        <p:cNvGrpSpPr/>
        <p:nvPr/>
      </p:nvGrpSpPr>
      <p:grpSpPr>
        <a:xfrm>
          <a:off x="0" y="0"/>
          <a:ext cx="0" cy="0"/>
          <a:chOff x="0" y="0"/>
          <a:chExt cx="0" cy="0"/>
        </a:xfrm>
      </p:grpSpPr>
      <p:sp>
        <p:nvSpPr>
          <p:cNvPr id="1743" name="Google Shape;1743;g1626a16208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4" name="Google Shape;1744;g1626a16208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1150">
                <a:solidFill>
                  <a:srgbClr val="595959"/>
                </a:solidFill>
                <a:latin typeface="Lato"/>
                <a:ea typeface="Lato"/>
                <a:cs typeface="Lato"/>
                <a:sym typeface="Lato"/>
              </a:rPr>
              <a:t>Erosion and Animal Habitat</a:t>
            </a:r>
            <a:endParaRPr sz="1150">
              <a:solidFill>
                <a:srgbClr val="595959"/>
              </a:solidFill>
              <a:latin typeface="Lato"/>
              <a:ea typeface="Lato"/>
              <a:cs typeface="Lato"/>
              <a:sym typeface="Lato"/>
            </a:endParaRPr>
          </a:p>
          <a:p>
            <a:pPr indent="0" lvl="0" marL="0" rtl="0" algn="l">
              <a:spcBef>
                <a:spcPts val="1200"/>
              </a:spcBef>
              <a:spcAft>
                <a:spcPts val="0"/>
              </a:spcAft>
              <a:buClr>
                <a:schemeClr val="dk1"/>
              </a:buClr>
              <a:buSzPts val="1100"/>
              <a:buFont typeface="Arial"/>
              <a:buNone/>
            </a:pPr>
            <a:r>
              <a:rPr lang="fr" sz="1150">
                <a:solidFill>
                  <a:srgbClr val="595959"/>
                </a:solidFill>
                <a:latin typeface="Lato"/>
                <a:ea typeface="Lato"/>
                <a:cs typeface="Lato"/>
                <a:sym typeface="Lato"/>
              </a:rPr>
              <a:t>Although Arundo does provide protection against erosion with its extensive root system, there are other native plants that do this better (find and list these)</a:t>
            </a:r>
            <a:endParaRPr sz="1150">
              <a:solidFill>
                <a:srgbClr val="595959"/>
              </a:solidFill>
              <a:latin typeface="Lato"/>
              <a:ea typeface="Lato"/>
              <a:cs typeface="Lato"/>
              <a:sym typeface="Lato"/>
            </a:endParaRPr>
          </a:p>
          <a:p>
            <a:pPr indent="0" lvl="0" marL="0" rtl="0" algn="l">
              <a:spcBef>
                <a:spcPts val="1200"/>
              </a:spcBef>
              <a:spcAft>
                <a:spcPts val="0"/>
              </a:spcAft>
              <a:buClr>
                <a:schemeClr val="dk1"/>
              </a:buClr>
              <a:buSzPts val="1100"/>
              <a:buFont typeface="Arial"/>
              <a:buNone/>
            </a:pPr>
            <a:r>
              <a:rPr lang="fr" sz="1150">
                <a:solidFill>
                  <a:srgbClr val="595959"/>
                </a:solidFill>
                <a:latin typeface="Lato"/>
                <a:ea typeface="Lato"/>
                <a:cs typeface="Lato"/>
                <a:sym typeface="Lato"/>
              </a:rPr>
              <a:t>In fact, Arundo actually creates a buildup of soil in one area that artificially changes the course of creeks and rivers</a:t>
            </a:r>
            <a:endParaRPr sz="1150">
              <a:solidFill>
                <a:srgbClr val="595959"/>
              </a:solidFill>
              <a:latin typeface="Lato"/>
              <a:ea typeface="Lato"/>
              <a:cs typeface="Lato"/>
              <a:sym typeface="Lato"/>
            </a:endParaRPr>
          </a:p>
          <a:p>
            <a:pPr indent="0" lvl="0" marL="0" rtl="0" algn="l">
              <a:spcBef>
                <a:spcPts val="1200"/>
              </a:spcBef>
              <a:spcAft>
                <a:spcPts val="0"/>
              </a:spcAft>
              <a:buClr>
                <a:schemeClr val="dk1"/>
              </a:buClr>
              <a:buSzPts val="1100"/>
              <a:buFont typeface="Arial"/>
              <a:buNone/>
            </a:pPr>
            <a:r>
              <a:rPr lang="fr" sz="1150">
                <a:solidFill>
                  <a:srgbClr val="595959"/>
                </a:solidFill>
                <a:latin typeface="Lato"/>
                <a:ea typeface="Lato"/>
                <a:cs typeface="Lato"/>
                <a:sym typeface="Lato"/>
              </a:rPr>
              <a:t>This can create sediment build up that elevates the ground and makes it harder for water to infiltrate to native plants, some of which have shallow roots</a:t>
            </a:r>
            <a:endParaRPr sz="1150">
              <a:solidFill>
                <a:srgbClr val="595959"/>
              </a:solidFill>
              <a:latin typeface="Lato"/>
              <a:ea typeface="Lato"/>
              <a:cs typeface="Lato"/>
              <a:sym typeface="Lato"/>
            </a:endParaRPr>
          </a:p>
          <a:p>
            <a:pPr indent="0" lvl="0" marL="0" rtl="0" algn="l">
              <a:spcBef>
                <a:spcPts val="1200"/>
              </a:spcBef>
              <a:spcAft>
                <a:spcPts val="0"/>
              </a:spcAft>
              <a:buNone/>
            </a:pPr>
            <a:r>
              <a:rPr lang="fr" sz="1150">
                <a:solidFill>
                  <a:srgbClr val="595959"/>
                </a:solidFill>
                <a:latin typeface="Lato"/>
                <a:ea typeface="Lato"/>
                <a:cs typeface="Lato"/>
                <a:sym typeface="Lato"/>
              </a:rPr>
              <a:t>Arudo does provide habitat for many species of wildlife, but this is mainly because there’s just so much of it. Native flora would provide much better habitats to native fauna in locations where Arundo is overgrown. Most Native wildlife doesn’t even use/eat Arundo at all, it has very little wildlife value</a:t>
            </a:r>
            <a:endParaRPr sz="1150">
              <a:solidFill>
                <a:srgbClr val="595959"/>
              </a:solidFill>
              <a:latin typeface="Lato"/>
              <a:ea typeface="Lato"/>
              <a:cs typeface="Lato"/>
              <a:sym typeface="Lato"/>
            </a:endParaRPr>
          </a:p>
          <a:p>
            <a:pPr indent="0" lvl="0" marL="0" rtl="0" algn="l">
              <a:spcBef>
                <a:spcPts val="1200"/>
              </a:spcBef>
              <a:spcAft>
                <a:spcPts val="0"/>
              </a:spcAft>
              <a:buNone/>
            </a:pPr>
            <a:r>
              <a:t/>
            </a:r>
            <a:endParaRPr sz="1150">
              <a:solidFill>
                <a:srgbClr val="595959"/>
              </a:solidFill>
              <a:latin typeface="Lato"/>
              <a:ea typeface="Lato"/>
              <a:cs typeface="Lato"/>
              <a:sym typeface="Lato"/>
            </a:endParaRPr>
          </a:p>
          <a:p>
            <a:pPr indent="0" lvl="0" marL="0" rtl="0" algn="l">
              <a:spcBef>
                <a:spcPts val="1200"/>
              </a:spcBef>
              <a:spcAft>
                <a:spcPts val="0"/>
              </a:spcAft>
              <a:buClr>
                <a:schemeClr val="dk1"/>
              </a:buClr>
              <a:buSzPts val="1100"/>
              <a:buFont typeface="Arial"/>
              <a:buNone/>
            </a:pPr>
            <a:r>
              <a:rPr lang="fr" sz="1150">
                <a:solidFill>
                  <a:srgbClr val="595959"/>
                </a:solidFill>
                <a:latin typeface="Lato"/>
                <a:ea typeface="Lato"/>
                <a:cs typeface="Lato"/>
                <a:sym typeface="Lato"/>
              </a:rPr>
              <a:t>Talk about erosion benefits of removing arundo, the tree of the left on this picture is a good example of the water table being lowered by Arundo and then new smol plants growing afterwards</a:t>
            </a:r>
            <a:endParaRPr sz="1150">
              <a:solidFill>
                <a:srgbClr val="595959"/>
              </a:solidFill>
              <a:latin typeface="Lato"/>
              <a:ea typeface="Lato"/>
              <a:cs typeface="Lato"/>
              <a:sym typeface="Lato"/>
            </a:endParaRPr>
          </a:p>
          <a:p>
            <a:pPr indent="0" lvl="0" marL="0" rtl="0" algn="l">
              <a:spcBef>
                <a:spcPts val="120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8" name="Shape 1748"/>
        <p:cNvGrpSpPr/>
        <p:nvPr/>
      </p:nvGrpSpPr>
      <p:grpSpPr>
        <a:xfrm>
          <a:off x="0" y="0"/>
          <a:ext cx="0" cy="0"/>
          <a:chOff x="0" y="0"/>
          <a:chExt cx="0" cy="0"/>
        </a:xfrm>
      </p:grpSpPr>
      <p:sp>
        <p:nvSpPr>
          <p:cNvPr id="1749" name="Google Shape;1749;g157f3029b42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0" name="Google Shape;1750;g157f3029b42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4" name="Shape 1674"/>
        <p:cNvGrpSpPr/>
        <p:nvPr/>
      </p:nvGrpSpPr>
      <p:grpSpPr>
        <a:xfrm>
          <a:off x="0" y="0"/>
          <a:ext cx="0" cy="0"/>
          <a:chOff x="0" y="0"/>
          <a:chExt cx="0" cy="0"/>
        </a:xfrm>
      </p:grpSpPr>
      <p:sp>
        <p:nvSpPr>
          <p:cNvPr id="1675" name="Google Shape;1675;g15b7fa9365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6" name="Google Shape;1676;g15b7fa9365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0" name="Shape 1680"/>
        <p:cNvGrpSpPr/>
        <p:nvPr/>
      </p:nvGrpSpPr>
      <p:grpSpPr>
        <a:xfrm>
          <a:off x="0" y="0"/>
          <a:ext cx="0" cy="0"/>
          <a:chOff x="0" y="0"/>
          <a:chExt cx="0" cy="0"/>
        </a:xfrm>
      </p:grpSpPr>
      <p:sp>
        <p:nvSpPr>
          <p:cNvPr id="1681" name="Google Shape;1681;g157f3029b4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2" name="Google Shape;1682;g157f3029b4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chemeClr val="dk1"/>
              </a:buClr>
              <a:buSzPts val="1100"/>
              <a:buFont typeface="Arial"/>
              <a:buNone/>
            </a:pPr>
            <a:r>
              <a:rPr lang="fr" sz="1150">
                <a:solidFill>
                  <a:srgbClr val="595959"/>
                </a:solidFill>
                <a:latin typeface="Lato"/>
                <a:ea typeface="Lato"/>
                <a:cs typeface="Lato"/>
                <a:sym typeface="Lato"/>
              </a:rPr>
              <a:t>WMG Mission Statement = </a:t>
            </a:r>
            <a:r>
              <a:rPr lang="fr" sz="1150">
                <a:solidFill>
                  <a:srgbClr val="595959"/>
                </a:solidFill>
                <a:latin typeface="Lato"/>
                <a:ea typeface="Lato"/>
                <a:cs typeface="Lato"/>
                <a:sym typeface="Lato"/>
              </a:rPr>
              <a:t>“Watershed Management Group  develops community-based solutions to ensure the long-term prosperity of people and health of the environment. We provide people with the knowledge, skills, and resources for sustainable livelihoods”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6" name="Shape 1686"/>
        <p:cNvGrpSpPr/>
        <p:nvPr/>
      </p:nvGrpSpPr>
      <p:grpSpPr>
        <a:xfrm>
          <a:off x="0" y="0"/>
          <a:ext cx="0" cy="0"/>
          <a:chOff x="0" y="0"/>
          <a:chExt cx="0" cy="0"/>
        </a:xfrm>
      </p:grpSpPr>
      <p:sp>
        <p:nvSpPr>
          <p:cNvPr id="1687" name="Google Shape;1687;g15b7fa9365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8" name="Google Shape;1688;g15b7fa9365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1150">
                <a:solidFill>
                  <a:srgbClr val="595959"/>
                </a:solidFill>
                <a:latin typeface="Lato"/>
                <a:ea typeface="Lato"/>
                <a:cs typeface="Lato"/>
                <a:sym typeface="Lato"/>
              </a:rPr>
              <a:t>This is the Tanque Verde Creek and as you can see there’s a lot of green, water that flows for most of the year (last year it was 288 days of continuous flow) and tons of wildlife and plant life. In fact, I’ve seen bobcats, hawks, and snakes on the workshops. So we’re working really hard to preserve this and other natural resources around Tucson. But our mission is not just about preservation, in our 50-year plan, we want to see Tucson become more and more integrated with its natural resources and to eventually create a place where the relationship between communities and environment creates a mutually beneficial relationship rather than the one-sided one we see today.</a:t>
            </a:r>
            <a:endParaRPr>
              <a:solidFill>
                <a:schemeClr val="dk1"/>
              </a:solidFill>
            </a:endParaRPr>
          </a:p>
          <a:p>
            <a:pPr indent="0" lvl="0" marL="0" rtl="0" algn="l">
              <a:spcBef>
                <a:spcPts val="1200"/>
              </a:spcBef>
              <a:spcAft>
                <a:spcPts val="1200"/>
              </a:spcAft>
              <a:buNone/>
            </a:pPr>
            <a:r>
              <a:t/>
            </a:r>
            <a:endParaRPr sz="1150">
              <a:solidFill>
                <a:srgbClr val="595959"/>
              </a:solidFill>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0" name="Shape 1690"/>
        <p:cNvGrpSpPr/>
        <p:nvPr/>
      </p:nvGrpSpPr>
      <p:grpSpPr>
        <a:xfrm>
          <a:off x="0" y="0"/>
          <a:ext cx="0" cy="0"/>
          <a:chOff x="0" y="0"/>
          <a:chExt cx="0" cy="0"/>
        </a:xfrm>
      </p:grpSpPr>
      <p:sp>
        <p:nvSpPr>
          <p:cNvPr id="1691" name="Google Shape;1691;g15b7fa9365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2" name="Google Shape;1692;g15b7fa9365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a:solidFill>
                  <a:schemeClr val="dk1"/>
                </a:solidFill>
              </a:rPr>
              <a:t>These are some more pictures of the Tanque Verde specifically and what I’m mainly going to talk to you all about today are invasive species within this area and how water can interact with them and the land. So here we can see Arundo in these light-ish green and spiky patches and you can see that a lot of it concentrates on the shorelines of the riverbed. This is mainly because of the amount of water Arundo takes up and how it interacts with the land to change the course of the river.</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fr">
                <a:solidFill>
                  <a:schemeClr val="dk1"/>
                </a:solidFill>
              </a:rPr>
              <a:t>Ask audience if they can label some of the plants in this picture of the Tanque Verde</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(Spiky = Arundo, Green/Yellow = Cottonwood, light  green on sides = Mesquite)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5" name="Shape 1695"/>
        <p:cNvGrpSpPr/>
        <p:nvPr/>
      </p:nvGrpSpPr>
      <p:grpSpPr>
        <a:xfrm>
          <a:off x="0" y="0"/>
          <a:ext cx="0" cy="0"/>
          <a:chOff x="0" y="0"/>
          <a:chExt cx="0" cy="0"/>
        </a:xfrm>
      </p:grpSpPr>
      <p:sp>
        <p:nvSpPr>
          <p:cNvPr id="1696" name="Google Shape;1696;g15b7fa9365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7" name="Google Shape;1697;g15b7fa9365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Here, we’re on the ground level of the Tanque Verde Creek. And we can see a variety of plants around us. Can anyone here tell me </a:t>
            </a:r>
            <a:r>
              <a:rPr lang="fr"/>
              <a:t>which</a:t>
            </a:r>
            <a:r>
              <a:rPr lang="fr"/>
              <a:t> is Arundo?</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We have patches of it all around, taking lots and lots of water from the native plants and even growing so fast that they choke out the native plants. Arundo also takes groundwater and evapotranspirates it into the atmosphere. Now, all plants do this to some degree, but Arundo does it at a much higher rate than native plants. Because of this, vast clumps of Arundo can actually lower the water table and make it harder for anything else to survive. Furthermore, when it dies and dries up, it is a huge fire hazard because these massive clumps are great fuel for a fire.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9" name="Shape 1699"/>
        <p:cNvGrpSpPr/>
        <p:nvPr/>
      </p:nvGrpSpPr>
      <p:grpSpPr>
        <a:xfrm>
          <a:off x="0" y="0"/>
          <a:ext cx="0" cy="0"/>
          <a:chOff x="0" y="0"/>
          <a:chExt cx="0" cy="0"/>
        </a:xfrm>
      </p:grpSpPr>
      <p:sp>
        <p:nvSpPr>
          <p:cNvPr id="1700" name="Google Shape;1700;g157f3029b4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1" name="Google Shape;1701;g157f3029b4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Originally from the Mediterranean and Middle East, Arundo Donax, also known as giant cane, is an invasive species in the United States that likes to infect and destroy riparian environments. It can grow to 20 feet tall and is identifiable by bamboo looking stalks along with long, bladed, leaves. Although Arundo has seeds, they’re actually mostly sterile. Instead, it spread rhizomally, meaning that patches of its roots that get broken off can stick into the ground and </a:t>
            </a:r>
            <a:r>
              <a:rPr lang="fr"/>
              <a:t>sprout</a:t>
            </a:r>
            <a:r>
              <a:rPr lang="fr"/>
              <a:t> a whole new plant, kind of like when you propagate a cool plant in your backyard or garden.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6" name="Shape 1706"/>
        <p:cNvGrpSpPr/>
        <p:nvPr/>
      </p:nvGrpSpPr>
      <p:grpSpPr>
        <a:xfrm>
          <a:off x="0" y="0"/>
          <a:ext cx="0" cy="0"/>
          <a:chOff x="0" y="0"/>
          <a:chExt cx="0" cy="0"/>
        </a:xfrm>
      </p:grpSpPr>
      <p:sp>
        <p:nvSpPr>
          <p:cNvPr id="1707" name="Google Shape;1707;g15b7fa9365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8" name="Google Shape;1708;g15b7fa9365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1150">
                <a:solidFill>
                  <a:srgbClr val="595959"/>
                </a:solidFill>
                <a:latin typeface="Lato"/>
                <a:ea typeface="Lato"/>
                <a:cs typeface="Lato"/>
                <a:sym typeface="Lato"/>
              </a:rPr>
              <a:t>(Map is from Plant Atlas source)</a:t>
            </a:r>
            <a:endParaRPr sz="1150">
              <a:solidFill>
                <a:srgbClr val="595959"/>
              </a:solidFill>
              <a:latin typeface="Lato"/>
              <a:ea typeface="Lato"/>
              <a:cs typeface="Lato"/>
              <a:sym typeface="Lato"/>
            </a:endParaRPr>
          </a:p>
          <a:p>
            <a:pPr indent="0" lvl="0" marL="0" rtl="0" algn="l">
              <a:spcBef>
                <a:spcPts val="1200"/>
              </a:spcBef>
              <a:spcAft>
                <a:spcPts val="0"/>
              </a:spcAft>
              <a:buClr>
                <a:schemeClr val="dk1"/>
              </a:buClr>
              <a:buSzPts val="1100"/>
              <a:buFont typeface="Arial"/>
              <a:buNone/>
            </a:pPr>
            <a:r>
              <a:rPr lang="fr" sz="1150">
                <a:solidFill>
                  <a:srgbClr val="595959"/>
                </a:solidFill>
                <a:latin typeface="Lato"/>
                <a:ea typeface="Lato"/>
                <a:cs typeface="Lato"/>
                <a:sym typeface="Lato"/>
              </a:rPr>
              <a:t>As we can see, Arundo is really prominent in the southern US and especially concentrated in the Southwest. In Arizona specifically, it has been reported in all but four counties and is labeled as one of the world’s most dangerous invasive species. I feel that this map really placed things into perspective for me and really showed me that this isn’t just a Tucson problem, it’s something we need to challenge on a national level.</a:t>
            </a:r>
            <a:endParaRPr sz="1150">
              <a:solidFill>
                <a:srgbClr val="595959"/>
              </a:solidFill>
              <a:latin typeface="Lato"/>
              <a:ea typeface="Lato"/>
              <a:cs typeface="Lato"/>
              <a:sym typeface="Lato"/>
            </a:endParaRPr>
          </a:p>
          <a:p>
            <a:pPr indent="0" lvl="0" marL="0" rtl="0" algn="l">
              <a:spcBef>
                <a:spcPts val="1200"/>
              </a:spcBef>
              <a:spcAft>
                <a:spcPts val="1200"/>
              </a:spcAft>
              <a:buClr>
                <a:schemeClr val="dk1"/>
              </a:buClr>
              <a:buSzPts val="1100"/>
              <a:buFont typeface="Arial"/>
              <a:buNone/>
            </a:pPr>
            <a:r>
              <a:rPr lang="fr" sz="1150">
                <a:solidFill>
                  <a:srgbClr val="595959"/>
                </a:solidFill>
                <a:latin typeface="Lato"/>
                <a:ea typeface="Lato"/>
                <a:cs typeface="Lato"/>
                <a:sym typeface="Lato"/>
              </a:rPr>
              <a:t>Also, when we mentioned that our goal was complete eradication in 3-5 years, that’s just in the Tanque Verde, which is a small part of the Pima county ‘square’</a:t>
            </a:r>
            <a:endParaRPr sz="1150">
              <a:solidFill>
                <a:srgbClr val="595959"/>
              </a:solidFill>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1" name="Shape 1711"/>
        <p:cNvGrpSpPr/>
        <p:nvPr/>
      </p:nvGrpSpPr>
      <p:grpSpPr>
        <a:xfrm>
          <a:off x="0" y="0"/>
          <a:ext cx="0" cy="0"/>
          <a:chOff x="0" y="0"/>
          <a:chExt cx="0" cy="0"/>
        </a:xfrm>
      </p:grpSpPr>
      <p:sp>
        <p:nvSpPr>
          <p:cNvPr id="1712" name="Google Shape;1712;g157f3029b4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3" name="Google Shape;1713;g157f3029b4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ce de Pastel Floral by Slidesgo" type="title">
  <p:cSld name="TITLE">
    <p:spTree>
      <p:nvGrpSpPr>
        <p:cNvPr id="8" name="Shape 8"/>
        <p:cNvGrpSpPr/>
        <p:nvPr/>
      </p:nvGrpSpPr>
      <p:grpSpPr>
        <a:xfrm>
          <a:off x="0" y="0"/>
          <a:ext cx="0" cy="0"/>
          <a:chOff x="0" y="0"/>
          <a:chExt cx="0" cy="0"/>
        </a:xfrm>
      </p:grpSpPr>
      <p:sp>
        <p:nvSpPr>
          <p:cNvPr id="9" name="Google Shape;9;p2"/>
          <p:cNvSpPr/>
          <p:nvPr/>
        </p:nvSpPr>
        <p:spPr>
          <a:xfrm flipH="1">
            <a:off x="-388475" y="539489"/>
            <a:ext cx="1184076" cy="1198771"/>
          </a:xfrm>
          <a:custGeom>
            <a:rect b="b" l="l" r="r" t="t"/>
            <a:pathLst>
              <a:path extrusionOk="0" h="11910" w="11764">
                <a:moveTo>
                  <a:pt x="9442" y="0"/>
                </a:moveTo>
                <a:cubicBezTo>
                  <a:pt x="9400" y="0"/>
                  <a:pt x="9361" y="22"/>
                  <a:pt x="9347" y="74"/>
                </a:cubicBezTo>
                <a:cubicBezTo>
                  <a:pt x="9252" y="693"/>
                  <a:pt x="9049" y="1288"/>
                  <a:pt x="8835" y="1860"/>
                </a:cubicBezTo>
                <a:cubicBezTo>
                  <a:pt x="8701" y="1792"/>
                  <a:pt x="8423" y="1756"/>
                  <a:pt x="8078" y="1756"/>
                </a:cubicBezTo>
                <a:cubicBezTo>
                  <a:pt x="6915" y="1756"/>
                  <a:pt x="4990" y="2161"/>
                  <a:pt x="5275" y="3098"/>
                </a:cubicBezTo>
                <a:cubicBezTo>
                  <a:pt x="5366" y="3414"/>
                  <a:pt x="5627" y="3539"/>
                  <a:pt x="5970" y="3539"/>
                </a:cubicBezTo>
                <a:cubicBezTo>
                  <a:pt x="6787" y="3539"/>
                  <a:pt x="8070" y="2831"/>
                  <a:pt x="8632" y="2336"/>
                </a:cubicBezTo>
                <a:lnTo>
                  <a:pt x="8632" y="2336"/>
                </a:lnTo>
                <a:cubicBezTo>
                  <a:pt x="8490" y="2669"/>
                  <a:pt x="8335" y="2979"/>
                  <a:pt x="8192" y="3276"/>
                </a:cubicBezTo>
                <a:cubicBezTo>
                  <a:pt x="8013" y="3622"/>
                  <a:pt x="7835" y="3943"/>
                  <a:pt x="7644" y="4277"/>
                </a:cubicBezTo>
                <a:cubicBezTo>
                  <a:pt x="7474" y="4050"/>
                  <a:pt x="6400" y="3786"/>
                  <a:pt x="5436" y="3786"/>
                </a:cubicBezTo>
                <a:cubicBezTo>
                  <a:pt x="4580" y="3786"/>
                  <a:pt x="3813" y="3994"/>
                  <a:pt x="3846" y="4622"/>
                </a:cubicBezTo>
                <a:cubicBezTo>
                  <a:pt x="3874" y="5092"/>
                  <a:pt x="4320" y="5260"/>
                  <a:pt x="4897" y="5260"/>
                </a:cubicBezTo>
                <a:cubicBezTo>
                  <a:pt x="5798" y="5260"/>
                  <a:pt x="7020" y="4851"/>
                  <a:pt x="7478" y="4539"/>
                </a:cubicBezTo>
                <a:lnTo>
                  <a:pt x="7478" y="4539"/>
                </a:lnTo>
                <a:cubicBezTo>
                  <a:pt x="7108" y="5134"/>
                  <a:pt x="6704" y="5717"/>
                  <a:pt x="6275" y="6265"/>
                </a:cubicBezTo>
                <a:cubicBezTo>
                  <a:pt x="6007" y="6004"/>
                  <a:pt x="4800" y="5660"/>
                  <a:pt x="3822" y="5660"/>
                </a:cubicBezTo>
                <a:cubicBezTo>
                  <a:pt x="3105" y="5660"/>
                  <a:pt x="2511" y="5845"/>
                  <a:pt x="2501" y="6384"/>
                </a:cubicBezTo>
                <a:cubicBezTo>
                  <a:pt x="2501" y="6914"/>
                  <a:pt x="3067" y="7097"/>
                  <a:pt x="3765" y="7097"/>
                </a:cubicBezTo>
                <a:cubicBezTo>
                  <a:pt x="4540" y="7097"/>
                  <a:pt x="5476" y="6872"/>
                  <a:pt x="5977" y="6646"/>
                </a:cubicBezTo>
                <a:lnTo>
                  <a:pt x="5977" y="6646"/>
                </a:lnTo>
                <a:cubicBezTo>
                  <a:pt x="5584" y="7122"/>
                  <a:pt x="5168" y="7563"/>
                  <a:pt x="4739" y="7991"/>
                </a:cubicBezTo>
                <a:cubicBezTo>
                  <a:pt x="4516" y="7665"/>
                  <a:pt x="2987" y="7029"/>
                  <a:pt x="1947" y="7029"/>
                </a:cubicBezTo>
                <a:cubicBezTo>
                  <a:pt x="1431" y="7029"/>
                  <a:pt x="1036" y="7185"/>
                  <a:pt x="977" y="7610"/>
                </a:cubicBezTo>
                <a:cubicBezTo>
                  <a:pt x="876" y="8291"/>
                  <a:pt x="1807" y="8515"/>
                  <a:pt x="2772" y="8515"/>
                </a:cubicBezTo>
                <a:cubicBezTo>
                  <a:pt x="3410" y="8515"/>
                  <a:pt x="4062" y="8417"/>
                  <a:pt x="4441" y="8289"/>
                </a:cubicBezTo>
                <a:lnTo>
                  <a:pt x="4441" y="8289"/>
                </a:lnTo>
                <a:cubicBezTo>
                  <a:pt x="4156" y="8563"/>
                  <a:pt x="3870" y="8825"/>
                  <a:pt x="3572" y="9087"/>
                </a:cubicBezTo>
                <a:cubicBezTo>
                  <a:pt x="2822" y="9111"/>
                  <a:pt x="0" y="10539"/>
                  <a:pt x="762" y="11528"/>
                </a:cubicBezTo>
                <a:cubicBezTo>
                  <a:pt x="887" y="11687"/>
                  <a:pt x="1045" y="11756"/>
                  <a:pt x="1222" y="11756"/>
                </a:cubicBezTo>
                <a:cubicBezTo>
                  <a:pt x="2193" y="11756"/>
                  <a:pt x="3755" y="9689"/>
                  <a:pt x="3775" y="9206"/>
                </a:cubicBezTo>
                <a:cubicBezTo>
                  <a:pt x="4037" y="8980"/>
                  <a:pt x="4287" y="8741"/>
                  <a:pt x="4549" y="8503"/>
                </a:cubicBezTo>
                <a:lnTo>
                  <a:pt x="4549" y="8503"/>
                </a:lnTo>
                <a:cubicBezTo>
                  <a:pt x="4096" y="9480"/>
                  <a:pt x="3668" y="11861"/>
                  <a:pt x="4751" y="11909"/>
                </a:cubicBezTo>
                <a:cubicBezTo>
                  <a:pt x="4762" y="11909"/>
                  <a:pt x="4773" y="11909"/>
                  <a:pt x="4784" y="11909"/>
                </a:cubicBezTo>
                <a:cubicBezTo>
                  <a:pt x="6049" y="11909"/>
                  <a:pt x="5355" y="8500"/>
                  <a:pt x="4930" y="8110"/>
                </a:cubicBezTo>
                <a:cubicBezTo>
                  <a:pt x="5358" y="7682"/>
                  <a:pt x="5775" y="7217"/>
                  <a:pt x="6180" y="6741"/>
                </a:cubicBezTo>
                <a:lnTo>
                  <a:pt x="6180" y="6741"/>
                </a:lnTo>
                <a:cubicBezTo>
                  <a:pt x="5864" y="7713"/>
                  <a:pt x="5709" y="10160"/>
                  <a:pt x="6769" y="10160"/>
                </a:cubicBezTo>
                <a:cubicBezTo>
                  <a:pt x="6787" y="10160"/>
                  <a:pt x="6804" y="10160"/>
                  <a:pt x="6823" y="10158"/>
                </a:cubicBezTo>
                <a:cubicBezTo>
                  <a:pt x="8156" y="10039"/>
                  <a:pt x="6966" y="6610"/>
                  <a:pt x="6489" y="6360"/>
                </a:cubicBezTo>
                <a:cubicBezTo>
                  <a:pt x="6847" y="5896"/>
                  <a:pt x="7192" y="5432"/>
                  <a:pt x="7501" y="4943"/>
                </a:cubicBezTo>
                <a:lnTo>
                  <a:pt x="7501" y="4943"/>
                </a:lnTo>
                <a:cubicBezTo>
                  <a:pt x="7317" y="6024"/>
                  <a:pt x="7400" y="8083"/>
                  <a:pt x="8328" y="8083"/>
                </a:cubicBezTo>
                <a:cubicBezTo>
                  <a:pt x="8361" y="8083"/>
                  <a:pt x="8395" y="8080"/>
                  <a:pt x="8430" y="8075"/>
                </a:cubicBezTo>
                <a:cubicBezTo>
                  <a:pt x="9704" y="7860"/>
                  <a:pt x="8394" y="4717"/>
                  <a:pt x="7882" y="4336"/>
                </a:cubicBezTo>
                <a:cubicBezTo>
                  <a:pt x="8061" y="4027"/>
                  <a:pt x="8240" y="3693"/>
                  <a:pt x="8394" y="3372"/>
                </a:cubicBezTo>
                <a:cubicBezTo>
                  <a:pt x="8561" y="3026"/>
                  <a:pt x="8740" y="2669"/>
                  <a:pt x="8894" y="2312"/>
                </a:cubicBezTo>
                <a:lnTo>
                  <a:pt x="8894" y="2312"/>
                </a:lnTo>
                <a:cubicBezTo>
                  <a:pt x="8861" y="3257"/>
                  <a:pt x="9386" y="5468"/>
                  <a:pt x="10281" y="5468"/>
                </a:cubicBezTo>
                <a:cubicBezTo>
                  <a:pt x="10356" y="5468"/>
                  <a:pt x="10433" y="5453"/>
                  <a:pt x="10514" y="5420"/>
                </a:cubicBezTo>
                <a:cubicBezTo>
                  <a:pt x="11764" y="4920"/>
                  <a:pt x="9597" y="1967"/>
                  <a:pt x="9073" y="1895"/>
                </a:cubicBezTo>
                <a:cubicBezTo>
                  <a:pt x="9311" y="1312"/>
                  <a:pt x="9490" y="729"/>
                  <a:pt x="9561" y="133"/>
                </a:cubicBezTo>
                <a:cubicBezTo>
                  <a:pt x="9576" y="54"/>
                  <a:pt x="9506" y="0"/>
                  <a:pt x="944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rot="4901727">
            <a:off x="5175480" y="-773373"/>
            <a:ext cx="1839817" cy="2602129"/>
          </a:xfrm>
          <a:custGeom>
            <a:rect b="b" l="l" r="r" t="t"/>
            <a:pathLst>
              <a:path extrusionOk="0" h="10947" w="7740">
                <a:moveTo>
                  <a:pt x="592" y="1"/>
                </a:moveTo>
                <a:cubicBezTo>
                  <a:pt x="563" y="1"/>
                  <a:pt x="525" y="33"/>
                  <a:pt x="525" y="88"/>
                </a:cubicBezTo>
                <a:cubicBezTo>
                  <a:pt x="584" y="897"/>
                  <a:pt x="822" y="1719"/>
                  <a:pt x="1120" y="2493"/>
                </a:cubicBezTo>
                <a:cubicBezTo>
                  <a:pt x="1096" y="2529"/>
                  <a:pt x="1060" y="2552"/>
                  <a:pt x="1013" y="2612"/>
                </a:cubicBezTo>
                <a:cubicBezTo>
                  <a:pt x="929" y="2719"/>
                  <a:pt x="810" y="2874"/>
                  <a:pt x="703" y="3041"/>
                </a:cubicBezTo>
                <a:cubicBezTo>
                  <a:pt x="584" y="3231"/>
                  <a:pt x="477" y="3445"/>
                  <a:pt x="382" y="3683"/>
                </a:cubicBezTo>
                <a:cubicBezTo>
                  <a:pt x="275" y="3922"/>
                  <a:pt x="203" y="4172"/>
                  <a:pt x="144" y="4445"/>
                </a:cubicBezTo>
                <a:cubicBezTo>
                  <a:pt x="84" y="4707"/>
                  <a:pt x="36" y="4981"/>
                  <a:pt x="25" y="5231"/>
                </a:cubicBezTo>
                <a:cubicBezTo>
                  <a:pt x="1" y="5362"/>
                  <a:pt x="1" y="5481"/>
                  <a:pt x="1" y="5600"/>
                </a:cubicBezTo>
                <a:cubicBezTo>
                  <a:pt x="1" y="5719"/>
                  <a:pt x="25" y="5838"/>
                  <a:pt x="25" y="5946"/>
                </a:cubicBezTo>
                <a:cubicBezTo>
                  <a:pt x="36" y="6053"/>
                  <a:pt x="48" y="6160"/>
                  <a:pt x="60" y="6243"/>
                </a:cubicBezTo>
                <a:cubicBezTo>
                  <a:pt x="84" y="6339"/>
                  <a:pt x="96" y="6410"/>
                  <a:pt x="108" y="6469"/>
                </a:cubicBezTo>
                <a:cubicBezTo>
                  <a:pt x="144" y="6600"/>
                  <a:pt x="167" y="6672"/>
                  <a:pt x="167" y="6672"/>
                </a:cubicBezTo>
                <a:lnTo>
                  <a:pt x="322" y="6529"/>
                </a:lnTo>
                <a:cubicBezTo>
                  <a:pt x="358" y="6481"/>
                  <a:pt x="406" y="6410"/>
                  <a:pt x="465" y="6350"/>
                </a:cubicBezTo>
                <a:cubicBezTo>
                  <a:pt x="525" y="6279"/>
                  <a:pt x="572" y="6196"/>
                  <a:pt x="632" y="6112"/>
                </a:cubicBezTo>
                <a:cubicBezTo>
                  <a:pt x="691" y="6017"/>
                  <a:pt x="751" y="5922"/>
                  <a:pt x="798" y="5815"/>
                </a:cubicBezTo>
                <a:cubicBezTo>
                  <a:pt x="858" y="5707"/>
                  <a:pt x="894" y="5588"/>
                  <a:pt x="953" y="5469"/>
                </a:cubicBezTo>
                <a:cubicBezTo>
                  <a:pt x="1060" y="5231"/>
                  <a:pt x="1132" y="4981"/>
                  <a:pt x="1191" y="4707"/>
                </a:cubicBezTo>
                <a:cubicBezTo>
                  <a:pt x="1251" y="4445"/>
                  <a:pt x="1299" y="4172"/>
                  <a:pt x="1310" y="3922"/>
                </a:cubicBezTo>
                <a:cubicBezTo>
                  <a:pt x="1334" y="3672"/>
                  <a:pt x="1334" y="3421"/>
                  <a:pt x="1310" y="3207"/>
                </a:cubicBezTo>
                <a:cubicBezTo>
                  <a:pt x="1299" y="3100"/>
                  <a:pt x="1287" y="3005"/>
                  <a:pt x="1275" y="2921"/>
                </a:cubicBezTo>
                <a:lnTo>
                  <a:pt x="1275" y="2921"/>
                </a:lnTo>
                <a:cubicBezTo>
                  <a:pt x="1299" y="2981"/>
                  <a:pt x="1310" y="3041"/>
                  <a:pt x="1346" y="3100"/>
                </a:cubicBezTo>
                <a:cubicBezTo>
                  <a:pt x="1584" y="3672"/>
                  <a:pt x="1846" y="4207"/>
                  <a:pt x="2144" y="4743"/>
                </a:cubicBezTo>
                <a:cubicBezTo>
                  <a:pt x="2132" y="4755"/>
                  <a:pt x="2108" y="4791"/>
                  <a:pt x="2084" y="4815"/>
                </a:cubicBezTo>
                <a:cubicBezTo>
                  <a:pt x="2001" y="4922"/>
                  <a:pt x="1882" y="5065"/>
                  <a:pt x="1775" y="5243"/>
                </a:cubicBezTo>
                <a:cubicBezTo>
                  <a:pt x="1656" y="5422"/>
                  <a:pt x="1549" y="5648"/>
                  <a:pt x="1453" y="5886"/>
                </a:cubicBezTo>
                <a:cubicBezTo>
                  <a:pt x="1346" y="6124"/>
                  <a:pt x="1275" y="6374"/>
                  <a:pt x="1215" y="6648"/>
                </a:cubicBezTo>
                <a:cubicBezTo>
                  <a:pt x="1156" y="6910"/>
                  <a:pt x="1108" y="7184"/>
                  <a:pt x="1096" y="7434"/>
                </a:cubicBezTo>
                <a:cubicBezTo>
                  <a:pt x="1072" y="7565"/>
                  <a:pt x="1072" y="7684"/>
                  <a:pt x="1072" y="7803"/>
                </a:cubicBezTo>
                <a:cubicBezTo>
                  <a:pt x="1072" y="7922"/>
                  <a:pt x="1096" y="8041"/>
                  <a:pt x="1096" y="8148"/>
                </a:cubicBezTo>
                <a:cubicBezTo>
                  <a:pt x="1108" y="8255"/>
                  <a:pt x="1120" y="8363"/>
                  <a:pt x="1132" y="8446"/>
                </a:cubicBezTo>
                <a:cubicBezTo>
                  <a:pt x="1156" y="8541"/>
                  <a:pt x="1168" y="8613"/>
                  <a:pt x="1179" y="8684"/>
                </a:cubicBezTo>
                <a:cubicBezTo>
                  <a:pt x="1215" y="8815"/>
                  <a:pt x="1239" y="8898"/>
                  <a:pt x="1239" y="8898"/>
                </a:cubicBezTo>
                <a:lnTo>
                  <a:pt x="1394" y="8744"/>
                </a:lnTo>
                <a:cubicBezTo>
                  <a:pt x="1430" y="8696"/>
                  <a:pt x="1477" y="8625"/>
                  <a:pt x="1537" y="8565"/>
                </a:cubicBezTo>
                <a:cubicBezTo>
                  <a:pt x="1596" y="8494"/>
                  <a:pt x="1644" y="8422"/>
                  <a:pt x="1703" y="8327"/>
                </a:cubicBezTo>
                <a:cubicBezTo>
                  <a:pt x="1763" y="8244"/>
                  <a:pt x="1822" y="8136"/>
                  <a:pt x="1870" y="8029"/>
                </a:cubicBezTo>
                <a:cubicBezTo>
                  <a:pt x="1930" y="7922"/>
                  <a:pt x="1965" y="7803"/>
                  <a:pt x="2025" y="7684"/>
                </a:cubicBezTo>
                <a:cubicBezTo>
                  <a:pt x="2132" y="7446"/>
                  <a:pt x="2203" y="7196"/>
                  <a:pt x="2263" y="6934"/>
                </a:cubicBezTo>
                <a:cubicBezTo>
                  <a:pt x="2322" y="6660"/>
                  <a:pt x="2370" y="6398"/>
                  <a:pt x="2382" y="6136"/>
                </a:cubicBezTo>
                <a:cubicBezTo>
                  <a:pt x="2406" y="5886"/>
                  <a:pt x="2406" y="5636"/>
                  <a:pt x="2382" y="5422"/>
                </a:cubicBezTo>
                <a:cubicBezTo>
                  <a:pt x="2370" y="5303"/>
                  <a:pt x="2358" y="5219"/>
                  <a:pt x="2346" y="5112"/>
                </a:cubicBezTo>
                <a:lnTo>
                  <a:pt x="2346" y="5112"/>
                </a:lnTo>
                <a:cubicBezTo>
                  <a:pt x="2644" y="5624"/>
                  <a:pt x="2965" y="6112"/>
                  <a:pt x="3311" y="6589"/>
                </a:cubicBezTo>
                <a:lnTo>
                  <a:pt x="3263" y="6672"/>
                </a:lnTo>
                <a:cubicBezTo>
                  <a:pt x="3204" y="6791"/>
                  <a:pt x="3144" y="6970"/>
                  <a:pt x="3096" y="7184"/>
                </a:cubicBezTo>
                <a:cubicBezTo>
                  <a:pt x="3037" y="7386"/>
                  <a:pt x="3001" y="7624"/>
                  <a:pt x="2977" y="7886"/>
                </a:cubicBezTo>
                <a:cubicBezTo>
                  <a:pt x="2954" y="8136"/>
                  <a:pt x="2954" y="8398"/>
                  <a:pt x="2977" y="8684"/>
                </a:cubicBezTo>
                <a:cubicBezTo>
                  <a:pt x="3001" y="8958"/>
                  <a:pt x="3037" y="9220"/>
                  <a:pt x="3096" y="9470"/>
                </a:cubicBezTo>
                <a:cubicBezTo>
                  <a:pt x="3132" y="9589"/>
                  <a:pt x="3156" y="9708"/>
                  <a:pt x="3204" y="9827"/>
                </a:cubicBezTo>
                <a:cubicBezTo>
                  <a:pt x="3239" y="9946"/>
                  <a:pt x="3275" y="10053"/>
                  <a:pt x="3323" y="10149"/>
                </a:cubicBezTo>
                <a:cubicBezTo>
                  <a:pt x="3370" y="10244"/>
                  <a:pt x="3418" y="10339"/>
                  <a:pt x="3442" y="10410"/>
                </a:cubicBezTo>
                <a:cubicBezTo>
                  <a:pt x="3489" y="10482"/>
                  <a:pt x="3513" y="10565"/>
                  <a:pt x="3561" y="10625"/>
                </a:cubicBezTo>
                <a:cubicBezTo>
                  <a:pt x="3632" y="10744"/>
                  <a:pt x="3680" y="10803"/>
                  <a:pt x="3680" y="10803"/>
                </a:cubicBezTo>
                <a:cubicBezTo>
                  <a:pt x="3680" y="10803"/>
                  <a:pt x="3727" y="10720"/>
                  <a:pt x="3775" y="10601"/>
                </a:cubicBezTo>
                <a:cubicBezTo>
                  <a:pt x="3799" y="10541"/>
                  <a:pt x="3835" y="10470"/>
                  <a:pt x="3858" y="10387"/>
                </a:cubicBezTo>
                <a:cubicBezTo>
                  <a:pt x="3894" y="10291"/>
                  <a:pt x="3918" y="10208"/>
                  <a:pt x="3954" y="10101"/>
                </a:cubicBezTo>
                <a:cubicBezTo>
                  <a:pt x="3977" y="9994"/>
                  <a:pt x="3989" y="9875"/>
                  <a:pt x="4025" y="9768"/>
                </a:cubicBezTo>
                <a:cubicBezTo>
                  <a:pt x="4037" y="9648"/>
                  <a:pt x="4049" y="9529"/>
                  <a:pt x="4073" y="9398"/>
                </a:cubicBezTo>
                <a:cubicBezTo>
                  <a:pt x="4085" y="9148"/>
                  <a:pt x="4085" y="8875"/>
                  <a:pt x="4073" y="8601"/>
                </a:cubicBezTo>
                <a:cubicBezTo>
                  <a:pt x="4049" y="8327"/>
                  <a:pt x="4013" y="8065"/>
                  <a:pt x="3954" y="7803"/>
                </a:cubicBezTo>
                <a:cubicBezTo>
                  <a:pt x="3894" y="7565"/>
                  <a:pt x="3811" y="7327"/>
                  <a:pt x="3727" y="7136"/>
                </a:cubicBezTo>
                <a:lnTo>
                  <a:pt x="3727" y="7136"/>
                </a:lnTo>
                <a:cubicBezTo>
                  <a:pt x="4037" y="7529"/>
                  <a:pt x="4347" y="7910"/>
                  <a:pt x="4680" y="8279"/>
                </a:cubicBezTo>
                <a:cubicBezTo>
                  <a:pt x="4728" y="8398"/>
                  <a:pt x="4787" y="8541"/>
                  <a:pt x="4870" y="8696"/>
                </a:cubicBezTo>
                <a:cubicBezTo>
                  <a:pt x="4978" y="8898"/>
                  <a:pt x="5109" y="9101"/>
                  <a:pt x="5263" y="9291"/>
                </a:cubicBezTo>
                <a:cubicBezTo>
                  <a:pt x="5418" y="9506"/>
                  <a:pt x="5597" y="9696"/>
                  <a:pt x="5799" y="9887"/>
                </a:cubicBezTo>
                <a:cubicBezTo>
                  <a:pt x="5990" y="10065"/>
                  <a:pt x="6192" y="10244"/>
                  <a:pt x="6418" y="10387"/>
                </a:cubicBezTo>
                <a:cubicBezTo>
                  <a:pt x="6525" y="10458"/>
                  <a:pt x="6633" y="10518"/>
                  <a:pt x="6728" y="10577"/>
                </a:cubicBezTo>
                <a:cubicBezTo>
                  <a:pt x="6835" y="10637"/>
                  <a:pt x="6942" y="10684"/>
                  <a:pt x="7049" y="10720"/>
                </a:cubicBezTo>
                <a:cubicBezTo>
                  <a:pt x="7145" y="10768"/>
                  <a:pt x="7240" y="10803"/>
                  <a:pt x="7311" y="10827"/>
                </a:cubicBezTo>
                <a:cubicBezTo>
                  <a:pt x="7406" y="10863"/>
                  <a:pt x="7478" y="10887"/>
                  <a:pt x="7537" y="10899"/>
                </a:cubicBezTo>
                <a:cubicBezTo>
                  <a:pt x="7668" y="10934"/>
                  <a:pt x="7740" y="10946"/>
                  <a:pt x="7740" y="10946"/>
                </a:cubicBezTo>
                <a:cubicBezTo>
                  <a:pt x="7740" y="10946"/>
                  <a:pt x="7728" y="10875"/>
                  <a:pt x="7680" y="10744"/>
                </a:cubicBezTo>
                <a:cubicBezTo>
                  <a:pt x="7668" y="10684"/>
                  <a:pt x="7645" y="10601"/>
                  <a:pt x="7597" y="10518"/>
                </a:cubicBezTo>
                <a:cubicBezTo>
                  <a:pt x="7561" y="10422"/>
                  <a:pt x="7526" y="10339"/>
                  <a:pt x="7466" y="10244"/>
                </a:cubicBezTo>
                <a:cubicBezTo>
                  <a:pt x="7418" y="10160"/>
                  <a:pt x="7359" y="10053"/>
                  <a:pt x="7287" y="9946"/>
                </a:cubicBezTo>
                <a:cubicBezTo>
                  <a:pt x="7228" y="9851"/>
                  <a:pt x="7145" y="9744"/>
                  <a:pt x="7061" y="9648"/>
                </a:cubicBezTo>
                <a:cubicBezTo>
                  <a:pt x="6894" y="9446"/>
                  <a:pt x="6716" y="9256"/>
                  <a:pt x="6525" y="9077"/>
                </a:cubicBezTo>
                <a:cubicBezTo>
                  <a:pt x="6335" y="8898"/>
                  <a:pt x="6109" y="8720"/>
                  <a:pt x="5894" y="8577"/>
                </a:cubicBezTo>
                <a:cubicBezTo>
                  <a:pt x="5692" y="8434"/>
                  <a:pt x="5466" y="8327"/>
                  <a:pt x="5275" y="8244"/>
                </a:cubicBezTo>
                <a:cubicBezTo>
                  <a:pt x="5085" y="8148"/>
                  <a:pt x="4906" y="8089"/>
                  <a:pt x="4763" y="8065"/>
                </a:cubicBezTo>
                <a:cubicBezTo>
                  <a:pt x="4728" y="8041"/>
                  <a:pt x="4692" y="8041"/>
                  <a:pt x="4644" y="8029"/>
                </a:cubicBezTo>
                <a:cubicBezTo>
                  <a:pt x="4108" y="7434"/>
                  <a:pt x="3620" y="6815"/>
                  <a:pt x="3180" y="6160"/>
                </a:cubicBezTo>
                <a:lnTo>
                  <a:pt x="3180" y="6160"/>
                </a:lnTo>
                <a:cubicBezTo>
                  <a:pt x="3275" y="6231"/>
                  <a:pt x="3418" y="6303"/>
                  <a:pt x="3573" y="6374"/>
                </a:cubicBezTo>
                <a:cubicBezTo>
                  <a:pt x="3775" y="6469"/>
                  <a:pt x="3989" y="6553"/>
                  <a:pt x="4251" y="6636"/>
                </a:cubicBezTo>
                <a:cubicBezTo>
                  <a:pt x="4501" y="6708"/>
                  <a:pt x="4763" y="6755"/>
                  <a:pt x="5037" y="6779"/>
                </a:cubicBezTo>
                <a:cubicBezTo>
                  <a:pt x="5234" y="6806"/>
                  <a:pt x="5437" y="6819"/>
                  <a:pt x="5637" y="6819"/>
                </a:cubicBezTo>
                <a:cubicBezTo>
                  <a:pt x="5703" y="6819"/>
                  <a:pt x="5769" y="6818"/>
                  <a:pt x="5835" y="6815"/>
                </a:cubicBezTo>
                <a:cubicBezTo>
                  <a:pt x="5978" y="6815"/>
                  <a:pt x="6097" y="6791"/>
                  <a:pt x="6216" y="6779"/>
                </a:cubicBezTo>
                <a:cubicBezTo>
                  <a:pt x="6335" y="6767"/>
                  <a:pt x="6454" y="6755"/>
                  <a:pt x="6549" y="6720"/>
                </a:cubicBezTo>
                <a:cubicBezTo>
                  <a:pt x="6656" y="6696"/>
                  <a:pt x="6764" y="6672"/>
                  <a:pt x="6835" y="6648"/>
                </a:cubicBezTo>
                <a:cubicBezTo>
                  <a:pt x="6930" y="6612"/>
                  <a:pt x="7002" y="6589"/>
                  <a:pt x="7061" y="6577"/>
                </a:cubicBezTo>
                <a:cubicBezTo>
                  <a:pt x="7180" y="6529"/>
                  <a:pt x="7252" y="6481"/>
                  <a:pt x="7252" y="6481"/>
                </a:cubicBezTo>
                <a:cubicBezTo>
                  <a:pt x="7252" y="6481"/>
                  <a:pt x="7192" y="6422"/>
                  <a:pt x="7073" y="6350"/>
                </a:cubicBezTo>
                <a:cubicBezTo>
                  <a:pt x="7014" y="6303"/>
                  <a:pt x="6954" y="6279"/>
                  <a:pt x="6883" y="6231"/>
                </a:cubicBezTo>
                <a:cubicBezTo>
                  <a:pt x="6811" y="6184"/>
                  <a:pt x="6716" y="6136"/>
                  <a:pt x="6609" y="6100"/>
                </a:cubicBezTo>
                <a:lnTo>
                  <a:pt x="6299" y="5958"/>
                </a:lnTo>
                <a:cubicBezTo>
                  <a:pt x="6180" y="5922"/>
                  <a:pt x="6061" y="5886"/>
                  <a:pt x="5942" y="5850"/>
                </a:cubicBezTo>
                <a:cubicBezTo>
                  <a:pt x="5692" y="5767"/>
                  <a:pt x="5418" y="5731"/>
                  <a:pt x="5156" y="5696"/>
                </a:cubicBezTo>
                <a:cubicBezTo>
                  <a:pt x="4951" y="5669"/>
                  <a:pt x="4752" y="5655"/>
                  <a:pt x="4550" y="5655"/>
                </a:cubicBezTo>
                <a:cubicBezTo>
                  <a:pt x="4483" y="5655"/>
                  <a:pt x="4415" y="5657"/>
                  <a:pt x="4347" y="5660"/>
                </a:cubicBezTo>
                <a:cubicBezTo>
                  <a:pt x="4097" y="5684"/>
                  <a:pt x="3846" y="5707"/>
                  <a:pt x="3632" y="5755"/>
                </a:cubicBezTo>
                <a:cubicBezTo>
                  <a:pt x="3430" y="5803"/>
                  <a:pt x="3251" y="5862"/>
                  <a:pt x="3132" y="5910"/>
                </a:cubicBezTo>
                <a:cubicBezTo>
                  <a:pt x="3084" y="5922"/>
                  <a:pt x="3037" y="5934"/>
                  <a:pt x="3013" y="5946"/>
                </a:cubicBezTo>
                <a:cubicBezTo>
                  <a:pt x="2561" y="5291"/>
                  <a:pt x="2168" y="4588"/>
                  <a:pt x="1822" y="3874"/>
                </a:cubicBezTo>
                <a:lnTo>
                  <a:pt x="1822" y="3874"/>
                </a:lnTo>
                <a:cubicBezTo>
                  <a:pt x="1834" y="3898"/>
                  <a:pt x="1870" y="3910"/>
                  <a:pt x="1894" y="3922"/>
                </a:cubicBezTo>
                <a:cubicBezTo>
                  <a:pt x="2001" y="3993"/>
                  <a:pt x="2168" y="4088"/>
                  <a:pt x="2358" y="4195"/>
                </a:cubicBezTo>
                <a:cubicBezTo>
                  <a:pt x="2549" y="4279"/>
                  <a:pt x="2775" y="4374"/>
                  <a:pt x="3025" y="4445"/>
                </a:cubicBezTo>
                <a:cubicBezTo>
                  <a:pt x="3275" y="4517"/>
                  <a:pt x="3549" y="4564"/>
                  <a:pt x="3811" y="4588"/>
                </a:cubicBezTo>
                <a:cubicBezTo>
                  <a:pt x="4016" y="4615"/>
                  <a:pt x="4215" y="4628"/>
                  <a:pt x="4417" y="4628"/>
                </a:cubicBezTo>
                <a:cubicBezTo>
                  <a:pt x="4484" y="4628"/>
                  <a:pt x="4552" y="4627"/>
                  <a:pt x="4620" y="4624"/>
                </a:cubicBezTo>
                <a:cubicBezTo>
                  <a:pt x="4751" y="4624"/>
                  <a:pt x="4870" y="4612"/>
                  <a:pt x="4989" y="4588"/>
                </a:cubicBezTo>
                <a:cubicBezTo>
                  <a:pt x="5109" y="4576"/>
                  <a:pt x="5228" y="4564"/>
                  <a:pt x="5335" y="4529"/>
                </a:cubicBezTo>
                <a:cubicBezTo>
                  <a:pt x="5442" y="4505"/>
                  <a:pt x="5537" y="4493"/>
                  <a:pt x="5621" y="4457"/>
                </a:cubicBezTo>
                <a:cubicBezTo>
                  <a:pt x="5704" y="4434"/>
                  <a:pt x="5775" y="4422"/>
                  <a:pt x="5835" y="4386"/>
                </a:cubicBezTo>
                <a:cubicBezTo>
                  <a:pt x="5954" y="4338"/>
                  <a:pt x="6037" y="4291"/>
                  <a:pt x="6037" y="4291"/>
                </a:cubicBezTo>
                <a:cubicBezTo>
                  <a:pt x="6037" y="4291"/>
                  <a:pt x="5978" y="4231"/>
                  <a:pt x="5859" y="4160"/>
                </a:cubicBezTo>
                <a:cubicBezTo>
                  <a:pt x="5799" y="4124"/>
                  <a:pt x="5740" y="4088"/>
                  <a:pt x="5656" y="4041"/>
                </a:cubicBezTo>
                <a:cubicBezTo>
                  <a:pt x="5585" y="4005"/>
                  <a:pt x="5501" y="3957"/>
                  <a:pt x="5394" y="3910"/>
                </a:cubicBezTo>
                <a:lnTo>
                  <a:pt x="5085" y="3779"/>
                </a:lnTo>
                <a:cubicBezTo>
                  <a:pt x="4966" y="3731"/>
                  <a:pt x="4847" y="3707"/>
                  <a:pt x="4728" y="3660"/>
                </a:cubicBezTo>
                <a:cubicBezTo>
                  <a:pt x="4466" y="3588"/>
                  <a:pt x="4216" y="3541"/>
                  <a:pt x="3930" y="3505"/>
                </a:cubicBezTo>
                <a:cubicBezTo>
                  <a:pt x="3738" y="3487"/>
                  <a:pt x="3540" y="3476"/>
                  <a:pt x="3345" y="3476"/>
                </a:cubicBezTo>
                <a:cubicBezTo>
                  <a:pt x="3273" y="3476"/>
                  <a:pt x="3202" y="3478"/>
                  <a:pt x="3132" y="3481"/>
                </a:cubicBezTo>
                <a:cubicBezTo>
                  <a:pt x="2882" y="3493"/>
                  <a:pt x="2620" y="3529"/>
                  <a:pt x="2418" y="3564"/>
                </a:cubicBezTo>
                <a:cubicBezTo>
                  <a:pt x="2203" y="3612"/>
                  <a:pt x="2025" y="3672"/>
                  <a:pt x="1906" y="3719"/>
                </a:cubicBezTo>
                <a:cubicBezTo>
                  <a:pt x="1846" y="3743"/>
                  <a:pt x="1811" y="3767"/>
                  <a:pt x="1763" y="3779"/>
                </a:cubicBezTo>
                <a:cubicBezTo>
                  <a:pt x="1632" y="3505"/>
                  <a:pt x="1513" y="3231"/>
                  <a:pt x="1394" y="2945"/>
                </a:cubicBezTo>
                <a:cubicBezTo>
                  <a:pt x="1251" y="2600"/>
                  <a:pt x="1108" y="2231"/>
                  <a:pt x="989" y="1874"/>
                </a:cubicBezTo>
                <a:lnTo>
                  <a:pt x="989" y="1874"/>
                </a:lnTo>
                <a:cubicBezTo>
                  <a:pt x="1013" y="1886"/>
                  <a:pt x="1049" y="1909"/>
                  <a:pt x="1072" y="1933"/>
                </a:cubicBezTo>
                <a:cubicBezTo>
                  <a:pt x="1179" y="2005"/>
                  <a:pt x="1346" y="2112"/>
                  <a:pt x="1537" y="2195"/>
                </a:cubicBezTo>
                <a:cubicBezTo>
                  <a:pt x="1727" y="2290"/>
                  <a:pt x="1953" y="2374"/>
                  <a:pt x="2203" y="2445"/>
                </a:cubicBezTo>
                <a:cubicBezTo>
                  <a:pt x="2465" y="2529"/>
                  <a:pt x="2727" y="2564"/>
                  <a:pt x="3001" y="2600"/>
                </a:cubicBezTo>
                <a:cubicBezTo>
                  <a:pt x="3198" y="2627"/>
                  <a:pt x="3401" y="2640"/>
                  <a:pt x="3596" y="2640"/>
                </a:cubicBezTo>
                <a:cubicBezTo>
                  <a:pt x="3660" y="2640"/>
                  <a:pt x="3724" y="2639"/>
                  <a:pt x="3787" y="2636"/>
                </a:cubicBezTo>
                <a:cubicBezTo>
                  <a:pt x="3918" y="2636"/>
                  <a:pt x="4037" y="2612"/>
                  <a:pt x="4156" y="2600"/>
                </a:cubicBezTo>
                <a:cubicBezTo>
                  <a:pt x="4275" y="2588"/>
                  <a:pt x="4394" y="2564"/>
                  <a:pt x="4501" y="2540"/>
                </a:cubicBezTo>
                <a:cubicBezTo>
                  <a:pt x="4608" y="2505"/>
                  <a:pt x="4704" y="2493"/>
                  <a:pt x="4787" y="2469"/>
                </a:cubicBezTo>
                <a:cubicBezTo>
                  <a:pt x="4870" y="2433"/>
                  <a:pt x="4942" y="2409"/>
                  <a:pt x="5001" y="2386"/>
                </a:cubicBezTo>
                <a:cubicBezTo>
                  <a:pt x="5120" y="2350"/>
                  <a:pt x="5204" y="2302"/>
                  <a:pt x="5204" y="2302"/>
                </a:cubicBezTo>
                <a:cubicBezTo>
                  <a:pt x="5204" y="2302"/>
                  <a:pt x="5144" y="2243"/>
                  <a:pt x="5025" y="2171"/>
                </a:cubicBezTo>
                <a:cubicBezTo>
                  <a:pt x="4966" y="2124"/>
                  <a:pt x="4906" y="2088"/>
                  <a:pt x="4823" y="2052"/>
                </a:cubicBezTo>
                <a:cubicBezTo>
                  <a:pt x="4751" y="2005"/>
                  <a:pt x="4668" y="1957"/>
                  <a:pt x="4561" y="1921"/>
                </a:cubicBezTo>
                <a:lnTo>
                  <a:pt x="4251" y="1778"/>
                </a:lnTo>
                <a:cubicBezTo>
                  <a:pt x="4132" y="1743"/>
                  <a:pt x="4013" y="1707"/>
                  <a:pt x="3894" y="1659"/>
                </a:cubicBezTo>
                <a:cubicBezTo>
                  <a:pt x="3632" y="1588"/>
                  <a:pt x="3370" y="1540"/>
                  <a:pt x="3096" y="1517"/>
                </a:cubicBezTo>
                <a:cubicBezTo>
                  <a:pt x="2900" y="1490"/>
                  <a:pt x="2697" y="1476"/>
                  <a:pt x="2497" y="1476"/>
                </a:cubicBezTo>
                <a:cubicBezTo>
                  <a:pt x="2430" y="1476"/>
                  <a:pt x="2364" y="1478"/>
                  <a:pt x="2299" y="1481"/>
                </a:cubicBezTo>
                <a:cubicBezTo>
                  <a:pt x="2049" y="1505"/>
                  <a:pt x="1811" y="1528"/>
                  <a:pt x="1584" y="1576"/>
                </a:cubicBezTo>
                <a:cubicBezTo>
                  <a:pt x="1370" y="1624"/>
                  <a:pt x="1191" y="1683"/>
                  <a:pt x="1072" y="1719"/>
                </a:cubicBezTo>
                <a:cubicBezTo>
                  <a:pt x="1013" y="1755"/>
                  <a:pt x="953" y="1767"/>
                  <a:pt x="929" y="1778"/>
                </a:cubicBezTo>
                <a:cubicBezTo>
                  <a:pt x="763" y="1243"/>
                  <a:pt x="632" y="695"/>
                  <a:pt x="584" y="147"/>
                </a:cubicBezTo>
                <a:cubicBezTo>
                  <a:pt x="648" y="45"/>
                  <a:pt x="626" y="1"/>
                  <a:pt x="59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6933825" y="3058231"/>
            <a:ext cx="2210158" cy="2085252"/>
          </a:xfrm>
          <a:custGeom>
            <a:rect b="b" l="l" r="r" t="t"/>
            <a:pathLst>
              <a:path extrusionOk="0" h="14324" w="15182">
                <a:moveTo>
                  <a:pt x="15181" y="1"/>
                </a:moveTo>
                <a:cubicBezTo>
                  <a:pt x="13753" y="96"/>
                  <a:pt x="12336" y="358"/>
                  <a:pt x="11133" y="1155"/>
                </a:cubicBezTo>
                <a:cubicBezTo>
                  <a:pt x="9645" y="2156"/>
                  <a:pt x="9169" y="3775"/>
                  <a:pt x="8823" y="5465"/>
                </a:cubicBezTo>
                <a:cubicBezTo>
                  <a:pt x="8490" y="7132"/>
                  <a:pt x="8061" y="8990"/>
                  <a:pt x="6371" y="9776"/>
                </a:cubicBezTo>
                <a:cubicBezTo>
                  <a:pt x="4859" y="10490"/>
                  <a:pt x="3037" y="10276"/>
                  <a:pt x="1584" y="11169"/>
                </a:cubicBezTo>
                <a:cubicBezTo>
                  <a:pt x="394" y="11907"/>
                  <a:pt x="37" y="13085"/>
                  <a:pt x="1" y="14324"/>
                </a:cubicBezTo>
                <a:lnTo>
                  <a:pt x="15181" y="14324"/>
                </a:lnTo>
                <a:lnTo>
                  <a:pt x="1518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997125" y="-570505"/>
            <a:ext cx="4236929" cy="1680561"/>
          </a:xfrm>
          <a:custGeom>
            <a:rect b="b" l="l" r="r" t="t"/>
            <a:pathLst>
              <a:path extrusionOk="0" h="13134" w="33112">
                <a:moveTo>
                  <a:pt x="9418" y="1"/>
                </a:moveTo>
                <a:lnTo>
                  <a:pt x="9418" y="13"/>
                </a:lnTo>
                <a:lnTo>
                  <a:pt x="1" y="13"/>
                </a:lnTo>
                <a:lnTo>
                  <a:pt x="1" y="12597"/>
                </a:lnTo>
                <a:cubicBezTo>
                  <a:pt x="1" y="12597"/>
                  <a:pt x="2156" y="11371"/>
                  <a:pt x="1537" y="8811"/>
                </a:cubicBezTo>
                <a:cubicBezTo>
                  <a:pt x="905" y="6251"/>
                  <a:pt x="1644" y="5787"/>
                  <a:pt x="3215" y="4882"/>
                </a:cubicBezTo>
                <a:cubicBezTo>
                  <a:pt x="4799" y="3977"/>
                  <a:pt x="4346" y="2144"/>
                  <a:pt x="6204" y="1298"/>
                </a:cubicBezTo>
                <a:cubicBezTo>
                  <a:pt x="6402" y="1209"/>
                  <a:pt x="6593" y="1169"/>
                  <a:pt x="6779" y="1169"/>
                </a:cubicBezTo>
                <a:cubicBezTo>
                  <a:pt x="8343" y="1169"/>
                  <a:pt x="9418" y="4025"/>
                  <a:pt x="9418" y="4025"/>
                </a:cubicBezTo>
                <a:cubicBezTo>
                  <a:pt x="10038" y="4894"/>
                  <a:pt x="10823" y="5644"/>
                  <a:pt x="11740" y="6132"/>
                </a:cubicBezTo>
                <a:cubicBezTo>
                  <a:pt x="12240" y="6406"/>
                  <a:pt x="12752" y="6585"/>
                  <a:pt x="13312" y="6680"/>
                </a:cubicBezTo>
                <a:cubicBezTo>
                  <a:pt x="13955" y="6799"/>
                  <a:pt x="14621" y="6811"/>
                  <a:pt x="15276" y="6835"/>
                </a:cubicBezTo>
                <a:cubicBezTo>
                  <a:pt x="15919" y="6835"/>
                  <a:pt x="16598" y="6835"/>
                  <a:pt x="17253" y="6918"/>
                </a:cubicBezTo>
                <a:cubicBezTo>
                  <a:pt x="17812" y="6990"/>
                  <a:pt x="18372" y="7144"/>
                  <a:pt x="18908" y="7335"/>
                </a:cubicBezTo>
                <a:cubicBezTo>
                  <a:pt x="19979" y="7704"/>
                  <a:pt x="20968" y="8287"/>
                  <a:pt x="21908" y="8978"/>
                </a:cubicBezTo>
                <a:cubicBezTo>
                  <a:pt x="22861" y="9669"/>
                  <a:pt x="23754" y="10478"/>
                  <a:pt x="24587" y="11324"/>
                </a:cubicBezTo>
                <a:cubicBezTo>
                  <a:pt x="25341" y="12089"/>
                  <a:pt x="26211" y="13134"/>
                  <a:pt x="27347" y="13134"/>
                </a:cubicBezTo>
                <a:cubicBezTo>
                  <a:pt x="27359" y="13134"/>
                  <a:pt x="27372" y="13134"/>
                  <a:pt x="27385" y="13133"/>
                </a:cubicBezTo>
                <a:cubicBezTo>
                  <a:pt x="28445" y="13098"/>
                  <a:pt x="29099" y="12133"/>
                  <a:pt x="29397" y="11145"/>
                </a:cubicBezTo>
                <a:cubicBezTo>
                  <a:pt x="29576" y="10562"/>
                  <a:pt x="29635" y="9954"/>
                  <a:pt x="29695" y="9347"/>
                </a:cubicBezTo>
                <a:cubicBezTo>
                  <a:pt x="29754" y="8633"/>
                  <a:pt x="29766" y="7918"/>
                  <a:pt x="29778" y="7216"/>
                </a:cubicBezTo>
                <a:cubicBezTo>
                  <a:pt x="29814" y="5942"/>
                  <a:pt x="29861" y="4644"/>
                  <a:pt x="30219" y="3406"/>
                </a:cubicBezTo>
                <a:cubicBezTo>
                  <a:pt x="30516" y="2382"/>
                  <a:pt x="31016" y="1382"/>
                  <a:pt x="31838" y="727"/>
                </a:cubicBezTo>
                <a:cubicBezTo>
                  <a:pt x="32219" y="417"/>
                  <a:pt x="32671" y="203"/>
                  <a:pt x="331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0" y="3806100"/>
            <a:ext cx="3284538" cy="1337403"/>
          </a:xfrm>
          <a:custGeom>
            <a:rect b="b" l="l" r="r" t="t"/>
            <a:pathLst>
              <a:path extrusionOk="0" h="13347" w="32779">
                <a:moveTo>
                  <a:pt x="12484" y="0"/>
                </a:moveTo>
                <a:cubicBezTo>
                  <a:pt x="11426" y="0"/>
                  <a:pt x="10371" y="246"/>
                  <a:pt x="9418" y="702"/>
                </a:cubicBezTo>
                <a:cubicBezTo>
                  <a:pt x="9418" y="702"/>
                  <a:pt x="6632" y="2179"/>
                  <a:pt x="5072" y="4274"/>
                </a:cubicBezTo>
                <a:cubicBezTo>
                  <a:pt x="3547" y="6307"/>
                  <a:pt x="2057" y="7065"/>
                  <a:pt x="691" y="7065"/>
                </a:cubicBezTo>
                <a:cubicBezTo>
                  <a:pt x="457" y="7065"/>
                  <a:pt x="227" y="7042"/>
                  <a:pt x="0" y="7001"/>
                </a:cubicBezTo>
                <a:lnTo>
                  <a:pt x="0" y="13347"/>
                </a:lnTo>
                <a:lnTo>
                  <a:pt x="32778" y="13347"/>
                </a:lnTo>
                <a:cubicBezTo>
                  <a:pt x="32528" y="12930"/>
                  <a:pt x="32290" y="12513"/>
                  <a:pt x="32040" y="12108"/>
                </a:cubicBezTo>
                <a:cubicBezTo>
                  <a:pt x="31730" y="11620"/>
                  <a:pt x="31409" y="11120"/>
                  <a:pt x="31076" y="10644"/>
                </a:cubicBezTo>
                <a:cubicBezTo>
                  <a:pt x="30433" y="9751"/>
                  <a:pt x="29706" y="8894"/>
                  <a:pt x="28813" y="8239"/>
                </a:cubicBezTo>
                <a:cubicBezTo>
                  <a:pt x="28373" y="7929"/>
                  <a:pt x="27897" y="7655"/>
                  <a:pt x="27397" y="7477"/>
                </a:cubicBezTo>
                <a:cubicBezTo>
                  <a:pt x="26801" y="7274"/>
                  <a:pt x="26170" y="7191"/>
                  <a:pt x="25551" y="7191"/>
                </a:cubicBezTo>
                <a:cubicBezTo>
                  <a:pt x="24595" y="7208"/>
                  <a:pt x="23639" y="7391"/>
                  <a:pt x="22688" y="7391"/>
                </a:cubicBezTo>
                <a:cubicBezTo>
                  <a:pt x="22336" y="7391"/>
                  <a:pt x="21985" y="7366"/>
                  <a:pt x="21634" y="7298"/>
                </a:cubicBezTo>
                <a:cubicBezTo>
                  <a:pt x="21074" y="7179"/>
                  <a:pt x="20515" y="6953"/>
                  <a:pt x="20086" y="6560"/>
                </a:cubicBezTo>
                <a:cubicBezTo>
                  <a:pt x="19658" y="6155"/>
                  <a:pt x="19408" y="5619"/>
                  <a:pt x="19169" y="5096"/>
                </a:cubicBezTo>
                <a:cubicBezTo>
                  <a:pt x="18943" y="4572"/>
                  <a:pt x="18753" y="4024"/>
                  <a:pt x="18467" y="3536"/>
                </a:cubicBezTo>
                <a:cubicBezTo>
                  <a:pt x="18193" y="3060"/>
                  <a:pt x="17872" y="2619"/>
                  <a:pt x="17514" y="2238"/>
                </a:cubicBezTo>
                <a:cubicBezTo>
                  <a:pt x="16764" y="1440"/>
                  <a:pt x="15836" y="809"/>
                  <a:pt x="14824" y="428"/>
                </a:cubicBezTo>
                <a:cubicBezTo>
                  <a:pt x="14069" y="138"/>
                  <a:pt x="13276" y="0"/>
                  <a:pt x="124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6826178" y="-52375"/>
            <a:ext cx="3284542" cy="2348861"/>
          </a:xfrm>
          <a:custGeom>
            <a:rect b="b" l="l" r="r" t="t"/>
            <a:pathLst>
              <a:path extrusionOk="0" h="23833" w="33327">
                <a:moveTo>
                  <a:pt x="11609" y="1"/>
                </a:moveTo>
                <a:cubicBezTo>
                  <a:pt x="10978" y="477"/>
                  <a:pt x="10407" y="1060"/>
                  <a:pt x="9919" y="1703"/>
                </a:cubicBezTo>
                <a:cubicBezTo>
                  <a:pt x="8871" y="3084"/>
                  <a:pt x="8252" y="4739"/>
                  <a:pt x="7942" y="6430"/>
                </a:cubicBezTo>
                <a:cubicBezTo>
                  <a:pt x="7775" y="7347"/>
                  <a:pt x="7680" y="8275"/>
                  <a:pt x="7668" y="9204"/>
                </a:cubicBezTo>
                <a:cubicBezTo>
                  <a:pt x="7656" y="10180"/>
                  <a:pt x="7716" y="11169"/>
                  <a:pt x="7728" y="12145"/>
                </a:cubicBezTo>
                <a:cubicBezTo>
                  <a:pt x="7728" y="13812"/>
                  <a:pt x="7418" y="15753"/>
                  <a:pt x="5870" y="16693"/>
                </a:cubicBezTo>
                <a:cubicBezTo>
                  <a:pt x="5144" y="17134"/>
                  <a:pt x="4287" y="17300"/>
                  <a:pt x="3465" y="17503"/>
                </a:cubicBezTo>
                <a:cubicBezTo>
                  <a:pt x="2727" y="17681"/>
                  <a:pt x="1977" y="17919"/>
                  <a:pt x="1346" y="18360"/>
                </a:cubicBezTo>
                <a:cubicBezTo>
                  <a:pt x="751" y="18753"/>
                  <a:pt x="251" y="19336"/>
                  <a:pt x="132" y="20051"/>
                </a:cubicBezTo>
                <a:cubicBezTo>
                  <a:pt x="1" y="20837"/>
                  <a:pt x="334" y="21646"/>
                  <a:pt x="870" y="22230"/>
                </a:cubicBezTo>
                <a:cubicBezTo>
                  <a:pt x="1441" y="22861"/>
                  <a:pt x="2263" y="23218"/>
                  <a:pt x="3084" y="23432"/>
                </a:cubicBezTo>
                <a:cubicBezTo>
                  <a:pt x="3846" y="23634"/>
                  <a:pt x="4644" y="23742"/>
                  <a:pt x="5430" y="23801"/>
                </a:cubicBezTo>
                <a:cubicBezTo>
                  <a:pt x="5732" y="23822"/>
                  <a:pt x="6035" y="23833"/>
                  <a:pt x="6338" y="23833"/>
                </a:cubicBezTo>
                <a:cubicBezTo>
                  <a:pt x="7565" y="23833"/>
                  <a:pt x="8794" y="23661"/>
                  <a:pt x="9978" y="23337"/>
                </a:cubicBezTo>
                <a:cubicBezTo>
                  <a:pt x="11443" y="22956"/>
                  <a:pt x="12859" y="22325"/>
                  <a:pt x="14157" y="21515"/>
                </a:cubicBezTo>
                <a:cubicBezTo>
                  <a:pt x="15431" y="20694"/>
                  <a:pt x="16598" y="19682"/>
                  <a:pt x="17539" y="18491"/>
                </a:cubicBezTo>
                <a:cubicBezTo>
                  <a:pt x="18646" y="17086"/>
                  <a:pt x="19396" y="15407"/>
                  <a:pt x="20646" y="14109"/>
                </a:cubicBezTo>
                <a:cubicBezTo>
                  <a:pt x="21051" y="13693"/>
                  <a:pt x="21527" y="13383"/>
                  <a:pt x="22063" y="13169"/>
                </a:cubicBezTo>
                <a:cubicBezTo>
                  <a:pt x="22559" y="12978"/>
                  <a:pt x="23232" y="12783"/>
                  <a:pt x="23900" y="12783"/>
                </a:cubicBezTo>
                <a:cubicBezTo>
                  <a:pt x="24562" y="12783"/>
                  <a:pt x="25220" y="12975"/>
                  <a:pt x="25694" y="13550"/>
                </a:cubicBezTo>
                <a:cubicBezTo>
                  <a:pt x="27099" y="15241"/>
                  <a:pt x="26897" y="20348"/>
                  <a:pt x="31671" y="21741"/>
                </a:cubicBezTo>
                <a:cubicBezTo>
                  <a:pt x="32255" y="21908"/>
                  <a:pt x="32802" y="22063"/>
                  <a:pt x="33326" y="22182"/>
                </a:cubicBezTo>
                <a:lnTo>
                  <a:pt x="3332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 name="Google Shape;15;p2"/>
          <p:cNvGrpSpPr/>
          <p:nvPr/>
        </p:nvGrpSpPr>
        <p:grpSpPr>
          <a:xfrm>
            <a:off x="7024388" y="1003541"/>
            <a:ext cx="1387158" cy="1247604"/>
            <a:chOff x="7067261" y="710528"/>
            <a:chExt cx="933422" cy="839516"/>
          </a:xfrm>
        </p:grpSpPr>
        <p:sp>
          <p:nvSpPr>
            <p:cNvPr id="16" name="Google Shape;16;p2"/>
            <p:cNvSpPr/>
            <p:nvPr/>
          </p:nvSpPr>
          <p:spPr>
            <a:xfrm>
              <a:off x="7134374" y="1210232"/>
              <a:ext cx="34817" cy="53120"/>
            </a:xfrm>
            <a:custGeom>
              <a:rect b="b" l="l" r="r" t="t"/>
              <a:pathLst>
                <a:path extrusionOk="0" h="801" w="525">
                  <a:moveTo>
                    <a:pt x="212" y="0"/>
                  </a:moveTo>
                  <a:cubicBezTo>
                    <a:pt x="108" y="0"/>
                    <a:pt x="1" y="94"/>
                    <a:pt x="37" y="230"/>
                  </a:cubicBezTo>
                  <a:cubicBezTo>
                    <a:pt x="72" y="373"/>
                    <a:pt x="108" y="528"/>
                    <a:pt x="156" y="671"/>
                  </a:cubicBezTo>
                  <a:cubicBezTo>
                    <a:pt x="180" y="762"/>
                    <a:pt x="248" y="801"/>
                    <a:pt x="317" y="801"/>
                  </a:cubicBezTo>
                  <a:cubicBezTo>
                    <a:pt x="420" y="801"/>
                    <a:pt x="525" y="715"/>
                    <a:pt x="489" y="587"/>
                  </a:cubicBezTo>
                  <a:cubicBezTo>
                    <a:pt x="453" y="432"/>
                    <a:pt x="418" y="290"/>
                    <a:pt x="370" y="135"/>
                  </a:cubicBezTo>
                  <a:cubicBezTo>
                    <a:pt x="346" y="40"/>
                    <a:pt x="280" y="0"/>
                    <a:pt x="2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216675" y="1192724"/>
              <a:ext cx="34618" cy="55906"/>
            </a:xfrm>
            <a:custGeom>
              <a:rect b="b" l="l" r="r" t="t"/>
              <a:pathLst>
                <a:path extrusionOk="0" h="843" w="522">
                  <a:moveTo>
                    <a:pt x="214" y="1"/>
                  </a:moveTo>
                  <a:cubicBezTo>
                    <a:pt x="111" y="1"/>
                    <a:pt x="1" y="85"/>
                    <a:pt x="22" y="220"/>
                  </a:cubicBezTo>
                  <a:cubicBezTo>
                    <a:pt x="70" y="387"/>
                    <a:pt x="105" y="554"/>
                    <a:pt x="141" y="708"/>
                  </a:cubicBezTo>
                  <a:cubicBezTo>
                    <a:pt x="161" y="801"/>
                    <a:pt x="232" y="842"/>
                    <a:pt x="306" y="842"/>
                  </a:cubicBezTo>
                  <a:cubicBezTo>
                    <a:pt x="412" y="842"/>
                    <a:pt x="521" y="758"/>
                    <a:pt x="486" y="625"/>
                  </a:cubicBezTo>
                  <a:cubicBezTo>
                    <a:pt x="439" y="458"/>
                    <a:pt x="415" y="292"/>
                    <a:pt x="367" y="125"/>
                  </a:cubicBezTo>
                  <a:cubicBezTo>
                    <a:pt x="348" y="39"/>
                    <a:pt x="283" y="1"/>
                    <a:pt x="2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7276957" y="1172431"/>
              <a:ext cx="44831" cy="51860"/>
            </a:xfrm>
            <a:custGeom>
              <a:rect b="b" l="l" r="r" t="t"/>
              <a:pathLst>
                <a:path extrusionOk="0" h="782" w="676">
                  <a:moveTo>
                    <a:pt x="242" y="1"/>
                  </a:moveTo>
                  <a:cubicBezTo>
                    <a:pt x="123" y="1"/>
                    <a:pt x="1" y="130"/>
                    <a:pt x="65" y="276"/>
                  </a:cubicBezTo>
                  <a:cubicBezTo>
                    <a:pt x="149" y="407"/>
                    <a:pt x="220" y="562"/>
                    <a:pt x="292" y="693"/>
                  </a:cubicBezTo>
                  <a:cubicBezTo>
                    <a:pt x="325" y="756"/>
                    <a:pt x="378" y="782"/>
                    <a:pt x="432" y="782"/>
                  </a:cubicBezTo>
                  <a:cubicBezTo>
                    <a:pt x="551" y="782"/>
                    <a:pt x="675" y="654"/>
                    <a:pt x="601" y="514"/>
                  </a:cubicBezTo>
                  <a:cubicBezTo>
                    <a:pt x="530" y="383"/>
                    <a:pt x="458" y="229"/>
                    <a:pt x="387" y="98"/>
                  </a:cubicBezTo>
                  <a:cubicBezTo>
                    <a:pt x="353" y="29"/>
                    <a:pt x="298" y="1"/>
                    <a:pt x="2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7355478" y="1137415"/>
              <a:ext cx="47417" cy="51197"/>
            </a:xfrm>
            <a:custGeom>
              <a:rect b="b" l="l" r="r" t="t"/>
              <a:pathLst>
                <a:path extrusionOk="0" h="772" w="715">
                  <a:moveTo>
                    <a:pt x="202" y="1"/>
                  </a:moveTo>
                  <a:cubicBezTo>
                    <a:pt x="173" y="1"/>
                    <a:pt x="144" y="10"/>
                    <a:pt x="120" y="30"/>
                  </a:cubicBezTo>
                  <a:cubicBezTo>
                    <a:pt x="48" y="78"/>
                    <a:pt x="1" y="197"/>
                    <a:pt x="60" y="268"/>
                  </a:cubicBezTo>
                  <a:cubicBezTo>
                    <a:pt x="167" y="399"/>
                    <a:pt x="251" y="542"/>
                    <a:pt x="358" y="685"/>
                  </a:cubicBezTo>
                  <a:cubicBezTo>
                    <a:pt x="398" y="734"/>
                    <a:pt x="461" y="772"/>
                    <a:pt x="520" y="772"/>
                  </a:cubicBezTo>
                  <a:cubicBezTo>
                    <a:pt x="547" y="772"/>
                    <a:pt x="573" y="764"/>
                    <a:pt x="596" y="745"/>
                  </a:cubicBezTo>
                  <a:cubicBezTo>
                    <a:pt x="667" y="697"/>
                    <a:pt x="715" y="578"/>
                    <a:pt x="655" y="507"/>
                  </a:cubicBezTo>
                  <a:cubicBezTo>
                    <a:pt x="548" y="364"/>
                    <a:pt x="465" y="221"/>
                    <a:pt x="358" y="90"/>
                  </a:cubicBezTo>
                  <a:cubicBezTo>
                    <a:pt x="319" y="35"/>
                    <a:pt x="259" y="1"/>
                    <a:pt x="2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7418678" y="1090329"/>
              <a:ext cx="49804" cy="48412"/>
            </a:xfrm>
            <a:custGeom>
              <a:rect b="b" l="l" r="r" t="t"/>
              <a:pathLst>
                <a:path extrusionOk="0" h="730" w="751">
                  <a:moveTo>
                    <a:pt x="209" y="1"/>
                  </a:moveTo>
                  <a:cubicBezTo>
                    <a:pt x="157" y="1"/>
                    <a:pt x="103" y="19"/>
                    <a:pt x="72" y="50"/>
                  </a:cubicBezTo>
                  <a:cubicBezTo>
                    <a:pt x="0" y="133"/>
                    <a:pt x="12" y="228"/>
                    <a:pt x="72" y="312"/>
                  </a:cubicBezTo>
                  <a:cubicBezTo>
                    <a:pt x="191" y="431"/>
                    <a:pt x="298" y="562"/>
                    <a:pt x="417" y="681"/>
                  </a:cubicBezTo>
                  <a:cubicBezTo>
                    <a:pt x="445" y="715"/>
                    <a:pt x="490" y="730"/>
                    <a:pt x="535" y="730"/>
                  </a:cubicBezTo>
                  <a:cubicBezTo>
                    <a:pt x="585" y="730"/>
                    <a:pt x="636" y="712"/>
                    <a:pt x="667" y="681"/>
                  </a:cubicBezTo>
                  <a:cubicBezTo>
                    <a:pt x="750" y="609"/>
                    <a:pt x="726" y="502"/>
                    <a:pt x="667" y="431"/>
                  </a:cubicBezTo>
                  <a:cubicBezTo>
                    <a:pt x="548" y="312"/>
                    <a:pt x="453" y="169"/>
                    <a:pt x="334" y="50"/>
                  </a:cubicBezTo>
                  <a:cubicBezTo>
                    <a:pt x="305" y="16"/>
                    <a:pt x="258" y="1"/>
                    <a:pt x="2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7461321" y="1022420"/>
              <a:ext cx="54513" cy="43372"/>
            </a:xfrm>
            <a:custGeom>
              <a:rect b="b" l="l" r="r" t="t"/>
              <a:pathLst>
                <a:path extrusionOk="0" h="654" w="822">
                  <a:moveTo>
                    <a:pt x="203" y="1"/>
                  </a:moveTo>
                  <a:cubicBezTo>
                    <a:pt x="153" y="1"/>
                    <a:pt x="103" y="19"/>
                    <a:pt x="72" y="50"/>
                  </a:cubicBezTo>
                  <a:cubicBezTo>
                    <a:pt x="0" y="121"/>
                    <a:pt x="12" y="228"/>
                    <a:pt x="72" y="300"/>
                  </a:cubicBezTo>
                  <a:cubicBezTo>
                    <a:pt x="202" y="467"/>
                    <a:pt x="369" y="574"/>
                    <a:pt x="560" y="645"/>
                  </a:cubicBezTo>
                  <a:cubicBezTo>
                    <a:pt x="575" y="651"/>
                    <a:pt x="591" y="654"/>
                    <a:pt x="607" y="654"/>
                  </a:cubicBezTo>
                  <a:cubicBezTo>
                    <a:pt x="688" y="654"/>
                    <a:pt x="766" y="586"/>
                    <a:pt x="786" y="526"/>
                  </a:cubicBezTo>
                  <a:cubicBezTo>
                    <a:pt x="822" y="419"/>
                    <a:pt x="762" y="347"/>
                    <a:pt x="667" y="300"/>
                  </a:cubicBezTo>
                  <a:cubicBezTo>
                    <a:pt x="536" y="264"/>
                    <a:pt x="429" y="157"/>
                    <a:pt x="322" y="50"/>
                  </a:cubicBezTo>
                  <a:cubicBezTo>
                    <a:pt x="293" y="16"/>
                    <a:pt x="248" y="1"/>
                    <a:pt x="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7488909" y="954179"/>
              <a:ext cx="45096" cy="32893"/>
            </a:xfrm>
            <a:custGeom>
              <a:rect b="b" l="l" r="r" t="t"/>
              <a:pathLst>
                <a:path extrusionOk="0" h="496" w="680">
                  <a:moveTo>
                    <a:pt x="187" y="0"/>
                  </a:moveTo>
                  <a:cubicBezTo>
                    <a:pt x="126" y="0"/>
                    <a:pt x="72" y="24"/>
                    <a:pt x="48" y="79"/>
                  </a:cubicBezTo>
                  <a:cubicBezTo>
                    <a:pt x="1" y="138"/>
                    <a:pt x="25" y="281"/>
                    <a:pt x="108" y="317"/>
                  </a:cubicBezTo>
                  <a:cubicBezTo>
                    <a:pt x="203" y="364"/>
                    <a:pt x="298" y="424"/>
                    <a:pt x="406" y="472"/>
                  </a:cubicBezTo>
                  <a:cubicBezTo>
                    <a:pt x="434" y="488"/>
                    <a:pt x="466" y="496"/>
                    <a:pt x="496" y="496"/>
                  </a:cubicBezTo>
                  <a:cubicBezTo>
                    <a:pt x="555" y="496"/>
                    <a:pt x="612" y="467"/>
                    <a:pt x="644" y="412"/>
                  </a:cubicBezTo>
                  <a:cubicBezTo>
                    <a:pt x="679" y="341"/>
                    <a:pt x="668" y="198"/>
                    <a:pt x="584" y="174"/>
                  </a:cubicBezTo>
                  <a:cubicBezTo>
                    <a:pt x="477" y="126"/>
                    <a:pt x="382" y="67"/>
                    <a:pt x="287" y="19"/>
                  </a:cubicBezTo>
                  <a:cubicBezTo>
                    <a:pt x="254" y="7"/>
                    <a:pt x="219" y="0"/>
                    <a:pt x="1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7498392" y="881362"/>
              <a:ext cx="59288" cy="36541"/>
            </a:xfrm>
            <a:custGeom>
              <a:rect b="b" l="l" r="r" t="t"/>
              <a:pathLst>
                <a:path extrusionOk="0" h="551" w="894">
                  <a:moveTo>
                    <a:pt x="210" y="0"/>
                  </a:moveTo>
                  <a:cubicBezTo>
                    <a:pt x="131" y="0"/>
                    <a:pt x="56" y="61"/>
                    <a:pt x="36" y="129"/>
                  </a:cubicBezTo>
                  <a:cubicBezTo>
                    <a:pt x="1" y="224"/>
                    <a:pt x="60" y="319"/>
                    <a:pt x="155" y="343"/>
                  </a:cubicBezTo>
                  <a:cubicBezTo>
                    <a:pt x="322" y="403"/>
                    <a:pt x="477" y="462"/>
                    <a:pt x="644" y="546"/>
                  </a:cubicBezTo>
                  <a:cubicBezTo>
                    <a:pt x="656" y="549"/>
                    <a:pt x="669" y="550"/>
                    <a:pt x="682" y="550"/>
                  </a:cubicBezTo>
                  <a:cubicBezTo>
                    <a:pt x="763" y="550"/>
                    <a:pt x="839" y="488"/>
                    <a:pt x="870" y="427"/>
                  </a:cubicBezTo>
                  <a:cubicBezTo>
                    <a:pt x="894" y="319"/>
                    <a:pt x="834" y="248"/>
                    <a:pt x="751" y="200"/>
                  </a:cubicBezTo>
                  <a:cubicBezTo>
                    <a:pt x="584" y="141"/>
                    <a:pt x="417" y="81"/>
                    <a:pt x="263" y="10"/>
                  </a:cubicBezTo>
                  <a:cubicBezTo>
                    <a:pt x="245" y="3"/>
                    <a:pt x="228" y="0"/>
                    <a:pt x="2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137558" y="1314682"/>
              <a:ext cx="27721" cy="51396"/>
            </a:xfrm>
            <a:custGeom>
              <a:rect b="b" l="l" r="r" t="t"/>
              <a:pathLst>
                <a:path extrusionOk="0" h="775" w="418">
                  <a:moveTo>
                    <a:pt x="227" y="0"/>
                  </a:moveTo>
                  <a:cubicBezTo>
                    <a:pt x="120" y="0"/>
                    <a:pt x="48" y="72"/>
                    <a:pt x="48" y="179"/>
                  </a:cubicBezTo>
                  <a:cubicBezTo>
                    <a:pt x="24" y="322"/>
                    <a:pt x="12" y="465"/>
                    <a:pt x="12" y="596"/>
                  </a:cubicBezTo>
                  <a:cubicBezTo>
                    <a:pt x="1" y="691"/>
                    <a:pt x="108" y="774"/>
                    <a:pt x="191" y="774"/>
                  </a:cubicBezTo>
                  <a:cubicBezTo>
                    <a:pt x="298" y="774"/>
                    <a:pt x="358" y="691"/>
                    <a:pt x="370" y="596"/>
                  </a:cubicBezTo>
                  <a:cubicBezTo>
                    <a:pt x="382" y="465"/>
                    <a:pt x="405" y="322"/>
                    <a:pt x="405" y="179"/>
                  </a:cubicBezTo>
                  <a:cubicBezTo>
                    <a:pt x="417" y="96"/>
                    <a:pt x="310" y="0"/>
                    <a:pt x="2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7198371" y="1317468"/>
              <a:ext cx="38729" cy="48478"/>
            </a:xfrm>
            <a:custGeom>
              <a:rect b="b" l="l" r="r" t="t"/>
              <a:pathLst>
                <a:path extrusionOk="0" h="731" w="584">
                  <a:moveTo>
                    <a:pt x="220" y="0"/>
                  </a:moveTo>
                  <a:cubicBezTo>
                    <a:pt x="203" y="0"/>
                    <a:pt x="185" y="2"/>
                    <a:pt x="167" y="6"/>
                  </a:cubicBezTo>
                  <a:cubicBezTo>
                    <a:pt x="84" y="18"/>
                    <a:pt x="0" y="137"/>
                    <a:pt x="48" y="232"/>
                  </a:cubicBezTo>
                  <a:cubicBezTo>
                    <a:pt x="96" y="351"/>
                    <a:pt x="155" y="482"/>
                    <a:pt x="203" y="601"/>
                  </a:cubicBezTo>
                  <a:cubicBezTo>
                    <a:pt x="222" y="678"/>
                    <a:pt x="287" y="731"/>
                    <a:pt x="360" y="731"/>
                  </a:cubicBezTo>
                  <a:cubicBezTo>
                    <a:pt x="379" y="731"/>
                    <a:pt x="398" y="728"/>
                    <a:pt x="417" y="720"/>
                  </a:cubicBezTo>
                  <a:cubicBezTo>
                    <a:pt x="512" y="697"/>
                    <a:pt x="584" y="590"/>
                    <a:pt x="536" y="494"/>
                  </a:cubicBezTo>
                  <a:cubicBezTo>
                    <a:pt x="500" y="375"/>
                    <a:pt x="441" y="244"/>
                    <a:pt x="393" y="125"/>
                  </a:cubicBezTo>
                  <a:cubicBezTo>
                    <a:pt x="364" y="46"/>
                    <a:pt x="301" y="0"/>
                    <a:pt x="2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7259184" y="1301684"/>
              <a:ext cx="37138" cy="48478"/>
            </a:xfrm>
            <a:custGeom>
              <a:rect b="b" l="l" r="r" t="t"/>
              <a:pathLst>
                <a:path extrusionOk="0" h="731" w="560">
                  <a:moveTo>
                    <a:pt x="190" y="1"/>
                  </a:moveTo>
                  <a:cubicBezTo>
                    <a:pt x="175" y="1"/>
                    <a:pt x="159" y="2"/>
                    <a:pt x="143" y="6"/>
                  </a:cubicBezTo>
                  <a:cubicBezTo>
                    <a:pt x="72" y="42"/>
                    <a:pt x="0" y="137"/>
                    <a:pt x="24" y="232"/>
                  </a:cubicBezTo>
                  <a:cubicBezTo>
                    <a:pt x="72" y="351"/>
                    <a:pt x="131" y="482"/>
                    <a:pt x="179" y="601"/>
                  </a:cubicBezTo>
                  <a:cubicBezTo>
                    <a:pt x="198" y="677"/>
                    <a:pt x="262" y="731"/>
                    <a:pt x="336" y="731"/>
                  </a:cubicBezTo>
                  <a:cubicBezTo>
                    <a:pt x="355" y="731"/>
                    <a:pt x="374" y="727"/>
                    <a:pt x="393" y="720"/>
                  </a:cubicBezTo>
                  <a:cubicBezTo>
                    <a:pt x="488" y="697"/>
                    <a:pt x="560" y="589"/>
                    <a:pt x="512" y="494"/>
                  </a:cubicBezTo>
                  <a:cubicBezTo>
                    <a:pt x="476" y="375"/>
                    <a:pt x="417" y="244"/>
                    <a:pt x="369" y="125"/>
                  </a:cubicBezTo>
                  <a:cubicBezTo>
                    <a:pt x="339" y="54"/>
                    <a:pt x="274" y="1"/>
                    <a:pt x="1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7331006" y="1276881"/>
              <a:ext cx="41117" cy="53585"/>
            </a:xfrm>
            <a:custGeom>
              <a:rect b="b" l="l" r="r" t="t"/>
              <a:pathLst>
                <a:path extrusionOk="0" h="808" w="620">
                  <a:moveTo>
                    <a:pt x="224" y="0"/>
                  </a:moveTo>
                  <a:cubicBezTo>
                    <a:pt x="205" y="0"/>
                    <a:pt x="186" y="4"/>
                    <a:pt x="167" y="11"/>
                  </a:cubicBezTo>
                  <a:cubicBezTo>
                    <a:pt x="72" y="35"/>
                    <a:pt x="1" y="142"/>
                    <a:pt x="48" y="237"/>
                  </a:cubicBezTo>
                  <a:cubicBezTo>
                    <a:pt x="108" y="380"/>
                    <a:pt x="167" y="535"/>
                    <a:pt x="239" y="678"/>
                  </a:cubicBezTo>
                  <a:cubicBezTo>
                    <a:pt x="258" y="754"/>
                    <a:pt x="322" y="807"/>
                    <a:pt x="402" y="807"/>
                  </a:cubicBezTo>
                  <a:cubicBezTo>
                    <a:pt x="422" y="807"/>
                    <a:pt x="443" y="804"/>
                    <a:pt x="465" y="797"/>
                  </a:cubicBezTo>
                  <a:cubicBezTo>
                    <a:pt x="548" y="773"/>
                    <a:pt x="620" y="666"/>
                    <a:pt x="584" y="570"/>
                  </a:cubicBezTo>
                  <a:cubicBezTo>
                    <a:pt x="524" y="428"/>
                    <a:pt x="465" y="273"/>
                    <a:pt x="382" y="130"/>
                  </a:cubicBezTo>
                  <a:cubicBezTo>
                    <a:pt x="362" y="54"/>
                    <a:pt x="298" y="0"/>
                    <a:pt x="2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396661" y="1262623"/>
              <a:ext cx="45958" cy="51529"/>
            </a:xfrm>
            <a:custGeom>
              <a:rect b="b" l="l" r="r" t="t"/>
              <a:pathLst>
                <a:path extrusionOk="0" h="777" w="693">
                  <a:moveTo>
                    <a:pt x="242" y="0"/>
                  </a:moveTo>
                  <a:cubicBezTo>
                    <a:pt x="120" y="0"/>
                    <a:pt x="0" y="131"/>
                    <a:pt x="82" y="262"/>
                  </a:cubicBezTo>
                  <a:cubicBezTo>
                    <a:pt x="154" y="404"/>
                    <a:pt x="225" y="535"/>
                    <a:pt x="308" y="690"/>
                  </a:cubicBezTo>
                  <a:cubicBezTo>
                    <a:pt x="337" y="752"/>
                    <a:pt x="387" y="777"/>
                    <a:pt x="439" y="777"/>
                  </a:cubicBezTo>
                  <a:cubicBezTo>
                    <a:pt x="559" y="777"/>
                    <a:pt x="692" y="644"/>
                    <a:pt x="618" y="512"/>
                  </a:cubicBezTo>
                  <a:cubicBezTo>
                    <a:pt x="546" y="369"/>
                    <a:pt x="463" y="238"/>
                    <a:pt x="392" y="95"/>
                  </a:cubicBezTo>
                  <a:cubicBezTo>
                    <a:pt x="354" y="28"/>
                    <a:pt x="298" y="0"/>
                    <a:pt x="2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7458933" y="1224755"/>
              <a:ext cx="45162" cy="51396"/>
            </a:xfrm>
            <a:custGeom>
              <a:rect b="b" l="l" r="r" t="t"/>
              <a:pathLst>
                <a:path extrusionOk="0" h="775" w="681">
                  <a:moveTo>
                    <a:pt x="208" y="1"/>
                  </a:moveTo>
                  <a:cubicBezTo>
                    <a:pt x="190" y="1"/>
                    <a:pt x="172" y="4"/>
                    <a:pt x="155" y="11"/>
                  </a:cubicBezTo>
                  <a:cubicBezTo>
                    <a:pt x="48" y="35"/>
                    <a:pt x="0" y="142"/>
                    <a:pt x="36" y="225"/>
                  </a:cubicBezTo>
                  <a:cubicBezTo>
                    <a:pt x="84" y="428"/>
                    <a:pt x="167" y="583"/>
                    <a:pt x="298" y="725"/>
                  </a:cubicBezTo>
                  <a:cubicBezTo>
                    <a:pt x="335" y="760"/>
                    <a:pt x="376" y="774"/>
                    <a:pt x="415" y="774"/>
                  </a:cubicBezTo>
                  <a:cubicBezTo>
                    <a:pt x="555" y="774"/>
                    <a:pt x="681" y="593"/>
                    <a:pt x="560" y="464"/>
                  </a:cubicBezTo>
                  <a:cubicBezTo>
                    <a:pt x="453" y="380"/>
                    <a:pt x="405" y="261"/>
                    <a:pt x="381" y="130"/>
                  </a:cubicBezTo>
                  <a:cubicBezTo>
                    <a:pt x="362" y="54"/>
                    <a:pt x="282" y="1"/>
                    <a:pt x="2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7496005" y="1177869"/>
              <a:ext cx="40387" cy="41515"/>
            </a:xfrm>
            <a:custGeom>
              <a:rect b="b" l="l" r="r" t="t"/>
              <a:pathLst>
                <a:path extrusionOk="0" h="626" w="609">
                  <a:moveTo>
                    <a:pt x="196" y="1"/>
                  </a:moveTo>
                  <a:cubicBezTo>
                    <a:pt x="169" y="1"/>
                    <a:pt x="143" y="9"/>
                    <a:pt x="120" y="28"/>
                  </a:cubicBezTo>
                  <a:cubicBezTo>
                    <a:pt x="37" y="75"/>
                    <a:pt x="1" y="182"/>
                    <a:pt x="60" y="266"/>
                  </a:cubicBezTo>
                  <a:cubicBezTo>
                    <a:pt x="120" y="361"/>
                    <a:pt x="180" y="444"/>
                    <a:pt x="251" y="539"/>
                  </a:cubicBezTo>
                  <a:cubicBezTo>
                    <a:pt x="292" y="588"/>
                    <a:pt x="355" y="626"/>
                    <a:pt x="413" y="626"/>
                  </a:cubicBezTo>
                  <a:cubicBezTo>
                    <a:pt x="440" y="626"/>
                    <a:pt x="466" y="618"/>
                    <a:pt x="489" y="599"/>
                  </a:cubicBezTo>
                  <a:cubicBezTo>
                    <a:pt x="561" y="551"/>
                    <a:pt x="608" y="432"/>
                    <a:pt x="549" y="349"/>
                  </a:cubicBezTo>
                  <a:cubicBezTo>
                    <a:pt x="489" y="266"/>
                    <a:pt x="430" y="182"/>
                    <a:pt x="358" y="87"/>
                  </a:cubicBezTo>
                  <a:cubicBezTo>
                    <a:pt x="317" y="38"/>
                    <a:pt x="255" y="1"/>
                    <a:pt x="1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7524124" y="1122096"/>
              <a:ext cx="68771" cy="41515"/>
            </a:xfrm>
            <a:custGeom>
              <a:rect b="b" l="l" r="r" t="t"/>
              <a:pathLst>
                <a:path extrusionOk="0" h="626" w="1037">
                  <a:moveTo>
                    <a:pt x="281" y="1"/>
                  </a:moveTo>
                  <a:cubicBezTo>
                    <a:pt x="123" y="1"/>
                    <a:pt x="1" y="241"/>
                    <a:pt x="184" y="333"/>
                  </a:cubicBezTo>
                  <a:lnTo>
                    <a:pt x="672" y="607"/>
                  </a:lnTo>
                  <a:cubicBezTo>
                    <a:pt x="701" y="619"/>
                    <a:pt x="729" y="625"/>
                    <a:pt x="756" y="625"/>
                  </a:cubicBezTo>
                  <a:cubicBezTo>
                    <a:pt x="928" y="625"/>
                    <a:pt x="1036" y="388"/>
                    <a:pt x="851" y="285"/>
                  </a:cubicBezTo>
                  <a:lnTo>
                    <a:pt x="363" y="23"/>
                  </a:lnTo>
                  <a:cubicBezTo>
                    <a:pt x="335" y="8"/>
                    <a:pt x="308" y="1"/>
                    <a:pt x="2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545809" y="1058630"/>
              <a:ext cx="49804" cy="32893"/>
            </a:xfrm>
            <a:custGeom>
              <a:rect b="b" l="l" r="r" t="t"/>
              <a:pathLst>
                <a:path extrusionOk="0" h="496" w="751">
                  <a:moveTo>
                    <a:pt x="199" y="0"/>
                  </a:moveTo>
                  <a:cubicBezTo>
                    <a:pt x="143" y="0"/>
                    <a:pt x="89" y="27"/>
                    <a:pt x="60" y="87"/>
                  </a:cubicBezTo>
                  <a:cubicBezTo>
                    <a:pt x="0" y="147"/>
                    <a:pt x="36" y="278"/>
                    <a:pt x="119" y="325"/>
                  </a:cubicBezTo>
                  <a:cubicBezTo>
                    <a:pt x="238" y="373"/>
                    <a:pt x="345" y="432"/>
                    <a:pt x="464" y="468"/>
                  </a:cubicBezTo>
                  <a:cubicBezTo>
                    <a:pt x="500" y="486"/>
                    <a:pt x="535" y="495"/>
                    <a:pt x="568" y="495"/>
                  </a:cubicBezTo>
                  <a:cubicBezTo>
                    <a:pt x="624" y="495"/>
                    <a:pt x="673" y="468"/>
                    <a:pt x="703" y="409"/>
                  </a:cubicBezTo>
                  <a:cubicBezTo>
                    <a:pt x="750" y="337"/>
                    <a:pt x="738" y="206"/>
                    <a:pt x="643" y="171"/>
                  </a:cubicBezTo>
                  <a:cubicBezTo>
                    <a:pt x="524" y="135"/>
                    <a:pt x="417" y="75"/>
                    <a:pt x="298" y="28"/>
                  </a:cubicBezTo>
                  <a:cubicBezTo>
                    <a:pt x="267" y="10"/>
                    <a:pt x="232" y="0"/>
                    <a:pt x="19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7571806" y="990853"/>
              <a:ext cx="60879" cy="28185"/>
            </a:xfrm>
            <a:custGeom>
              <a:rect b="b" l="l" r="r" t="t"/>
              <a:pathLst>
                <a:path extrusionOk="0" h="425" w="918">
                  <a:moveTo>
                    <a:pt x="225" y="0"/>
                  </a:moveTo>
                  <a:cubicBezTo>
                    <a:pt x="146" y="0"/>
                    <a:pt x="57" y="46"/>
                    <a:pt x="25" y="121"/>
                  </a:cubicBezTo>
                  <a:cubicBezTo>
                    <a:pt x="1" y="216"/>
                    <a:pt x="49" y="335"/>
                    <a:pt x="144" y="347"/>
                  </a:cubicBezTo>
                  <a:cubicBezTo>
                    <a:pt x="322" y="383"/>
                    <a:pt x="501" y="395"/>
                    <a:pt x="668" y="419"/>
                  </a:cubicBezTo>
                  <a:cubicBezTo>
                    <a:pt x="684" y="423"/>
                    <a:pt x="700" y="425"/>
                    <a:pt x="716" y="425"/>
                  </a:cubicBezTo>
                  <a:cubicBezTo>
                    <a:pt x="794" y="425"/>
                    <a:pt x="864" y="378"/>
                    <a:pt x="894" y="300"/>
                  </a:cubicBezTo>
                  <a:cubicBezTo>
                    <a:pt x="918" y="216"/>
                    <a:pt x="858" y="97"/>
                    <a:pt x="775" y="85"/>
                  </a:cubicBezTo>
                  <a:cubicBezTo>
                    <a:pt x="596" y="50"/>
                    <a:pt x="418" y="38"/>
                    <a:pt x="251" y="2"/>
                  </a:cubicBezTo>
                  <a:cubicBezTo>
                    <a:pt x="242" y="1"/>
                    <a:pt x="234" y="0"/>
                    <a:pt x="22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7596344" y="922612"/>
              <a:ext cx="69501" cy="38729"/>
            </a:xfrm>
            <a:custGeom>
              <a:rect b="b" l="l" r="r" t="t"/>
              <a:pathLst>
                <a:path extrusionOk="0" h="584" w="1048">
                  <a:moveTo>
                    <a:pt x="206" y="1"/>
                  </a:moveTo>
                  <a:cubicBezTo>
                    <a:pt x="132" y="1"/>
                    <a:pt x="55" y="47"/>
                    <a:pt x="36" y="126"/>
                  </a:cubicBezTo>
                  <a:cubicBezTo>
                    <a:pt x="0" y="233"/>
                    <a:pt x="60" y="317"/>
                    <a:pt x="155" y="352"/>
                  </a:cubicBezTo>
                  <a:cubicBezTo>
                    <a:pt x="357" y="424"/>
                    <a:pt x="583" y="495"/>
                    <a:pt x="786" y="578"/>
                  </a:cubicBezTo>
                  <a:cubicBezTo>
                    <a:pt x="800" y="582"/>
                    <a:pt x="815" y="584"/>
                    <a:pt x="829" y="584"/>
                  </a:cubicBezTo>
                  <a:cubicBezTo>
                    <a:pt x="912" y="584"/>
                    <a:pt x="992" y="530"/>
                    <a:pt x="1012" y="459"/>
                  </a:cubicBezTo>
                  <a:cubicBezTo>
                    <a:pt x="1048" y="352"/>
                    <a:pt x="988" y="257"/>
                    <a:pt x="893" y="233"/>
                  </a:cubicBezTo>
                  <a:cubicBezTo>
                    <a:pt x="691" y="162"/>
                    <a:pt x="464" y="78"/>
                    <a:pt x="250" y="7"/>
                  </a:cubicBezTo>
                  <a:cubicBezTo>
                    <a:pt x="236" y="3"/>
                    <a:pt x="221" y="1"/>
                    <a:pt x="2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7130462" y="1419862"/>
              <a:ext cx="28450" cy="46820"/>
            </a:xfrm>
            <a:custGeom>
              <a:rect b="b" l="l" r="r" t="t"/>
              <a:pathLst>
                <a:path extrusionOk="0" h="706" w="429">
                  <a:moveTo>
                    <a:pt x="250" y="0"/>
                  </a:moveTo>
                  <a:cubicBezTo>
                    <a:pt x="175" y="0"/>
                    <a:pt x="91" y="61"/>
                    <a:pt x="72" y="129"/>
                  </a:cubicBezTo>
                  <a:cubicBezTo>
                    <a:pt x="60" y="248"/>
                    <a:pt x="36" y="355"/>
                    <a:pt x="12" y="474"/>
                  </a:cubicBezTo>
                  <a:cubicBezTo>
                    <a:pt x="0" y="558"/>
                    <a:pt x="48" y="665"/>
                    <a:pt x="131" y="700"/>
                  </a:cubicBezTo>
                  <a:cubicBezTo>
                    <a:pt x="146" y="704"/>
                    <a:pt x="160" y="706"/>
                    <a:pt x="175" y="706"/>
                  </a:cubicBezTo>
                  <a:cubicBezTo>
                    <a:pt x="260" y="706"/>
                    <a:pt x="347" y="651"/>
                    <a:pt x="358" y="570"/>
                  </a:cubicBezTo>
                  <a:cubicBezTo>
                    <a:pt x="369" y="450"/>
                    <a:pt x="405" y="355"/>
                    <a:pt x="417" y="236"/>
                  </a:cubicBezTo>
                  <a:cubicBezTo>
                    <a:pt x="429" y="141"/>
                    <a:pt x="393" y="34"/>
                    <a:pt x="298" y="10"/>
                  </a:cubicBezTo>
                  <a:cubicBezTo>
                    <a:pt x="283" y="3"/>
                    <a:pt x="267" y="0"/>
                    <a:pt x="2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7190479" y="1406400"/>
              <a:ext cx="30838" cy="57166"/>
            </a:xfrm>
            <a:custGeom>
              <a:rect b="b" l="l" r="r" t="t"/>
              <a:pathLst>
                <a:path extrusionOk="0" h="862" w="465">
                  <a:moveTo>
                    <a:pt x="196" y="0"/>
                  </a:moveTo>
                  <a:cubicBezTo>
                    <a:pt x="178" y="0"/>
                    <a:pt x="160" y="3"/>
                    <a:pt x="143" y="11"/>
                  </a:cubicBezTo>
                  <a:cubicBezTo>
                    <a:pt x="36" y="34"/>
                    <a:pt x="0" y="141"/>
                    <a:pt x="24" y="225"/>
                  </a:cubicBezTo>
                  <a:cubicBezTo>
                    <a:pt x="48" y="392"/>
                    <a:pt x="84" y="570"/>
                    <a:pt x="107" y="737"/>
                  </a:cubicBezTo>
                  <a:cubicBezTo>
                    <a:pt x="117" y="808"/>
                    <a:pt x="205" y="861"/>
                    <a:pt x="289" y="861"/>
                  </a:cubicBezTo>
                  <a:cubicBezTo>
                    <a:pt x="304" y="861"/>
                    <a:pt x="319" y="859"/>
                    <a:pt x="334" y="856"/>
                  </a:cubicBezTo>
                  <a:cubicBezTo>
                    <a:pt x="441" y="820"/>
                    <a:pt x="465" y="737"/>
                    <a:pt x="453" y="630"/>
                  </a:cubicBezTo>
                  <a:cubicBezTo>
                    <a:pt x="417" y="463"/>
                    <a:pt x="393" y="284"/>
                    <a:pt x="357" y="130"/>
                  </a:cubicBezTo>
                  <a:cubicBezTo>
                    <a:pt x="348" y="53"/>
                    <a:pt x="270" y="0"/>
                    <a:pt x="1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7248905" y="1404808"/>
              <a:ext cx="34817" cy="51197"/>
            </a:xfrm>
            <a:custGeom>
              <a:rect b="b" l="l" r="r" t="t"/>
              <a:pathLst>
                <a:path extrusionOk="0" h="772" w="525">
                  <a:moveTo>
                    <a:pt x="210" y="0"/>
                  </a:moveTo>
                  <a:cubicBezTo>
                    <a:pt x="106" y="0"/>
                    <a:pt x="0" y="89"/>
                    <a:pt x="36" y="225"/>
                  </a:cubicBezTo>
                  <a:cubicBezTo>
                    <a:pt x="72" y="356"/>
                    <a:pt x="107" y="499"/>
                    <a:pt x="155" y="642"/>
                  </a:cubicBezTo>
                  <a:cubicBezTo>
                    <a:pt x="179" y="732"/>
                    <a:pt x="246" y="771"/>
                    <a:pt x="315" y="771"/>
                  </a:cubicBezTo>
                  <a:cubicBezTo>
                    <a:pt x="418" y="771"/>
                    <a:pt x="524" y="682"/>
                    <a:pt x="488" y="546"/>
                  </a:cubicBezTo>
                  <a:cubicBezTo>
                    <a:pt x="453" y="416"/>
                    <a:pt x="417" y="273"/>
                    <a:pt x="369" y="130"/>
                  </a:cubicBezTo>
                  <a:cubicBezTo>
                    <a:pt x="346" y="39"/>
                    <a:pt x="278" y="0"/>
                    <a:pt x="2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7343938" y="1404808"/>
              <a:ext cx="36607" cy="47815"/>
            </a:xfrm>
            <a:custGeom>
              <a:rect b="b" l="l" r="r" t="t"/>
              <a:pathLst>
                <a:path extrusionOk="0" h="721" w="552">
                  <a:moveTo>
                    <a:pt x="222" y="0"/>
                  </a:moveTo>
                  <a:cubicBezTo>
                    <a:pt x="113" y="0"/>
                    <a:pt x="1" y="89"/>
                    <a:pt x="44" y="225"/>
                  </a:cubicBezTo>
                  <a:cubicBezTo>
                    <a:pt x="91" y="344"/>
                    <a:pt x="115" y="463"/>
                    <a:pt x="163" y="594"/>
                  </a:cubicBezTo>
                  <a:cubicBezTo>
                    <a:pt x="191" y="683"/>
                    <a:pt x="261" y="720"/>
                    <a:pt x="331" y="720"/>
                  </a:cubicBezTo>
                  <a:cubicBezTo>
                    <a:pt x="441" y="720"/>
                    <a:pt x="551" y="629"/>
                    <a:pt x="508" y="499"/>
                  </a:cubicBezTo>
                  <a:cubicBezTo>
                    <a:pt x="460" y="380"/>
                    <a:pt x="425" y="261"/>
                    <a:pt x="389" y="130"/>
                  </a:cubicBezTo>
                  <a:cubicBezTo>
                    <a:pt x="365" y="39"/>
                    <a:pt x="294" y="0"/>
                    <a:pt x="2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7402099" y="1380536"/>
              <a:ext cx="50799" cy="53120"/>
            </a:xfrm>
            <a:custGeom>
              <a:rect b="b" l="l" r="r" t="t"/>
              <a:pathLst>
                <a:path extrusionOk="0" h="801" w="766">
                  <a:moveTo>
                    <a:pt x="190" y="1"/>
                  </a:moveTo>
                  <a:cubicBezTo>
                    <a:pt x="157" y="1"/>
                    <a:pt x="124" y="7"/>
                    <a:pt x="95" y="20"/>
                  </a:cubicBezTo>
                  <a:cubicBezTo>
                    <a:pt x="12" y="67"/>
                    <a:pt x="0" y="174"/>
                    <a:pt x="24" y="258"/>
                  </a:cubicBezTo>
                  <a:cubicBezTo>
                    <a:pt x="119" y="460"/>
                    <a:pt x="238" y="615"/>
                    <a:pt x="381" y="758"/>
                  </a:cubicBezTo>
                  <a:cubicBezTo>
                    <a:pt x="416" y="788"/>
                    <a:pt x="454" y="800"/>
                    <a:pt x="492" y="800"/>
                  </a:cubicBezTo>
                  <a:cubicBezTo>
                    <a:pt x="635" y="800"/>
                    <a:pt x="765" y="618"/>
                    <a:pt x="643" y="496"/>
                  </a:cubicBezTo>
                  <a:cubicBezTo>
                    <a:pt x="500" y="377"/>
                    <a:pt x="393" y="246"/>
                    <a:pt x="345" y="79"/>
                  </a:cubicBezTo>
                  <a:cubicBezTo>
                    <a:pt x="314" y="24"/>
                    <a:pt x="252" y="1"/>
                    <a:pt x="1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7468417" y="1360243"/>
              <a:ext cx="43504" cy="46290"/>
            </a:xfrm>
            <a:custGeom>
              <a:rect b="b" l="l" r="r" t="t"/>
              <a:pathLst>
                <a:path extrusionOk="0" h="698" w="656">
                  <a:moveTo>
                    <a:pt x="182" y="1"/>
                  </a:moveTo>
                  <a:cubicBezTo>
                    <a:pt x="155" y="1"/>
                    <a:pt x="126" y="9"/>
                    <a:pt x="95" y="28"/>
                  </a:cubicBezTo>
                  <a:cubicBezTo>
                    <a:pt x="36" y="64"/>
                    <a:pt x="0" y="183"/>
                    <a:pt x="36" y="266"/>
                  </a:cubicBezTo>
                  <a:cubicBezTo>
                    <a:pt x="131" y="385"/>
                    <a:pt x="203" y="492"/>
                    <a:pt x="298" y="611"/>
                  </a:cubicBezTo>
                  <a:cubicBezTo>
                    <a:pt x="339" y="660"/>
                    <a:pt x="390" y="698"/>
                    <a:pt x="449" y="698"/>
                  </a:cubicBezTo>
                  <a:cubicBezTo>
                    <a:pt x="477" y="698"/>
                    <a:pt x="506" y="690"/>
                    <a:pt x="536" y="671"/>
                  </a:cubicBezTo>
                  <a:cubicBezTo>
                    <a:pt x="607" y="623"/>
                    <a:pt x="655" y="504"/>
                    <a:pt x="596" y="433"/>
                  </a:cubicBezTo>
                  <a:cubicBezTo>
                    <a:pt x="500" y="314"/>
                    <a:pt x="429" y="206"/>
                    <a:pt x="334" y="87"/>
                  </a:cubicBezTo>
                  <a:cubicBezTo>
                    <a:pt x="293" y="39"/>
                    <a:pt x="241" y="1"/>
                    <a:pt x="1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7517359" y="1337562"/>
              <a:ext cx="40984" cy="46290"/>
            </a:xfrm>
            <a:custGeom>
              <a:rect b="b" l="l" r="r" t="t"/>
              <a:pathLst>
                <a:path extrusionOk="0" h="698" w="618">
                  <a:moveTo>
                    <a:pt x="191" y="1"/>
                  </a:moveTo>
                  <a:cubicBezTo>
                    <a:pt x="108" y="1"/>
                    <a:pt x="0" y="72"/>
                    <a:pt x="12" y="179"/>
                  </a:cubicBezTo>
                  <a:cubicBezTo>
                    <a:pt x="36" y="358"/>
                    <a:pt x="108" y="525"/>
                    <a:pt x="239" y="644"/>
                  </a:cubicBezTo>
                  <a:cubicBezTo>
                    <a:pt x="276" y="681"/>
                    <a:pt x="318" y="697"/>
                    <a:pt x="359" y="697"/>
                  </a:cubicBezTo>
                  <a:cubicBezTo>
                    <a:pt x="497" y="697"/>
                    <a:pt x="617" y="513"/>
                    <a:pt x="489" y="394"/>
                  </a:cubicBezTo>
                  <a:cubicBezTo>
                    <a:pt x="429" y="334"/>
                    <a:pt x="393" y="251"/>
                    <a:pt x="370" y="179"/>
                  </a:cubicBezTo>
                  <a:cubicBezTo>
                    <a:pt x="358" y="96"/>
                    <a:pt x="298" y="1"/>
                    <a:pt x="19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7655565" y="1170972"/>
              <a:ext cx="48213" cy="25333"/>
            </a:xfrm>
            <a:custGeom>
              <a:rect b="b" l="l" r="r" t="t"/>
              <a:pathLst>
                <a:path extrusionOk="0" h="382" w="727">
                  <a:moveTo>
                    <a:pt x="179" y="1"/>
                  </a:moveTo>
                  <a:cubicBezTo>
                    <a:pt x="95" y="1"/>
                    <a:pt x="0" y="84"/>
                    <a:pt x="0" y="179"/>
                  </a:cubicBezTo>
                  <a:cubicBezTo>
                    <a:pt x="0" y="286"/>
                    <a:pt x="71" y="346"/>
                    <a:pt x="179" y="358"/>
                  </a:cubicBezTo>
                  <a:cubicBezTo>
                    <a:pt x="298" y="370"/>
                    <a:pt x="417" y="370"/>
                    <a:pt x="548" y="382"/>
                  </a:cubicBezTo>
                  <a:cubicBezTo>
                    <a:pt x="643" y="382"/>
                    <a:pt x="726" y="298"/>
                    <a:pt x="726" y="203"/>
                  </a:cubicBezTo>
                  <a:cubicBezTo>
                    <a:pt x="726" y="108"/>
                    <a:pt x="643" y="24"/>
                    <a:pt x="548" y="24"/>
                  </a:cubicBezTo>
                  <a:cubicBezTo>
                    <a:pt x="429" y="12"/>
                    <a:pt x="310" y="12"/>
                    <a:pt x="1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7678445" y="1114867"/>
              <a:ext cx="59288" cy="25400"/>
            </a:xfrm>
            <a:custGeom>
              <a:rect b="b" l="l" r="r" t="t"/>
              <a:pathLst>
                <a:path extrusionOk="0" h="383" w="894">
                  <a:moveTo>
                    <a:pt x="205" y="0"/>
                  </a:moveTo>
                  <a:cubicBezTo>
                    <a:pt x="1" y="0"/>
                    <a:pt x="8" y="335"/>
                    <a:pt x="227" y="358"/>
                  </a:cubicBezTo>
                  <a:cubicBezTo>
                    <a:pt x="369" y="370"/>
                    <a:pt x="524" y="370"/>
                    <a:pt x="667" y="382"/>
                  </a:cubicBezTo>
                  <a:cubicBezTo>
                    <a:pt x="671" y="382"/>
                    <a:pt x="674" y="382"/>
                    <a:pt x="678" y="382"/>
                  </a:cubicBezTo>
                  <a:cubicBezTo>
                    <a:pt x="893" y="382"/>
                    <a:pt x="890" y="37"/>
                    <a:pt x="667" y="25"/>
                  </a:cubicBezTo>
                  <a:cubicBezTo>
                    <a:pt x="524" y="13"/>
                    <a:pt x="369" y="13"/>
                    <a:pt x="227" y="1"/>
                  </a:cubicBezTo>
                  <a:cubicBezTo>
                    <a:pt x="219" y="0"/>
                    <a:pt x="212" y="0"/>
                    <a:pt x="2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7714721" y="1064333"/>
              <a:ext cx="53783" cy="27787"/>
            </a:xfrm>
            <a:custGeom>
              <a:rect b="b" l="l" r="r" t="t"/>
              <a:pathLst>
                <a:path extrusionOk="0" h="419" w="811">
                  <a:moveTo>
                    <a:pt x="165" y="0"/>
                  </a:moveTo>
                  <a:cubicBezTo>
                    <a:pt x="86" y="0"/>
                    <a:pt x="1" y="90"/>
                    <a:pt x="1" y="180"/>
                  </a:cubicBezTo>
                  <a:cubicBezTo>
                    <a:pt x="1" y="287"/>
                    <a:pt x="96" y="346"/>
                    <a:pt x="180" y="358"/>
                  </a:cubicBezTo>
                  <a:cubicBezTo>
                    <a:pt x="334" y="370"/>
                    <a:pt x="477" y="406"/>
                    <a:pt x="632" y="418"/>
                  </a:cubicBezTo>
                  <a:cubicBezTo>
                    <a:pt x="636" y="419"/>
                    <a:pt x="641" y="419"/>
                    <a:pt x="645" y="419"/>
                  </a:cubicBezTo>
                  <a:cubicBezTo>
                    <a:pt x="725" y="419"/>
                    <a:pt x="811" y="318"/>
                    <a:pt x="811" y="239"/>
                  </a:cubicBezTo>
                  <a:cubicBezTo>
                    <a:pt x="811" y="132"/>
                    <a:pt x="715" y="73"/>
                    <a:pt x="632" y="61"/>
                  </a:cubicBezTo>
                  <a:cubicBezTo>
                    <a:pt x="477" y="49"/>
                    <a:pt x="334" y="13"/>
                    <a:pt x="180" y="1"/>
                  </a:cubicBezTo>
                  <a:cubicBezTo>
                    <a:pt x="175" y="1"/>
                    <a:pt x="170" y="0"/>
                    <a:pt x="1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7723408" y="998745"/>
              <a:ext cx="53783" cy="27190"/>
            </a:xfrm>
            <a:custGeom>
              <a:rect b="b" l="l" r="r" t="t"/>
              <a:pathLst>
                <a:path extrusionOk="0" h="410" w="811">
                  <a:moveTo>
                    <a:pt x="233" y="0"/>
                  </a:moveTo>
                  <a:cubicBezTo>
                    <a:pt x="147" y="0"/>
                    <a:pt x="58" y="46"/>
                    <a:pt x="37" y="121"/>
                  </a:cubicBezTo>
                  <a:cubicBezTo>
                    <a:pt x="1" y="216"/>
                    <a:pt x="49" y="335"/>
                    <a:pt x="156" y="347"/>
                  </a:cubicBezTo>
                  <a:cubicBezTo>
                    <a:pt x="287" y="359"/>
                    <a:pt x="418" y="395"/>
                    <a:pt x="561" y="407"/>
                  </a:cubicBezTo>
                  <a:cubicBezTo>
                    <a:pt x="571" y="408"/>
                    <a:pt x="581" y="409"/>
                    <a:pt x="592" y="409"/>
                  </a:cubicBezTo>
                  <a:cubicBezTo>
                    <a:pt x="669" y="409"/>
                    <a:pt x="754" y="371"/>
                    <a:pt x="775" y="288"/>
                  </a:cubicBezTo>
                  <a:cubicBezTo>
                    <a:pt x="811" y="204"/>
                    <a:pt x="751" y="73"/>
                    <a:pt x="656" y="62"/>
                  </a:cubicBezTo>
                  <a:cubicBezTo>
                    <a:pt x="525" y="50"/>
                    <a:pt x="394" y="14"/>
                    <a:pt x="263" y="2"/>
                  </a:cubicBezTo>
                  <a:cubicBezTo>
                    <a:pt x="253" y="1"/>
                    <a:pt x="243" y="0"/>
                    <a:pt x="2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7781702" y="1185960"/>
              <a:ext cx="60813" cy="31965"/>
            </a:xfrm>
            <a:custGeom>
              <a:rect b="b" l="l" r="r" t="t"/>
              <a:pathLst>
                <a:path extrusionOk="0" h="482" w="917">
                  <a:moveTo>
                    <a:pt x="228" y="0"/>
                  </a:moveTo>
                  <a:cubicBezTo>
                    <a:pt x="58" y="0"/>
                    <a:pt x="1" y="304"/>
                    <a:pt x="194" y="358"/>
                  </a:cubicBezTo>
                  <a:cubicBezTo>
                    <a:pt x="324" y="394"/>
                    <a:pt x="479" y="429"/>
                    <a:pt x="610" y="477"/>
                  </a:cubicBezTo>
                  <a:cubicBezTo>
                    <a:pt x="625" y="480"/>
                    <a:pt x="640" y="482"/>
                    <a:pt x="653" y="482"/>
                  </a:cubicBezTo>
                  <a:cubicBezTo>
                    <a:pt x="848" y="482"/>
                    <a:pt x="917" y="187"/>
                    <a:pt x="705" y="132"/>
                  </a:cubicBezTo>
                  <a:cubicBezTo>
                    <a:pt x="575" y="84"/>
                    <a:pt x="420" y="60"/>
                    <a:pt x="289" y="13"/>
                  </a:cubicBezTo>
                  <a:cubicBezTo>
                    <a:pt x="267" y="4"/>
                    <a:pt x="247" y="0"/>
                    <a:pt x="2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7802393" y="1129059"/>
              <a:ext cx="55309" cy="27986"/>
            </a:xfrm>
            <a:custGeom>
              <a:rect b="b" l="l" r="r" t="t"/>
              <a:pathLst>
                <a:path extrusionOk="0" h="422" w="834">
                  <a:moveTo>
                    <a:pt x="670" y="1"/>
                  </a:moveTo>
                  <a:cubicBezTo>
                    <a:pt x="665" y="1"/>
                    <a:pt x="660" y="1"/>
                    <a:pt x="655" y="2"/>
                  </a:cubicBezTo>
                  <a:cubicBezTo>
                    <a:pt x="489" y="25"/>
                    <a:pt x="334" y="49"/>
                    <a:pt x="179" y="61"/>
                  </a:cubicBezTo>
                  <a:cubicBezTo>
                    <a:pt x="96" y="85"/>
                    <a:pt x="1" y="144"/>
                    <a:pt x="1" y="240"/>
                  </a:cubicBezTo>
                  <a:cubicBezTo>
                    <a:pt x="1" y="326"/>
                    <a:pt x="78" y="422"/>
                    <a:pt x="155" y="422"/>
                  </a:cubicBezTo>
                  <a:cubicBezTo>
                    <a:pt x="163" y="422"/>
                    <a:pt x="171" y="421"/>
                    <a:pt x="179" y="418"/>
                  </a:cubicBezTo>
                  <a:cubicBezTo>
                    <a:pt x="346" y="406"/>
                    <a:pt x="513" y="383"/>
                    <a:pt x="655" y="359"/>
                  </a:cubicBezTo>
                  <a:cubicBezTo>
                    <a:pt x="751" y="347"/>
                    <a:pt x="834" y="287"/>
                    <a:pt x="834" y="180"/>
                  </a:cubicBezTo>
                  <a:cubicBezTo>
                    <a:pt x="834" y="101"/>
                    <a:pt x="759" y="1"/>
                    <a:pt x="6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7822553" y="1075740"/>
              <a:ext cx="53783" cy="29445"/>
            </a:xfrm>
            <a:custGeom>
              <a:rect b="b" l="l" r="r" t="t"/>
              <a:pathLst>
                <a:path extrusionOk="0" h="444" w="811">
                  <a:moveTo>
                    <a:pt x="244" y="1"/>
                  </a:moveTo>
                  <a:cubicBezTo>
                    <a:pt x="65" y="1"/>
                    <a:pt x="0" y="298"/>
                    <a:pt x="209" y="353"/>
                  </a:cubicBezTo>
                  <a:lnTo>
                    <a:pt x="518" y="436"/>
                  </a:lnTo>
                  <a:cubicBezTo>
                    <a:pt x="536" y="441"/>
                    <a:pt x="553" y="443"/>
                    <a:pt x="569" y="443"/>
                  </a:cubicBezTo>
                  <a:cubicBezTo>
                    <a:pt x="756" y="443"/>
                    <a:pt x="811" y="146"/>
                    <a:pt x="613" y="91"/>
                  </a:cubicBezTo>
                  <a:lnTo>
                    <a:pt x="292" y="8"/>
                  </a:lnTo>
                  <a:cubicBezTo>
                    <a:pt x="275" y="3"/>
                    <a:pt x="259" y="1"/>
                    <a:pt x="2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7824410" y="1023150"/>
              <a:ext cx="71756" cy="31302"/>
            </a:xfrm>
            <a:custGeom>
              <a:rect b="b" l="l" r="r" t="t"/>
              <a:pathLst>
                <a:path extrusionOk="0" h="472" w="1082">
                  <a:moveTo>
                    <a:pt x="267" y="0"/>
                  </a:moveTo>
                  <a:cubicBezTo>
                    <a:pt x="66" y="0"/>
                    <a:pt x="1" y="314"/>
                    <a:pt x="204" y="348"/>
                  </a:cubicBezTo>
                  <a:cubicBezTo>
                    <a:pt x="407" y="396"/>
                    <a:pt x="585" y="432"/>
                    <a:pt x="776" y="467"/>
                  </a:cubicBezTo>
                  <a:cubicBezTo>
                    <a:pt x="790" y="470"/>
                    <a:pt x="804" y="472"/>
                    <a:pt x="818" y="472"/>
                  </a:cubicBezTo>
                  <a:cubicBezTo>
                    <a:pt x="1013" y="472"/>
                    <a:pt x="1082" y="167"/>
                    <a:pt x="859" y="134"/>
                  </a:cubicBezTo>
                  <a:cubicBezTo>
                    <a:pt x="669" y="86"/>
                    <a:pt x="490" y="51"/>
                    <a:pt x="300" y="3"/>
                  </a:cubicBezTo>
                  <a:cubicBezTo>
                    <a:pt x="289" y="1"/>
                    <a:pt x="278" y="0"/>
                    <a:pt x="2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7853723" y="969233"/>
              <a:ext cx="51396" cy="35281"/>
            </a:xfrm>
            <a:custGeom>
              <a:rect b="b" l="l" r="r" t="t"/>
              <a:pathLst>
                <a:path extrusionOk="0" h="532" w="775">
                  <a:moveTo>
                    <a:pt x="198" y="0"/>
                  </a:moveTo>
                  <a:cubicBezTo>
                    <a:pt x="157" y="0"/>
                    <a:pt x="117" y="16"/>
                    <a:pt x="84" y="54"/>
                  </a:cubicBezTo>
                  <a:cubicBezTo>
                    <a:pt x="24" y="114"/>
                    <a:pt x="0" y="233"/>
                    <a:pt x="84" y="304"/>
                  </a:cubicBezTo>
                  <a:cubicBezTo>
                    <a:pt x="227" y="435"/>
                    <a:pt x="405" y="495"/>
                    <a:pt x="596" y="530"/>
                  </a:cubicBezTo>
                  <a:cubicBezTo>
                    <a:pt x="601" y="531"/>
                    <a:pt x="606" y="531"/>
                    <a:pt x="610" y="531"/>
                  </a:cubicBezTo>
                  <a:cubicBezTo>
                    <a:pt x="699" y="531"/>
                    <a:pt x="774" y="431"/>
                    <a:pt x="774" y="352"/>
                  </a:cubicBezTo>
                  <a:cubicBezTo>
                    <a:pt x="774" y="245"/>
                    <a:pt x="691" y="185"/>
                    <a:pt x="596" y="173"/>
                  </a:cubicBezTo>
                  <a:cubicBezTo>
                    <a:pt x="501" y="149"/>
                    <a:pt x="405" y="126"/>
                    <a:pt x="334" y="54"/>
                  </a:cubicBezTo>
                  <a:cubicBezTo>
                    <a:pt x="295" y="22"/>
                    <a:pt x="246" y="0"/>
                    <a:pt x="1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7893182" y="1209900"/>
              <a:ext cx="66384" cy="38332"/>
            </a:xfrm>
            <a:custGeom>
              <a:rect b="b" l="l" r="r" t="t"/>
              <a:pathLst>
                <a:path extrusionOk="0" h="578" w="1001">
                  <a:moveTo>
                    <a:pt x="215" y="0"/>
                  </a:moveTo>
                  <a:cubicBezTo>
                    <a:pt x="134" y="0"/>
                    <a:pt x="56" y="68"/>
                    <a:pt x="37" y="128"/>
                  </a:cubicBezTo>
                  <a:cubicBezTo>
                    <a:pt x="1" y="235"/>
                    <a:pt x="60" y="318"/>
                    <a:pt x="156" y="354"/>
                  </a:cubicBezTo>
                  <a:cubicBezTo>
                    <a:pt x="346" y="426"/>
                    <a:pt x="560" y="497"/>
                    <a:pt x="751" y="568"/>
                  </a:cubicBezTo>
                  <a:cubicBezTo>
                    <a:pt x="766" y="575"/>
                    <a:pt x="782" y="578"/>
                    <a:pt x="798" y="578"/>
                  </a:cubicBezTo>
                  <a:cubicBezTo>
                    <a:pt x="871" y="578"/>
                    <a:pt x="948" y="518"/>
                    <a:pt x="977" y="449"/>
                  </a:cubicBezTo>
                  <a:cubicBezTo>
                    <a:pt x="1001" y="354"/>
                    <a:pt x="941" y="271"/>
                    <a:pt x="858" y="235"/>
                  </a:cubicBezTo>
                  <a:cubicBezTo>
                    <a:pt x="656" y="152"/>
                    <a:pt x="453" y="80"/>
                    <a:pt x="263" y="9"/>
                  </a:cubicBezTo>
                  <a:cubicBezTo>
                    <a:pt x="247" y="3"/>
                    <a:pt x="231"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7923555" y="1148424"/>
              <a:ext cx="60879" cy="31766"/>
            </a:xfrm>
            <a:custGeom>
              <a:rect b="b" l="l" r="r" t="t"/>
              <a:pathLst>
                <a:path extrusionOk="0" h="479" w="918">
                  <a:moveTo>
                    <a:pt x="245" y="0"/>
                  </a:moveTo>
                  <a:cubicBezTo>
                    <a:pt x="65" y="0"/>
                    <a:pt x="0" y="298"/>
                    <a:pt x="198" y="352"/>
                  </a:cubicBezTo>
                  <a:cubicBezTo>
                    <a:pt x="341" y="400"/>
                    <a:pt x="483" y="424"/>
                    <a:pt x="614" y="472"/>
                  </a:cubicBezTo>
                  <a:cubicBezTo>
                    <a:pt x="632" y="476"/>
                    <a:pt x="649" y="478"/>
                    <a:pt x="665" y="478"/>
                  </a:cubicBezTo>
                  <a:cubicBezTo>
                    <a:pt x="854" y="478"/>
                    <a:pt x="918" y="181"/>
                    <a:pt x="710" y="126"/>
                  </a:cubicBezTo>
                  <a:cubicBezTo>
                    <a:pt x="579" y="79"/>
                    <a:pt x="424" y="55"/>
                    <a:pt x="293" y="7"/>
                  </a:cubicBezTo>
                  <a:cubicBezTo>
                    <a:pt x="276" y="2"/>
                    <a:pt x="260"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7922162" y="1096099"/>
              <a:ext cx="63864" cy="32761"/>
            </a:xfrm>
            <a:custGeom>
              <a:rect b="b" l="l" r="r" t="t"/>
              <a:pathLst>
                <a:path extrusionOk="0" h="494" w="963">
                  <a:moveTo>
                    <a:pt x="225" y="1"/>
                  </a:moveTo>
                  <a:cubicBezTo>
                    <a:pt x="61" y="1"/>
                    <a:pt x="0" y="291"/>
                    <a:pt x="195" y="356"/>
                  </a:cubicBezTo>
                  <a:cubicBezTo>
                    <a:pt x="362" y="403"/>
                    <a:pt x="504" y="439"/>
                    <a:pt x="671" y="487"/>
                  </a:cubicBezTo>
                  <a:cubicBezTo>
                    <a:pt x="689" y="491"/>
                    <a:pt x="706" y="493"/>
                    <a:pt x="722" y="493"/>
                  </a:cubicBezTo>
                  <a:cubicBezTo>
                    <a:pt x="909" y="493"/>
                    <a:pt x="963" y="196"/>
                    <a:pt x="754" y="141"/>
                  </a:cubicBezTo>
                  <a:cubicBezTo>
                    <a:pt x="600" y="94"/>
                    <a:pt x="445" y="58"/>
                    <a:pt x="278" y="10"/>
                  </a:cubicBezTo>
                  <a:cubicBezTo>
                    <a:pt x="259" y="4"/>
                    <a:pt x="241" y="1"/>
                    <a:pt x="2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7947695" y="1032103"/>
              <a:ext cx="52988" cy="32695"/>
            </a:xfrm>
            <a:custGeom>
              <a:rect b="b" l="l" r="r" t="t"/>
              <a:pathLst>
                <a:path extrusionOk="0" h="493" w="799">
                  <a:moveTo>
                    <a:pt x="198" y="0"/>
                  </a:moveTo>
                  <a:cubicBezTo>
                    <a:pt x="127" y="0"/>
                    <a:pt x="55" y="54"/>
                    <a:pt x="36" y="130"/>
                  </a:cubicBezTo>
                  <a:cubicBezTo>
                    <a:pt x="0" y="237"/>
                    <a:pt x="60" y="321"/>
                    <a:pt x="155" y="356"/>
                  </a:cubicBezTo>
                  <a:lnTo>
                    <a:pt x="548" y="487"/>
                  </a:lnTo>
                  <a:cubicBezTo>
                    <a:pt x="562" y="491"/>
                    <a:pt x="577" y="492"/>
                    <a:pt x="592" y="492"/>
                  </a:cubicBezTo>
                  <a:cubicBezTo>
                    <a:pt x="674" y="492"/>
                    <a:pt x="754" y="439"/>
                    <a:pt x="774" y="368"/>
                  </a:cubicBezTo>
                  <a:cubicBezTo>
                    <a:pt x="798" y="261"/>
                    <a:pt x="750" y="166"/>
                    <a:pt x="655" y="142"/>
                  </a:cubicBezTo>
                  <a:lnTo>
                    <a:pt x="250" y="11"/>
                  </a:lnTo>
                  <a:cubicBezTo>
                    <a:pt x="234" y="4"/>
                    <a:pt x="216" y="0"/>
                    <a:pt x="1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7509467" y="799195"/>
              <a:ext cx="44300" cy="33756"/>
            </a:xfrm>
            <a:custGeom>
              <a:rect b="b" l="l" r="r" t="t"/>
              <a:pathLst>
                <a:path extrusionOk="0" h="509" w="668">
                  <a:moveTo>
                    <a:pt x="208" y="1"/>
                  </a:moveTo>
                  <a:cubicBezTo>
                    <a:pt x="147" y="1"/>
                    <a:pt x="81" y="33"/>
                    <a:pt x="48" y="82"/>
                  </a:cubicBezTo>
                  <a:cubicBezTo>
                    <a:pt x="0" y="153"/>
                    <a:pt x="36" y="261"/>
                    <a:pt x="108" y="320"/>
                  </a:cubicBezTo>
                  <a:cubicBezTo>
                    <a:pt x="191" y="380"/>
                    <a:pt x="298" y="439"/>
                    <a:pt x="393" y="487"/>
                  </a:cubicBezTo>
                  <a:cubicBezTo>
                    <a:pt x="416" y="502"/>
                    <a:pt x="443" y="509"/>
                    <a:pt x="471" y="509"/>
                  </a:cubicBezTo>
                  <a:cubicBezTo>
                    <a:pt x="532" y="509"/>
                    <a:pt x="599" y="476"/>
                    <a:pt x="631" y="427"/>
                  </a:cubicBezTo>
                  <a:cubicBezTo>
                    <a:pt x="667" y="332"/>
                    <a:pt x="643" y="237"/>
                    <a:pt x="572" y="189"/>
                  </a:cubicBezTo>
                  <a:cubicBezTo>
                    <a:pt x="477" y="130"/>
                    <a:pt x="369" y="70"/>
                    <a:pt x="286" y="23"/>
                  </a:cubicBezTo>
                  <a:cubicBezTo>
                    <a:pt x="264" y="8"/>
                    <a:pt x="237" y="1"/>
                    <a:pt x="2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7509467" y="710528"/>
              <a:ext cx="43504" cy="36607"/>
            </a:xfrm>
            <a:custGeom>
              <a:rect b="b" l="l" r="r" t="t"/>
              <a:pathLst>
                <a:path extrusionOk="0" h="552" w="656">
                  <a:moveTo>
                    <a:pt x="197" y="1"/>
                  </a:moveTo>
                  <a:cubicBezTo>
                    <a:pt x="154" y="1"/>
                    <a:pt x="112" y="16"/>
                    <a:pt x="72" y="50"/>
                  </a:cubicBezTo>
                  <a:cubicBezTo>
                    <a:pt x="12" y="109"/>
                    <a:pt x="0" y="240"/>
                    <a:pt x="72" y="300"/>
                  </a:cubicBezTo>
                  <a:cubicBezTo>
                    <a:pt x="167" y="359"/>
                    <a:pt x="238" y="443"/>
                    <a:pt x="334" y="502"/>
                  </a:cubicBezTo>
                  <a:cubicBezTo>
                    <a:pt x="371" y="533"/>
                    <a:pt x="418" y="551"/>
                    <a:pt x="465" y="551"/>
                  </a:cubicBezTo>
                  <a:cubicBezTo>
                    <a:pt x="507" y="551"/>
                    <a:pt x="550" y="536"/>
                    <a:pt x="584" y="502"/>
                  </a:cubicBezTo>
                  <a:cubicBezTo>
                    <a:pt x="643" y="443"/>
                    <a:pt x="655" y="300"/>
                    <a:pt x="584" y="240"/>
                  </a:cubicBezTo>
                  <a:cubicBezTo>
                    <a:pt x="489" y="181"/>
                    <a:pt x="417" y="109"/>
                    <a:pt x="334" y="50"/>
                  </a:cubicBezTo>
                  <a:cubicBezTo>
                    <a:pt x="290" y="19"/>
                    <a:pt x="243" y="1"/>
                    <a:pt x="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7618427" y="866574"/>
              <a:ext cx="56900" cy="37801"/>
            </a:xfrm>
            <a:custGeom>
              <a:rect b="b" l="l" r="r" t="t"/>
              <a:pathLst>
                <a:path extrusionOk="0" h="570" w="858">
                  <a:moveTo>
                    <a:pt x="186" y="0"/>
                  </a:moveTo>
                  <a:cubicBezTo>
                    <a:pt x="145" y="0"/>
                    <a:pt x="105" y="16"/>
                    <a:pt x="72" y="54"/>
                  </a:cubicBezTo>
                  <a:cubicBezTo>
                    <a:pt x="0" y="114"/>
                    <a:pt x="0" y="245"/>
                    <a:pt x="72" y="304"/>
                  </a:cubicBezTo>
                  <a:cubicBezTo>
                    <a:pt x="250" y="447"/>
                    <a:pt x="453" y="542"/>
                    <a:pt x="679" y="566"/>
                  </a:cubicBezTo>
                  <a:cubicBezTo>
                    <a:pt x="688" y="569"/>
                    <a:pt x="697" y="570"/>
                    <a:pt x="706" y="570"/>
                  </a:cubicBezTo>
                  <a:cubicBezTo>
                    <a:pt x="790" y="570"/>
                    <a:pt x="858" y="474"/>
                    <a:pt x="858" y="388"/>
                  </a:cubicBezTo>
                  <a:cubicBezTo>
                    <a:pt x="858" y="292"/>
                    <a:pt x="774" y="233"/>
                    <a:pt x="679" y="209"/>
                  </a:cubicBezTo>
                  <a:cubicBezTo>
                    <a:pt x="548" y="197"/>
                    <a:pt x="417" y="138"/>
                    <a:pt x="322" y="54"/>
                  </a:cubicBezTo>
                  <a:cubicBezTo>
                    <a:pt x="283" y="22"/>
                    <a:pt x="234" y="0"/>
                    <a:pt x="1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7726592" y="919760"/>
              <a:ext cx="49804" cy="35016"/>
            </a:xfrm>
            <a:custGeom>
              <a:rect b="b" l="l" r="r" t="t"/>
              <a:pathLst>
                <a:path extrusionOk="0" h="528" w="751">
                  <a:moveTo>
                    <a:pt x="197" y="1"/>
                  </a:moveTo>
                  <a:cubicBezTo>
                    <a:pt x="154" y="1"/>
                    <a:pt x="112" y="16"/>
                    <a:pt x="72" y="50"/>
                  </a:cubicBezTo>
                  <a:cubicBezTo>
                    <a:pt x="12" y="121"/>
                    <a:pt x="1" y="240"/>
                    <a:pt x="72" y="300"/>
                  </a:cubicBezTo>
                  <a:cubicBezTo>
                    <a:pt x="227" y="443"/>
                    <a:pt x="370" y="502"/>
                    <a:pt x="572" y="526"/>
                  </a:cubicBezTo>
                  <a:cubicBezTo>
                    <a:pt x="577" y="527"/>
                    <a:pt x="582" y="527"/>
                    <a:pt x="586" y="527"/>
                  </a:cubicBezTo>
                  <a:cubicBezTo>
                    <a:pt x="666" y="527"/>
                    <a:pt x="751" y="437"/>
                    <a:pt x="751" y="348"/>
                  </a:cubicBezTo>
                  <a:cubicBezTo>
                    <a:pt x="751" y="240"/>
                    <a:pt x="655" y="181"/>
                    <a:pt x="572" y="169"/>
                  </a:cubicBezTo>
                  <a:cubicBezTo>
                    <a:pt x="477" y="157"/>
                    <a:pt x="393" y="110"/>
                    <a:pt x="334" y="50"/>
                  </a:cubicBezTo>
                  <a:cubicBezTo>
                    <a:pt x="290" y="19"/>
                    <a:pt x="244" y="1"/>
                    <a:pt x="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7938211" y="949802"/>
              <a:ext cx="41913" cy="25665"/>
            </a:xfrm>
            <a:custGeom>
              <a:rect b="b" l="l" r="r" t="t"/>
              <a:pathLst>
                <a:path extrusionOk="0" h="387" w="632">
                  <a:moveTo>
                    <a:pt x="471" y="1"/>
                  </a:moveTo>
                  <a:cubicBezTo>
                    <a:pt x="465" y="1"/>
                    <a:pt x="459" y="1"/>
                    <a:pt x="453" y="2"/>
                  </a:cubicBezTo>
                  <a:cubicBezTo>
                    <a:pt x="370" y="14"/>
                    <a:pt x="262" y="14"/>
                    <a:pt x="179" y="26"/>
                  </a:cubicBezTo>
                  <a:cubicBezTo>
                    <a:pt x="84" y="49"/>
                    <a:pt x="0" y="109"/>
                    <a:pt x="0" y="204"/>
                  </a:cubicBezTo>
                  <a:cubicBezTo>
                    <a:pt x="0" y="290"/>
                    <a:pt x="59" y="386"/>
                    <a:pt x="149" y="386"/>
                  </a:cubicBezTo>
                  <a:cubicBezTo>
                    <a:pt x="159" y="386"/>
                    <a:pt x="169" y="385"/>
                    <a:pt x="179" y="383"/>
                  </a:cubicBezTo>
                  <a:cubicBezTo>
                    <a:pt x="262" y="371"/>
                    <a:pt x="370" y="371"/>
                    <a:pt x="453" y="359"/>
                  </a:cubicBezTo>
                  <a:cubicBezTo>
                    <a:pt x="548" y="347"/>
                    <a:pt x="631" y="288"/>
                    <a:pt x="631" y="180"/>
                  </a:cubicBezTo>
                  <a:cubicBezTo>
                    <a:pt x="631" y="91"/>
                    <a:pt x="568" y="1"/>
                    <a:pt x="4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7946899" y="903314"/>
              <a:ext cx="34817" cy="23742"/>
            </a:xfrm>
            <a:custGeom>
              <a:rect b="b" l="l" r="r" t="t"/>
              <a:pathLst>
                <a:path extrusionOk="0" h="358" w="525">
                  <a:moveTo>
                    <a:pt x="179" y="0"/>
                  </a:moveTo>
                  <a:cubicBezTo>
                    <a:pt x="84" y="0"/>
                    <a:pt x="0" y="96"/>
                    <a:pt x="0" y="179"/>
                  </a:cubicBezTo>
                  <a:cubicBezTo>
                    <a:pt x="12" y="274"/>
                    <a:pt x="84" y="358"/>
                    <a:pt x="179" y="358"/>
                  </a:cubicBezTo>
                  <a:lnTo>
                    <a:pt x="346" y="358"/>
                  </a:lnTo>
                  <a:cubicBezTo>
                    <a:pt x="429" y="358"/>
                    <a:pt x="524" y="274"/>
                    <a:pt x="524" y="179"/>
                  </a:cubicBezTo>
                  <a:cubicBezTo>
                    <a:pt x="524" y="72"/>
                    <a:pt x="441" y="0"/>
                    <a:pt x="34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7500780" y="1474176"/>
              <a:ext cx="41117" cy="44698"/>
            </a:xfrm>
            <a:custGeom>
              <a:rect b="b" l="l" r="r" t="t"/>
              <a:pathLst>
                <a:path extrusionOk="0" h="674" w="620">
                  <a:moveTo>
                    <a:pt x="205" y="0"/>
                  </a:moveTo>
                  <a:cubicBezTo>
                    <a:pt x="174" y="0"/>
                    <a:pt x="144" y="8"/>
                    <a:pt x="119" y="24"/>
                  </a:cubicBezTo>
                  <a:cubicBezTo>
                    <a:pt x="12" y="72"/>
                    <a:pt x="0" y="179"/>
                    <a:pt x="48" y="262"/>
                  </a:cubicBezTo>
                  <a:cubicBezTo>
                    <a:pt x="96" y="393"/>
                    <a:pt x="191" y="513"/>
                    <a:pt x="298" y="620"/>
                  </a:cubicBezTo>
                  <a:cubicBezTo>
                    <a:pt x="334" y="655"/>
                    <a:pt x="378" y="673"/>
                    <a:pt x="423" y="673"/>
                  </a:cubicBezTo>
                  <a:cubicBezTo>
                    <a:pt x="468" y="673"/>
                    <a:pt x="512" y="655"/>
                    <a:pt x="548" y="620"/>
                  </a:cubicBezTo>
                  <a:cubicBezTo>
                    <a:pt x="620" y="548"/>
                    <a:pt x="620" y="441"/>
                    <a:pt x="548" y="370"/>
                  </a:cubicBezTo>
                  <a:cubicBezTo>
                    <a:pt x="453" y="274"/>
                    <a:pt x="393" y="203"/>
                    <a:pt x="358" y="84"/>
                  </a:cubicBezTo>
                  <a:cubicBezTo>
                    <a:pt x="326" y="29"/>
                    <a:pt x="264" y="0"/>
                    <a:pt x="2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7543422" y="1457199"/>
              <a:ext cx="40321" cy="41117"/>
            </a:xfrm>
            <a:custGeom>
              <a:rect b="b" l="l" r="r" t="t"/>
              <a:pathLst>
                <a:path extrusionOk="0" h="620" w="608">
                  <a:moveTo>
                    <a:pt x="185" y="1"/>
                  </a:moveTo>
                  <a:cubicBezTo>
                    <a:pt x="137" y="1"/>
                    <a:pt x="90" y="18"/>
                    <a:pt x="60" y="54"/>
                  </a:cubicBezTo>
                  <a:cubicBezTo>
                    <a:pt x="0" y="137"/>
                    <a:pt x="0" y="233"/>
                    <a:pt x="60" y="304"/>
                  </a:cubicBezTo>
                  <a:cubicBezTo>
                    <a:pt x="131" y="399"/>
                    <a:pt x="203" y="471"/>
                    <a:pt x="274" y="566"/>
                  </a:cubicBezTo>
                  <a:cubicBezTo>
                    <a:pt x="304" y="602"/>
                    <a:pt x="355" y="620"/>
                    <a:pt x="405" y="620"/>
                  </a:cubicBezTo>
                  <a:cubicBezTo>
                    <a:pt x="456" y="620"/>
                    <a:pt x="506" y="602"/>
                    <a:pt x="536" y="566"/>
                  </a:cubicBezTo>
                  <a:cubicBezTo>
                    <a:pt x="608" y="483"/>
                    <a:pt x="596" y="388"/>
                    <a:pt x="536" y="304"/>
                  </a:cubicBezTo>
                  <a:cubicBezTo>
                    <a:pt x="453" y="221"/>
                    <a:pt x="381" y="149"/>
                    <a:pt x="310" y="54"/>
                  </a:cubicBezTo>
                  <a:cubicBezTo>
                    <a:pt x="280" y="18"/>
                    <a:pt x="232" y="1"/>
                    <a:pt x="1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7586860" y="1435049"/>
              <a:ext cx="41913" cy="43239"/>
            </a:xfrm>
            <a:custGeom>
              <a:rect b="b" l="l" r="r" t="t"/>
              <a:pathLst>
                <a:path extrusionOk="0" h="652" w="632">
                  <a:moveTo>
                    <a:pt x="208" y="1"/>
                  </a:moveTo>
                  <a:cubicBezTo>
                    <a:pt x="157" y="1"/>
                    <a:pt x="104" y="23"/>
                    <a:pt x="72" y="55"/>
                  </a:cubicBezTo>
                  <a:cubicBezTo>
                    <a:pt x="0" y="126"/>
                    <a:pt x="12" y="233"/>
                    <a:pt x="72" y="305"/>
                  </a:cubicBezTo>
                  <a:cubicBezTo>
                    <a:pt x="143" y="412"/>
                    <a:pt x="238" y="507"/>
                    <a:pt x="310" y="602"/>
                  </a:cubicBezTo>
                  <a:cubicBezTo>
                    <a:pt x="338" y="637"/>
                    <a:pt x="383" y="652"/>
                    <a:pt x="428" y="652"/>
                  </a:cubicBezTo>
                  <a:cubicBezTo>
                    <a:pt x="478" y="652"/>
                    <a:pt x="529" y="634"/>
                    <a:pt x="560" y="602"/>
                  </a:cubicBezTo>
                  <a:cubicBezTo>
                    <a:pt x="631" y="531"/>
                    <a:pt x="619" y="424"/>
                    <a:pt x="560" y="352"/>
                  </a:cubicBezTo>
                  <a:cubicBezTo>
                    <a:pt x="488" y="245"/>
                    <a:pt x="393" y="138"/>
                    <a:pt x="322" y="55"/>
                  </a:cubicBezTo>
                  <a:cubicBezTo>
                    <a:pt x="294" y="16"/>
                    <a:pt x="252" y="1"/>
                    <a:pt x="2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7300235" y="1499112"/>
              <a:ext cx="29246" cy="44499"/>
            </a:xfrm>
            <a:custGeom>
              <a:rect b="b" l="l" r="r" t="t"/>
              <a:pathLst>
                <a:path extrusionOk="0" h="671" w="441">
                  <a:moveTo>
                    <a:pt x="175" y="0"/>
                  </a:moveTo>
                  <a:cubicBezTo>
                    <a:pt x="160" y="0"/>
                    <a:pt x="146" y="2"/>
                    <a:pt x="131" y="6"/>
                  </a:cubicBezTo>
                  <a:cubicBezTo>
                    <a:pt x="36" y="41"/>
                    <a:pt x="0" y="137"/>
                    <a:pt x="12" y="232"/>
                  </a:cubicBezTo>
                  <a:cubicBezTo>
                    <a:pt x="36" y="339"/>
                    <a:pt x="60" y="434"/>
                    <a:pt x="72" y="541"/>
                  </a:cubicBezTo>
                  <a:cubicBezTo>
                    <a:pt x="91" y="618"/>
                    <a:pt x="163" y="671"/>
                    <a:pt x="240" y="671"/>
                  </a:cubicBezTo>
                  <a:cubicBezTo>
                    <a:pt x="259" y="671"/>
                    <a:pt x="279" y="668"/>
                    <a:pt x="298" y="660"/>
                  </a:cubicBezTo>
                  <a:cubicBezTo>
                    <a:pt x="405" y="637"/>
                    <a:pt x="441" y="541"/>
                    <a:pt x="417" y="434"/>
                  </a:cubicBezTo>
                  <a:cubicBezTo>
                    <a:pt x="405" y="339"/>
                    <a:pt x="369" y="232"/>
                    <a:pt x="357" y="125"/>
                  </a:cubicBezTo>
                  <a:cubicBezTo>
                    <a:pt x="347" y="54"/>
                    <a:pt x="260" y="0"/>
                    <a:pt x="1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7250497" y="1505744"/>
              <a:ext cx="29246" cy="44300"/>
            </a:xfrm>
            <a:custGeom>
              <a:rect b="b" l="l" r="r" t="t"/>
              <a:pathLst>
                <a:path extrusionOk="0" h="668" w="441">
                  <a:moveTo>
                    <a:pt x="250" y="1"/>
                  </a:moveTo>
                  <a:cubicBezTo>
                    <a:pt x="143" y="1"/>
                    <a:pt x="83" y="84"/>
                    <a:pt x="72" y="167"/>
                  </a:cubicBezTo>
                  <a:lnTo>
                    <a:pt x="24" y="489"/>
                  </a:lnTo>
                  <a:cubicBezTo>
                    <a:pt x="0" y="572"/>
                    <a:pt x="107" y="668"/>
                    <a:pt x="203" y="668"/>
                  </a:cubicBezTo>
                  <a:cubicBezTo>
                    <a:pt x="298" y="668"/>
                    <a:pt x="369" y="572"/>
                    <a:pt x="381" y="489"/>
                  </a:cubicBezTo>
                  <a:lnTo>
                    <a:pt x="429" y="167"/>
                  </a:lnTo>
                  <a:cubicBezTo>
                    <a:pt x="441" y="84"/>
                    <a:pt x="333" y="1"/>
                    <a:pt x="2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7067261" y="1399171"/>
              <a:ext cx="32429" cy="41846"/>
            </a:xfrm>
            <a:custGeom>
              <a:rect b="b" l="l" r="r" t="t"/>
              <a:pathLst>
                <a:path extrusionOk="0" h="631" w="489">
                  <a:moveTo>
                    <a:pt x="280" y="1"/>
                  </a:moveTo>
                  <a:cubicBezTo>
                    <a:pt x="209" y="1"/>
                    <a:pt x="157" y="48"/>
                    <a:pt x="120" y="131"/>
                  </a:cubicBezTo>
                  <a:lnTo>
                    <a:pt x="37" y="393"/>
                  </a:lnTo>
                  <a:cubicBezTo>
                    <a:pt x="1" y="489"/>
                    <a:pt x="60" y="596"/>
                    <a:pt x="156" y="620"/>
                  </a:cubicBezTo>
                  <a:cubicBezTo>
                    <a:pt x="175" y="627"/>
                    <a:pt x="193" y="630"/>
                    <a:pt x="211" y="630"/>
                  </a:cubicBezTo>
                  <a:cubicBezTo>
                    <a:pt x="282" y="630"/>
                    <a:pt x="341" y="577"/>
                    <a:pt x="370" y="501"/>
                  </a:cubicBezTo>
                  <a:lnTo>
                    <a:pt x="465" y="239"/>
                  </a:lnTo>
                  <a:cubicBezTo>
                    <a:pt x="489" y="143"/>
                    <a:pt x="429" y="36"/>
                    <a:pt x="346" y="12"/>
                  </a:cubicBezTo>
                  <a:cubicBezTo>
                    <a:pt x="322" y="4"/>
                    <a:pt x="300" y="1"/>
                    <a:pt x="28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7075949" y="1316274"/>
              <a:ext cx="30108" cy="49804"/>
            </a:xfrm>
            <a:custGeom>
              <a:rect b="b" l="l" r="r" t="t"/>
              <a:pathLst>
                <a:path extrusionOk="0" h="751" w="454">
                  <a:moveTo>
                    <a:pt x="263" y="0"/>
                  </a:moveTo>
                  <a:cubicBezTo>
                    <a:pt x="179" y="0"/>
                    <a:pt x="84" y="84"/>
                    <a:pt x="96" y="179"/>
                  </a:cubicBezTo>
                  <a:cubicBezTo>
                    <a:pt x="108" y="274"/>
                    <a:pt x="96" y="381"/>
                    <a:pt x="48" y="488"/>
                  </a:cubicBezTo>
                  <a:cubicBezTo>
                    <a:pt x="1" y="572"/>
                    <a:pt x="25" y="679"/>
                    <a:pt x="108" y="727"/>
                  </a:cubicBezTo>
                  <a:cubicBezTo>
                    <a:pt x="132" y="743"/>
                    <a:pt x="164" y="751"/>
                    <a:pt x="196" y="751"/>
                  </a:cubicBezTo>
                  <a:cubicBezTo>
                    <a:pt x="258" y="751"/>
                    <a:pt x="323" y="722"/>
                    <a:pt x="346" y="667"/>
                  </a:cubicBezTo>
                  <a:cubicBezTo>
                    <a:pt x="418" y="512"/>
                    <a:pt x="453" y="357"/>
                    <a:pt x="441" y="179"/>
                  </a:cubicBezTo>
                  <a:cubicBezTo>
                    <a:pt x="441" y="84"/>
                    <a:pt x="358" y="0"/>
                    <a:pt x="2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7180200" y="1498648"/>
              <a:ext cx="29246" cy="42775"/>
            </a:xfrm>
            <a:custGeom>
              <a:rect b="b" l="l" r="r" t="t"/>
              <a:pathLst>
                <a:path extrusionOk="0" h="645" w="441">
                  <a:moveTo>
                    <a:pt x="262" y="1"/>
                  </a:moveTo>
                  <a:cubicBezTo>
                    <a:pt x="191" y="1"/>
                    <a:pt x="96" y="72"/>
                    <a:pt x="96" y="179"/>
                  </a:cubicBezTo>
                  <a:cubicBezTo>
                    <a:pt x="96" y="251"/>
                    <a:pt x="84" y="310"/>
                    <a:pt x="36" y="382"/>
                  </a:cubicBezTo>
                  <a:cubicBezTo>
                    <a:pt x="0" y="477"/>
                    <a:pt x="24" y="572"/>
                    <a:pt x="96" y="620"/>
                  </a:cubicBezTo>
                  <a:cubicBezTo>
                    <a:pt x="128" y="636"/>
                    <a:pt x="162" y="644"/>
                    <a:pt x="195" y="644"/>
                  </a:cubicBezTo>
                  <a:cubicBezTo>
                    <a:pt x="256" y="644"/>
                    <a:pt x="310" y="615"/>
                    <a:pt x="334" y="560"/>
                  </a:cubicBezTo>
                  <a:cubicBezTo>
                    <a:pt x="417" y="441"/>
                    <a:pt x="441" y="310"/>
                    <a:pt x="441" y="179"/>
                  </a:cubicBezTo>
                  <a:cubicBezTo>
                    <a:pt x="441" y="84"/>
                    <a:pt x="370" y="1"/>
                    <a:pt x="2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 name="Google Shape;69;p2"/>
          <p:cNvGrpSpPr/>
          <p:nvPr/>
        </p:nvGrpSpPr>
        <p:grpSpPr>
          <a:xfrm>
            <a:off x="2287416" y="464006"/>
            <a:ext cx="333180" cy="518029"/>
            <a:chOff x="2080816" y="437481"/>
            <a:chExt cx="333180" cy="518029"/>
          </a:xfrm>
        </p:grpSpPr>
        <p:sp>
          <p:nvSpPr>
            <p:cNvPr id="70" name="Google Shape;70;p2"/>
            <p:cNvSpPr/>
            <p:nvPr/>
          </p:nvSpPr>
          <p:spPr>
            <a:xfrm>
              <a:off x="2080816" y="728825"/>
              <a:ext cx="45387" cy="58488"/>
            </a:xfrm>
            <a:custGeom>
              <a:rect b="b" l="l" r="r" t="t"/>
              <a:pathLst>
                <a:path extrusionOk="0" h="692" w="537">
                  <a:moveTo>
                    <a:pt x="196" y="0"/>
                  </a:moveTo>
                  <a:cubicBezTo>
                    <a:pt x="164" y="0"/>
                    <a:pt x="133" y="8"/>
                    <a:pt x="108" y="24"/>
                  </a:cubicBezTo>
                  <a:cubicBezTo>
                    <a:pt x="13" y="72"/>
                    <a:pt x="1" y="179"/>
                    <a:pt x="49" y="263"/>
                  </a:cubicBezTo>
                  <a:cubicBezTo>
                    <a:pt x="96" y="382"/>
                    <a:pt x="156" y="489"/>
                    <a:pt x="191" y="608"/>
                  </a:cubicBezTo>
                  <a:cubicBezTo>
                    <a:pt x="215" y="663"/>
                    <a:pt x="279" y="692"/>
                    <a:pt x="341" y="692"/>
                  </a:cubicBezTo>
                  <a:cubicBezTo>
                    <a:pt x="373" y="692"/>
                    <a:pt x="405" y="684"/>
                    <a:pt x="430" y="667"/>
                  </a:cubicBezTo>
                  <a:cubicBezTo>
                    <a:pt x="525" y="620"/>
                    <a:pt x="537" y="513"/>
                    <a:pt x="489" y="429"/>
                  </a:cubicBezTo>
                  <a:cubicBezTo>
                    <a:pt x="453" y="310"/>
                    <a:pt x="394" y="203"/>
                    <a:pt x="346" y="84"/>
                  </a:cubicBezTo>
                  <a:cubicBezTo>
                    <a:pt x="323" y="29"/>
                    <a:pt x="258" y="0"/>
                    <a:pt x="1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2132204" y="695017"/>
              <a:ext cx="48345" cy="64404"/>
            </a:xfrm>
            <a:custGeom>
              <a:rect b="b" l="l" r="r" t="t"/>
              <a:pathLst>
                <a:path extrusionOk="0" h="762" w="572">
                  <a:moveTo>
                    <a:pt x="181" y="1"/>
                  </a:moveTo>
                  <a:cubicBezTo>
                    <a:pt x="150" y="1"/>
                    <a:pt x="120" y="7"/>
                    <a:pt x="95" y="20"/>
                  </a:cubicBezTo>
                  <a:cubicBezTo>
                    <a:pt x="24" y="67"/>
                    <a:pt x="0" y="174"/>
                    <a:pt x="36" y="258"/>
                  </a:cubicBezTo>
                  <a:cubicBezTo>
                    <a:pt x="95" y="401"/>
                    <a:pt x="167" y="543"/>
                    <a:pt x="226" y="674"/>
                  </a:cubicBezTo>
                  <a:cubicBezTo>
                    <a:pt x="256" y="734"/>
                    <a:pt x="314" y="761"/>
                    <a:pt x="371" y="761"/>
                  </a:cubicBezTo>
                  <a:cubicBezTo>
                    <a:pt x="405" y="761"/>
                    <a:pt x="438" y="752"/>
                    <a:pt x="464" y="734"/>
                  </a:cubicBezTo>
                  <a:cubicBezTo>
                    <a:pt x="560" y="698"/>
                    <a:pt x="572" y="591"/>
                    <a:pt x="524" y="496"/>
                  </a:cubicBezTo>
                  <a:cubicBezTo>
                    <a:pt x="464" y="365"/>
                    <a:pt x="393" y="222"/>
                    <a:pt x="334" y="79"/>
                  </a:cubicBezTo>
                  <a:cubicBezTo>
                    <a:pt x="302" y="25"/>
                    <a:pt x="241" y="1"/>
                    <a:pt x="1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2190523" y="634838"/>
              <a:ext cx="47416" cy="66771"/>
            </a:xfrm>
            <a:custGeom>
              <a:rect b="b" l="l" r="r" t="t"/>
              <a:pathLst>
                <a:path extrusionOk="0" h="790" w="561">
                  <a:moveTo>
                    <a:pt x="206" y="0"/>
                  </a:moveTo>
                  <a:cubicBezTo>
                    <a:pt x="193" y="0"/>
                    <a:pt x="180" y="2"/>
                    <a:pt x="167" y="5"/>
                  </a:cubicBezTo>
                  <a:cubicBezTo>
                    <a:pt x="72" y="41"/>
                    <a:pt x="1" y="136"/>
                    <a:pt x="48" y="220"/>
                  </a:cubicBezTo>
                  <a:cubicBezTo>
                    <a:pt x="108" y="363"/>
                    <a:pt x="144" y="517"/>
                    <a:pt x="203" y="660"/>
                  </a:cubicBezTo>
                  <a:cubicBezTo>
                    <a:pt x="232" y="736"/>
                    <a:pt x="291" y="790"/>
                    <a:pt x="362" y="790"/>
                  </a:cubicBezTo>
                  <a:cubicBezTo>
                    <a:pt x="380" y="790"/>
                    <a:pt x="398" y="786"/>
                    <a:pt x="417" y="779"/>
                  </a:cubicBezTo>
                  <a:cubicBezTo>
                    <a:pt x="501" y="755"/>
                    <a:pt x="560" y="660"/>
                    <a:pt x="536" y="577"/>
                  </a:cubicBezTo>
                  <a:cubicBezTo>
                    <a:pt x="477" y="422"/>
                    <a:pt x="429" y="279"/>
                    <a:pt x="370" y="124"/>
                  </a:cubicBezTo>
                  <a:cubicBezTo>
                    <a:pt x="350" y="54"/>
                    <a:pt x="278" y="0"/>
                    <a:pt x="2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2231770" y="577617"/>
              <a:ext cx="51473" cy="43866"/>
            </a:xfrm>
            <a:custGeom>
              <a:rect b="b" l="l" r="r" t="t"/>
              <a:pathLst>
                <a:path extrusionOk="0" h="519" w="609">
                  <a:moveTo>
                    <a:pt x="208" y="1"/>
                  </a:moveTo>
                  <a:cubicBezTo>
                    <a:pt x="147" y="1"/>
                    <a:pt x="81" y="38"/>
                    <a:pt x="48" y="87"/>
                  </a:cubicBezTo>
                  <a:cubicBezTo>
                    <a:pt x="1" y="182"/>
                    <a:pt x="37" y="266"/>
                    <a:pt x="108" y="325"/>
                  </a:cubicBezTo>
                  <a:cubicBezTo>
                    <a:pt x="179" y="385"/>
                    <a:pt x="251" y="444"/>
                    <a:pt x="334" y="492"/>
                  </a:cubicBezTo>
                  <a:cubicBezTo>
                    <a:pt x="357" y="511"/>
                    <a:pt x="384" y="519"/>
                    <a:pt x="413" y="519"/>
                  </a:cubicBezTo>
                  <a:cubicBezTo>
                    <a:pt x="474" y="519"/>
                    <a:pt x="540" y="481"/>
                    <a:pt x="572" y="432"/>
                  </a:cubicBezTo>
                  <a:cubicBezTo>
                    <a:pt x="608" y="337"/>
                    <a:pt x="584" y="254"/>
                    <a:pt x="513" y="194"/>
                  </a:cubicBezTo>
                  <a:cubicBezTo>
                    <a:pt x="429" y="135"/>
                    <a:pt x="358" y="75"/>
                    <a:pt x="287" y="27"/>
                  </a:cubicBezTo>
                  <a:cubicBezTo>
                    <a:pt x="264" y="9"/>
                    <a:pt x="237" y="1"/>
                    <a:pt x="2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2261014" y="520565"/>
              <a:ext cx="64489" cy="29244"/>
            </a:xfrm>
            <a:custGeom>
              <a:rect b="b" l="l" r="r" t="t"/>
              <a:pathLst>
                <a:path extrusionOk="0" h="346" w="763">
                  <a:moveTo>
                    <a:pt x="226" y="0"/>
                  </a:moveTo>
                  <a:cubicBezTo>
                    <a:pt x="0" y="0"/>
                    <a:pt x="0" y="345"/>
                    <a:pt x="226" y="345"/>
                  </a:cubicBezTo>
                  <a:lnTo>
                    <a:pt x="536" y="345"/>
                  </a:lnTo>
                  <a:cubicBezTo>
                    <a:pt x="762" y="345"/>
                    <a:pt x="762" y="0"/>
                    <a:pt x="5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2297189" y="437481"/>
              <a:ext cx="54431" cy="33301"/>
            </a:xfrm>
            <a:custGeom>
              <a:rect b="b" l="l" r="r" t="t"/>
              <a:pathLst>
                <a:path extrusionOk="0" h="394" w="644">
                  <a:moveTo>
                    <a:pt x="465" y="1"/>
                  </a:moveTo>
                  <a:cubicBezTo>
                    <a:pt x="450" y="1"/>
                    <a:pt x="434" y="3"/>
                    <a:pt x="417" y="7"/>
                  </a:cubicBezTo>
                  <a:cubicBezTo>
                    <a:pt x="334" y="19"/>
                    <a:pt x="227" y="42"/>
                    <a:pt x="132" y="66"/>
                  </a:cubicBezTo>
                  <a:cubicBezTo>
                    <a:pt x="48" y="78"/>
                    <a:pt x="1" y="185"/>
                    <a:pt x="13" y="269"/>
                  </a:cubicBezTo>
                  <a:cubicBezTo>
                    <a:pt x="42" y="348"/>
                    <a:pt x="105" y="394"/>
                    <a:pt x="179" y="394"/>
                  </a:cubicBezTo>
                  <a:cubicBezTo>
                    <a:pt x="195" y="394"/>
                    <a:pt x="211" y="392"/>
                    <a:pt x="227" y="388"/>
                  </a:cubicBezTo>
                  <a:cubicBezTo>
                    <a:pt x="310" y="376"/>
                    <a:pt x="417" y="340"/>
                    <a:pt x="513" y="328"/>
                  </a:cubicBezTo>
                  <a:cubicBezTo>
                    <a:pt x="596" y="316"/>
                    <a:pt x="644" y="209"/>
                    <a:pt x="632" y="126"/>
                  </a:cubicBezTo>
                  <a:cubicBezTo>
                    <a:pt x="602" y="47"/>
                    <a:pt x="540" y="1"/>
                    <a:pt x="4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2137191" y="807599"/>
              <a:ext cx="58488" cy="51895"/>
            </a:xfrm>
            <a:custGeom>
              <a:rect b="b" l="l" r="r" t="t"/>
              <a:pathLst>
                <a:path extrusionOk="0" h="614" w="692">
                  <a:moveTo>
                    <a:pt x="175" y="0"/>
                  </a:moveTo>
                  <a:cubicBezTo>
                    <a:pt x="132" y="0"/>
                    <a:pt x="90" y="15"/>
                    <a:pt x="60" y="45"/>
                  </a:cubicBezTo>
                  <a:cubicBezTo>
                    <a:pt x="1" y="104"/>
                    <a:pt x="1" y="223"/>
                    <a:pt x="60" y="283"/>
                  </a:cubicBezTo>
                  <a:cubicBezTo>
                    <a:pt x="167" y="378"/>
                    <a:pt x="275" y="474"/>
                    <a:pt x="382" y="569"/>
                  </a:cubicBezTo>
                  <a:cubicBezTo>
                    <a:pt x="417" y="599"/>
                    <a:pt x="462" y="613"/>
                    <a:pt x="505" y="613"/>
                  </a:cubicBezTo>
                  <a:cubicBezTo>
                    <a:pt x="548" y="613"/>
                    <a:pt x="590" y="599"/>
                    <a:pt x="620" y="569"/>
                  </a:cubicBezTo>
                  <a:cubicBezTo>
                    <a:pt x="679" y="509"/>
                    <a:pt x="691" y="390"/>
                    <a:pt x="620" y="331"/>
                  </a:cubicBezTo>
                  <a:cubicBezTo>
                    <a:pt x="513" y="235"/>
                    <a:pt x="405" y="140"/>
                    <a:pt x="298" y="45"/>
                  </a:cubicBezTo>
                  <a:cubicBezTo>
                    <a:pt x="263" y="15"/>
                    <a:pt x="218" y="0"/>
                    <a:pt x="1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2204638" y="771931"/>
              <a:ext cx="41330" cy="42683"/>
            </a:xfrm>
            <a:custGeom>
              <a:rect b="b" l="l" r="r" t="t"/>
              <a:pathLst>
                <a:path extrusionOk="0" h="505" w="489">
                  <a:moveTo>
                    <a:pt x="185" y="1"/>
                  </a:moveTo>
                  <a:cubicBezTo>
                    <a:pt x="138" y="1"/>
                    <a:pt x="91" y="19"/>
                    <a:pt x="60" y="50"/>
                  </a:cubicBezTo>
                  <a:cubicBezTo>
                    <a:pt x="0" y="110"/>
                    <a:pt x="0" y="217"/>
                    <a:pt x="60" y="288"/>
                  </a:cubicBezTo>
                  <a:cubicBezTo>
                    <a:pt x="96" y="348"/>
                    <a:pt x="143" y="407"/>
                    <a:pt x="191" y="455"/>
                  </a:cubicBezTo>
                  <a:cubicBezTo>
                    <a:pt x="219" y="489"/>
                    <a:pt x="261" y="504"/>
                    <a:pt x="304" y="504"/>
                  </a:cubicBezTo>
                  <a:cubicBezTo>
                    <a:pt x="351" y="504"/>
                    <a:pt x="398" y="486"/>
                    <a:pt x="429" y="455"/>
                  </a:cubicBezTo>
                  <a:cubicBezTo>
                    <a:pt x="489" y="384"/>
                    <a:pt x="489" y="288"/>
                    <a:pt x="429" y="217"/>
                  </a:cubicBezTo>
                  <a:cubicBezTo>
                    <a:pt x="381" y="157"/>
                    <a:pt x="334" y="98"/>
                    <a:pt x="298" y="50"/>
                  </a:cubicBezTo>
                  <a:cubicBezTo>
                    <a:pt x="270" y="16"/>
                    <a:pt x="228" y="1"/>
                    <a:pt x="1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2257971" y="716739"/>
              <a:ext cx="52402" cy="47669"/>
            </a:xfrm>
            <a:custGeom>
              <a:rect b="b" l="l" r="r" t="t"/>
              <a:pathLst>
                <a:path extrusionOk="0" h="564" w="620">
                  <a:moveTo>
                    <a:pt x="181" y="0"/>
                  </a:moveTo>
                  <a:cubicBezTo>
                    <a:pt x="150" y="0"/>
                    <a:pt x="120" y="8"/>
                    <a:pt x="96" y="25"/>
                  </a:cubicBezTo>
                  <a:cubicBezTo>
                    <a:pt x="36" y="84"/>
                    <a:pt x="0" y="167"/>
                    <a:pt x="48" y="263"/>
                  </a:cubicBezTo>
                  <a:cubicBezTo>
                    <a:pt x="108" y="382"/>
                    <a:pt x="215" y="477"/>
                    <a:pt x="334" y="536"/>
                  </a:cubicBezTo>
                  <a:cubicBezTo>
                    <a:pt x="360" y="554"/>
                    <a:pt x="394" y="564"/>
                    <a:pt x="427" y="564"/>
                  </a:cubicBezTo>
                  <a:cubicBezTo>
                    <a:pt x="484" y="564"/>
                    <a:pt x="542" y="537"/>
                    <a:pt x="572" y="477"/>
                  </a:cubicBezTo>
                  <a:cubicBezTo>
                    <a:pt x="620" y="406"/>
                    <a:pt x="596" y="286"/>
                    <a:pt x="512" y="239"/>
                  </a:cubicBezTo>
                  <a:cubicBezTo>
                    <a:pt x="500" y="227"/>
                    <a:pt x="465" y="215"/>
                    <a:pt x="453" y="215"/>
                  </a:cubicBezTo>
                  <a:lnTo>
                    <a:pt x="441" y="203"/>
                  </a:lnTo>
                  <a:lnTo>
                    <a:pt x="405" y="167"/>
                  </a:lnTo>
                  <a:lnTo>
                    <a:pt x="381" y="144"/>
                  </a:lnTo>
                  <a:cubicBezTo>
                    <a:pt x="375" y="133"/>
                    <a:pt x="372" y="130"/>
                    <a:pt x="371" y="130"/>
                  </a:cubicBezTo>
                  <a:lnTo>
                    <a:pt x="371" y="130"/>
                  </a:lnTo>
                  <a:cubicBezTo>
                    <a:pt x="371" y="130"/>
                    <a:pt x="371" y="131"/>
                    <a:pt x="372" y="133"/>
                  </a:cubicBezTo>
                  <a:lnTo>
                    <a:pt x="372" y="133"/>
                  </a:lnTo>
                  <a:cubicBezTo>
                    <a:pt x="354" y="113"/>
                    <a:pt x="344" y="94"/>
                    <a:pt x="334" y="84"/>
                  </a:cubicBezTo>
                  <a:cubicBezTo>
                    <a:pt x="303" y="29"/>
                    <a:pt x="240" y="0"/>
                    <a:pt x="1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2298203" y="628668"/>
              <a:ext cx="45387" cy="39978"/>
            </a:xfrm>
            <a:custGeom>
              <a:rect b="b" l="l" r="r" t="t"/>
              <a:pathLst>
                <a:path extrusionOk="0" h="473" w="537">
                  <a:moveTo>
                    <a:pt x="192" y="1"/>
                  </a:moveTo>
                  <a:cubicBezTo>
                    <a:pt x="151" y="1"/>
                    <a:pt x="111" y="16"/>
                    <a:pt x="84" y="55"/>
                  </a:cubicBezTo>
                  <a:cubicBezTo>
                    <a:pt x="24" y="114"/>
                    <a:pt x="1" y="233"/>
                    <a:pt x="84" y="293"/>
                  </a:cubicBezTo>
                  <a:cubicBezTo>
                    <a:pt x="120" y="328"/>
                    <a:pt x="167" y="376"/>
                    <a:pt x="227" y="424"/>
                  </a:cubicBezTo>
                  <a:cubicBezTo>
                    <a:pt x="258" y="455"/>
                    <a:pt x="305" y="473"/>
                    <a:pt x="352" y="473"/>
                  </a:cubicBezTo>
                  <a:cubicBezTo>
                    <a:pt x="395" y="473"/>
                    <a:pt x="437" y="458"/>
                    <a:pt x="465" y="424"/>
                  </a:cubicBezTo>
                  <a:cubicBezTo>
                    <a:pt x="525" y="352"/>
                    <a:pt x="536" y="245"/>
                    <a:pt x="465" y="185"/>
                  </a:cubicBezTo>
                  <a:cubicBezTo>
                    <a:pt x="417" y="138"/>
                    <a:pt x="382" y="90"/>
                    <a:pt x="322" y="55"/>
                  </a:cubicBezTo>
                  <a:cubicBezTo>
                    <a:pt x="290" y="22"/>
                    <a:pt x="240" y="1"/>
                    <a:pt x="1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2337505" y="561305"/>
              <a:ext cx="51388" cy="37273"/>
            </a:xfrm>
            <a:custGeom>
              <a:rect b="b" l="l" r="r" t="t"/>
              <a:pathLst>
                <a:path extrusionOk="0" h="441" w="608">
                  <a:moveTo>
                    <a:pt x="184" y="1"/>
                  </a:moveTo>
                  <a:cubicBezTo>
                    <a:pt x="104" y="1"/>
                    <a:pt x="32" y="56"/>
                    <a:pt x="12" y="137"/>
                  </a:cubicBezTo>
                  <a:cubicBezTo>
                    <a:pt x="0" y="220"/>
                    <a:pt x="48" y="316"/>
                    <a:pt x="131" y="340"/>
                  </a:cubicBezTo>
                  <a:cubicBezTo>
                    <a:pt x="226" y="363"/>
                    <a:pt x="298" y="399"/>
                    <a:pt x="393" y="435"/>
                  </a:cubicBezTo>
                  <a:cubicBezTo>
                    <a:pt x="405" y="438"/>
                    <a:pt x="418" y="440"/>
                    <a:pt x="431" y="440"/>
                  </a:cubicBezTo>
                  <a:cubicBezTo>
                    <a:pt x="506" y="440"/>
                    <a:pt x="585" y="385"/>
                    <a:pt x="595" y="304"/>
                  </a:cubicBezTo>
                  <a:cubicBezTo>
                    <a:pt x="607" y="220"/>
                    <a:pt x="572" y="137"/>
                    <a:pt x="476" y="101"/>
                  </a:cubicBezTo>
                  <a:cubicBezTo>
                    <a:pt x="381" y="66"/>
                    <a:pt x="310" y="42"/>
                    <a:pt x="226" y="6"/>
                  </a:cubicBezTo>
                  <a:cubicBezTo>
                    <a:pt x="212" y="3"/>
                    <a:pt x="198" y="1"/>
                    <a:pt x="1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2357621" y="498421"/>
              <a:ext cx="44288" cy="37273"/>
            </a:xfrm>
            <a:custGeom>
              <a:rect b="b" l="l" r="r" t="t"/>
              <a:pathLst>
                <a:path extrusionOk="0" h="441" w="524">
                  <a:moveTo>
                    <a:pt x="191" y="0"/>
                  </a:moveTo>
                  <a:cubicBezTo>
                    <a:pt x="155" y="0"/>
                    <a:pt x="107" y="12"/>
                    <a:pt x="72" y="48"/>
                  </a:cubicBezTo>
                  <a:cubicBezTo>
                    <a:pt x="36" y="107"/>
                    <a:pt x="0" y="226"/>
                    <a:pt x="72" y="286"/>
                  </a:cubicBezTo>
                  <a:cubicBezTo>
                    <a:pt x="119" y="322"/>
                    <a:pt x="167" y="357"/>
                    <a:pt x="214" y="405"/>
                  </a:cubicBezTo>
                  <a:cubicBezTo>
                    <a:pt x="238" y="429"/>
                    <a:pt x="286" y="441"/>
                    <a:pt x="334" y="441"/>
                  </a:cubicBezTo>
                  <a:cubicBezTo>
                    <a:pt x="369" y="441"/>
                    <a:pt x="417" y="429"/>
                    <a:pt x="453" y="405"/>
                  </a:cubicBezTo>
                  <a:cubicBezTo>
                    <a:pt x="512" y="345"/>
                    <a:pt x="524" y="226"/>
                    <a:pt x="453" y="167"/>
                  </a:cubicBezTo>
                  <a:cubicBezTo>
                    <a:pt x="405" y="119"/>
                    <a:pt x="357" y="83"/>
                    <a:pt x="310" y="48"/>
                  </a:cubicBezTo>
                  <a:cubicBezTo>
                    <a:pt x="286" y="12"/>
                    <a:pt x="238" y="0"/>
                    <a:pt x="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2186551" y="910461"/>
              <a:ext cx="48345" cy="45049"/>
            </a:xfrm>
            <a:custGeom>
              <a:rect b="b" l="l" r="r" t="t"/>
              <a:pathLst>
                <a:path extrusionOk="0" h="533" w="572">
                  <a:moveTo>
                    <a:pt x="180" y="0"/>
                  </a:moveTo>
                  <a:cubicBezTo>
                    <a:pt x="139" y="0"/>
                    <a:pt x="99" y="16"/>
                    <a:pt x="72" y="54"/>
                  </a:cubicBezTo>
                  <a:cubicBezTo>
                    <a:pt x="12" y="114"/>
                    <a:pt x="0" y="209"/>
                    <a:pt x="72" y="292"/>
                  </a:cubicBezTo>
                  <a:lnTo>
                    <a:pt x="274" y="483"/>
                  </a:lnTo>
                  <a:cubicBezTo>
                    <a:pt x="305" y="514"/>
                    <a:pt x="352" y="532"/>
                    <a:pt x="399" y="532"/>
                  </a:cubicBezTo>
                  <a:cubicBezTo>
                    <a:pt x="442" y="532"/>
                    <a:pt x="484" y="517"/>
                    <a:pt x="512" y="483"/>
                  </a:cubicBezTo>
                  <a:cubicBezTo>
                    <a:pt x="572" y="411"/>
                    <a:pt x="572" y="304"/>
                    <a:pt x="512" y="245"/>
                  </a:cubicBezTo>
                  <a:lnTo>
                    <a:pt x="310" y="54"/>
                  </a:lnTo>
                  <a:cubicBezTo>
                    <a:pt x="277" y="22"/>
                    <a:pt x="228" y="0"/>
                    <a:pt x="1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2251885" y="850451"/>
              <a:ext cx="35329" cy="51726"/>
            </a:xfrm>
            <a:custGeom>
              <a:rect b="b" l="l" r="r" t="t"/>
              <a:pathLst>
                <a:path extrusionOk="0" h="612" w="418">
                  <a:moveTo>
                    <a:pt x="167" y="0"/>
                  </a:moveTo>
                  <a:cubicBezTo>
                    <a:pt x="155" y="0"/>
                    <a:pt x="144" y="1"/>
                    <a:pt x="132" y="2"/>
                  </a:cubicBezTo>
                  <a:cubicBezTo>
                    <a:pt x="49" y="26"/>
                    <a:pt x="1" y="121"/>
                    <a:pt x="13" y="205"/>
                  </a:cubicBezTo>
                  <a:cubicBezTo>
                    <a:pt x="37" y="300"/>
                    <a:pt x="61" y="407"/>
                    <a:pt x="72" y="490"/>
                  </a:cubicBezTo>
                  <a:cubicBezTo>
                    <a:pt x="93" y="574"/>
                    <a:pt x="169" y="612"/>
                    <a:pt x="252" y="612"/>
                  </a:cubicBezTo>
                  <a:cubicBezTo>
                    <a:pt x="263" y="612"/>
                    <a:pt x="275" y="611"/>
                    <a:pt x="287" y="609"/>
                  </a:cubicBezTo>
                  <a:cubicBezTo>
                    <a:pt x="370" y="586"/>
                    <a:pt x="418" y="490"/>
                    <a:pt x="406" y="407"/>
                  </a:cubicBezTo>
                  <a:cubicBezTo>
                    <a:pt x="382" y="312"/>
                    <a:pt x="358" y="205"/>
                    <a:pt x="346" y="121"/>
                  </a:cubicBezTo>
                  <a:cubicBezTo>
                    <a:pt x="325" y="38"/>
                    <a:pt x="250" y="0"/>
                    <a:pt x="1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2289075" y="803035"/>
              <a:ext cx="53670" cy="57220"/>
            </a:xfrm>
            <a:custGeom>
              <a:rect b="b" l="l" r="r" t="t"/>
              <a:pathLst>
                <a:path extrusionOk="0" h="677" w="635">
                  <a:moveTo>
                    <a:pt x="223" y="0"/>
                  </a:moveTo>
                  <a:cubicBezTo>
                    <a:pt x="109" y="0"/>
                    <a:pt x="0" y="116"/>
                    <a:pt x="73" y="254"/>
                  </a:cubicBezTo>
                  <a:cubicBezTo>
                    <a:pt x="132" y="373"/>
                    <a:pt x="204" y="468"/>
                    <a:pt x="263" y="587"/>
                  </a:cubicBezTo>
                  <a:cubicBezTo>
                    <a:pt x="297" y="651"/>
                    <a:pt x="350" y="677"/>
                    <a:pt x="403" y="677"/>
                  </a:cubicBezTo>
                  <a:cubicBezTo>
                    <a:pt x="518" y="677"/>
                    <a:pt x="634" y="555"/>
                    <a:pt x="561" y="432"/>
                  </a:cubicBezTo>
                  <a:cubicBezTo>
                    <a:pt x="502" y="313"/>
                    <a:pt x="430" y="206"/>
                    <a:pt x="371" y="87"/>
                  </a:cubicBezTo>
                  <a:cubicBezTo>
                    <a:pt x="332" y="26"/>
                    <a:pt x="277" y="0"/>
                    <a:pt x="2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2341477" y="726374"/>
              <a:ext cx="43359" cy="60770"/>
            </a:xfrm>
            <a:custGeom>
              <a:rect b="b" l="l" r="r" t="t"/>
              <a:pathLst>
                <a:path extrusionOk="0" h="719" w="513">
                  <a:moveTo>
                    <a:pt x="186" y="0"/>
                  </a:moveTo>
                  <a:cubicBezTo>
                    <a:pt x="172" y="0"/>
                    <a:pt x="158" y="2"/>
                    <a:pt x="144" y="6"/>
                  </a:cubicBezTo>
                  <a:cubicBezTo>
                    <a:pt x="60" y="30"/>
                    <a:pt x="1" y="125"/>
                    <a:pt x="24" y="220"/>
                  </a:cubicBezTo>
                  <a:cubicBezTo>
                    <a:pt x="72" y="339"/>
                    <a:pt x="120" y="458"/>
                    <a:pt x="155" y="589"/>
                  </a:cubicBezTo>
                  <a:cubicBezTo>
                    <a:pt x="184" y="665"/>
                    <a:pt x="251" y="719"/>
                    <a:pt x="319" y="719"/>
                  </a:cubicBezTo>
                  <a:cubicBezTo>
                    <a:pt x="336" y="719"/>
                    <a:pt x="353" y="715"/>
                    <a:pt x="370" y="708"/>
                  </a:cubicBezTo>
                  <a:cubicBezTo>
                    <a:pt x="441" y="684"/>
                    <a:pt x="513" y="589"/>
                    <a:pt x="489" y="506"/>
                  </a:cubicBezTo>
                  <a:cubicBezTo>
                    <a:pt x="441" y="387"/>
                    <a:pt x="394" y="268"/>
                    <a:pt x="358" y="125"/>
                  </a:cubicBezTo>
                  <a:cubicBezTo>
                    <a:pt x="327" y="54"/>
                    <a:pt x="263" y="0"/>
                    <a:pt x="1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2370637" y="663152"/>
              <a:ext cx="43359" cy="43866"/>
            </a:xfrm>
            <a:custGeom>
              <a:rect b="b" l="l" r="r" t="t"/>
              <a:pathLst>
                <a:path extrusionOk="0" h="519" w="513">
                  <a:moveTo>
                    <a:pt x="188" y="1"/>
                  </a:moveTo>
                  <a:cubicBezTo>
                    <a:pt x="158" y="1"/>
                    <a:pt x="126" y="9"/>
                    <a:pt x="96" y="28"/>
                  </a:cubicBezTo>
                  <a:cubicBezTo>
                    <a:pt x="25" y="75"/>
                    <a:pt x="1" y="194"/>
                    <a:pt x="37" y="266"/>
                  </a:cubicBezTo>
                  <a:cubicBezTo>
                    <a:pt x="84" y="325"/>
                    <a:pt x="120" y="385"/>
                    <a:pt x="156" y="432"/>
                  </a:cubicBezTo>
                  <a:cubicBezTo>
                    <a:pt x="188" y="481"/>
                    <a:pt x="249" y="519"/>
                    <a:pt x="310" y="519"/>
                  </a:cubicBezTo>
                  <a:cubicBezTo>
                    <a:pt x="339" y="519"/>
                    <a:pt x="367" y="511"/>
                    <a:pt x="394" y="492"/>
                  </a:cubicBezTo>
                  <a:cubicBezTo>
                    <a:pt x="477" y="444"/>
                    <a:pt x="513" y="337"/>
                    <a:pt x="453" y="254"/>
                  </a:cubicBezTo>
                  <a:cubicBezTo>
                    <a:pt x="418" y="194"/>
                    <a:pt x="382" y="135"/>
                    <a:pt x="334" y="87"/>
                  </a:cubicBezTo>
                  <a:cubicBezTo>
                    <a:pt x="310" y="38"/>
                    <a:pt x="252" y="1"/>
                    <a:pt x="1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 name="Google Shape;87;p2"/>
          <p:cNvSpPr/>
          <p:nvPr/>
        </p:nvSpPr>
        <p:spPr>
          <a:xfrm>
            <a:off x="2066271" y="4811730"/>
            <a:ext cx="61023" cy="75152"/>
          </a:xfrm>
          <a:custGeom>
            <a:rect b="b" l="l" r="r" t="t"/>
            <a:pathLst>
              <a:path extrusionOk="0" h="750" w="609">
                <a:moveTo>
                  <a:pt x="388" y="1"/>
                </a:moveTo>
                <a:cubicBezTo>
                  <a:pt x="331" y="1"/>
                  <a:pt x="275" y="19"/>
                  <a:pt x="239" y="60"/>
                </a:cubicBezTo>
                <a:cubicBezTo>
                  <a:pt x="132" y="179"/>
                  <a:pt x="49" y="334"/>
                  <a:pt x="13" y="489"/>
                </a:cubicBezTo>
                <a:cubicBezTo>
                  <a:pt x="1" y="596"/>
                  <a:pt x="49" y="715"/>
                  <a:pt x="168" y="739"/>
                </a:cubicBezTo>
                <a:cubicBezTo>
                  <a:pt x="188" y="746"/>
                  <a:pt x="210" y="749"/>
                  <a:pt x="232" y="749"/>
                </a:cubicBezTo>
                <a:cubicBezTo>
                  <a:pt x="321" y="749"/>
                  <a:pt x="408" y="692"/>
                  <a:pt x="418" y="596"/>
                </a:cubicBezTo>
                <a:cubicBezTo>
                  <a:pt x="430" y="489"/>
                  <a:pt x="477" y="417"/>
                  <a:pt x="537" y="346"/>
                </a:cubicBezTo>
                <a:cubicBezTo>
                  <a:pt x="608" y="251"/>
                  <a:pt x="608" y="132"/>
                  <a:pt x="537" y="48"/>
                </a:cubicBezTo>
                <a:cubicBezTo>
                  <a:pt x="501" y="19"/>
                  <a:pt x="444" y="1"/>
                  <a:pt x="3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2130702" y="4876761"/>
            <a:ext cx="56214" cy="63027"/>
          </a:xfrm>
          <a:custGeom>
            <a:rect b="b" l="l" r="r" t="t"/>
            <a:pathLst>
              <a:path extrusionOk="0" h="629" w="561">
                <a:moveTo>
                  <a:pt x="339" y="0"/>
                </a:moveTo>
                <a:cubicBezTo>
                  <a:pt x="265" y="0"/>
                  <a:pt x="192" y="29"/>
                  <a:pt x="168" y="102"/>
                </a:cubicBezTo>
                <a:cubicBezTo>
                  <a:pt x="120" y="173"/>
                  <a:pt x="84" y="245"/>
                  <a:pt x="49" y="316"/>
                </a:cubicBezTo>
                <a:cubicBezTo>
                  <a:pt x="1" y="423"/>
                  <a:pt x="13" y="542"/>
                  <a:pt x="120" y="602"/>
                </a:cubicBezTo>
                <a:cubicBezTo>
                  <a:pt x="150" y="619"/>
                  <a:pt x="189" y="628"/>
                  <a:pt x="229" y="628"/>
                </a:cubicBezTo>
                <a:cubicBezTo>
                  <a:pt x="300" y="628"/>
                  <a:pt x="371" y="599"/>
                  <a:pt x="394" y="530"/>
                </a:cubicBezTo>
                <a:cubicBezTo>
                  <a:pt x="441" y="459"/>
                  <a:pt x="477" y="376"/>
                  <a:pt x="525" y="304"/>
                </a:cubicBezTo>
                <a:cubicBezTo>
                  <a:pt x="560" y="197"/>
                  <a:pt x="549" y="78"/>
                  <a:pt x="441" y="18"/>
                </a:cubicBezTo>
                <a:cubicBezTo>
                  <a:pt x="411" y="7"/>
                  <a:pt x="375" y="0"/>
                  <a:pt x="3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2226194" y="4919147"/>
            <a:ext cx="41885" cy="76455"/>
          </a:xfrm>
          <a:custGeom>
            <a:rect b="b" l="l" r="r" t="t"/>
            <a:pathLst>
              <a:path extrusionOk="0" h="763" w="418">
                <a:moveTo>
                  <a:pt x="203" y="0"/>
                </a:moveTo>
                <a:cubicBezTo>
                  <a:pt x="84" y="0"/>
                  <a:pt x="0" y="96"/>
                  <a:pt x="0" y="215"/>
                </a:cubicBezTo>
                <a:lnTo>
                  <a:pt x="0" y="548"/>
                </a:lnTo>
                <a:cubicBezTo>
                  <a:pt x="0" y="655"/>
                  <a:pt x="84" y="762"/>
                  <a:pt x="203" y="762"/>
                </a:cubicBezTo>
                <a:cubicBezTo>
                  <a:pt x="322" y="762"/>
                  <a:pt x="417" y="667"/>
                  <a:pt x="417" y="548"/>
                </a:cubicBezTo>
                <a:lnTo>
                  <a:pt x="417" y="215"/>
                </a:lnTo>
                <a:cubicBezTo>
                  <a:pt x="417" y="107"/>
                  <a:pt x="322" y="0"/>
                  <a:pt x="2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2347840" y="4955320"/>
            <a:ext cx="62126" cy="75653"/>
          </a:xfrm>
          <a:custGeom>
            <a:rect b="b" l="l" r="r" t="t"/>
            <a:pathLst>
              <a:path extrusionOk="0" h="755" w="620">
                <a:moveTo>
                  <a:pt x="234" y="0"/>
                </a:moveTo>
                <a:cubicBezTo>
                  <a:pt x="194" y="0"/>
                  <a:pt x="154" y="11"/>
                  <a:pt x="120" y="32"/>
                </a:cubicBezTo>
                <a:cubicBezTo>
                  <a:pt x="13" y="92"/>
                  <a:pt x="1" y="223"/>
                  <a:pt x="48" y="306"/>
                </a:cubicBezTo>
                <a:cubicBezTo>
                  <a:pt x="108" y="425"/>
                  <a:pt x="168" y="532"/>
                  <a:pt x="215" y="651"/>
                </a:cubicBezTo>
                <a:cubicBezTo>
                  <a:pt x="246" y="720"/>
                  <a:pt x="316" y="755"/>
                  <a:pt x="387" y="755"/>
                </a:cubicBezTo>
                <a:cubicBezTo>
                  <a:pt x="427" y="755"/>
                  <a:pt x="467" y="744"/>
                  <a:pt x="501" y="723"/>
                </a:cubicBezTo>
                <a:cubicBezTo>
                  <a:pt x="596" y="663"/>
                  <a:pt x="620" y="544"/>
                  <a:pt x="572" y="449"/>
                </a:cubicBezTo>
                <a:cubicBezTo>
                  <a:pt x="513" y="330"/>
                  <a:pt x="453" y="223"/>
                  <a:pt x="406" y="104"/>
                </a:cubicBezTo>
                <a:cubicBezTo>
                  <a:pt x="375" y="35"/>
                  <a:pt x="305" y="0"/>
                  <a:pt x="2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2443333" y="4945099"/>
            <a:ext cx="64530" cy="72246"/>
          </a:xfrm>
          <a:custGeom>
            <a:rect b="b" l="l" r="r" t="t"/>
            <a:pathLst>
              <a:path extrusionOk="0" h="721" w="644">
                <a:moveTo>
                  <a:pt x="236" y="0"/>
                </a:moveTo>
                <a:cubicBezTo>
                  <a:pt x="202" y="0"/>
                  <a:pt x="169" y="9"/>
                  <a:pt x="143" y="27"/>
                </a:cubicBezTo>
                <a:cubicBezTo>
                  <a:pt x="36" y="87"/>
                  <a:pt x="0" y="206"/>
                  <a:pt x="60" y="313"/>
                </a:cubicBezTo>
                <a:cubicBezTo>
                  <a:pt x="119" y="408"/>
                  <a:pt x="179" y="515"/>
                  <a:pt x="227" y="622"/>
                </a:cubicBezTo>
                <a:cubicBezTo>
                  <a:pt x="259" y="680"/>
                  <a:pt x="338" y="720"/>
                  <a:pt x="414" y="720"/>
                </a:cubicBezTo>
                <a:cubicBezTo>
                  <a:pt x="449" y="720"/>
                  <a:pt x="483" y="712"/>
                  <a:pt x="512" y="694"/>
                </a:cubicBezTo>
                <a:cubicBezTo>
                  <a:pt x="596" y="634"/>
                  <a:pt x="643" y="515"/>
                  <a:pt x="584" y="408"/>
                </a:cubicBezTo>
                <a:cubicBezTo>
                  <a:pt x="524" y="313"/>
                  <a:pt x="465" y="206"/>
                  <a:pt x="417" y="98"/>
                </a:cubicBezTo>
                <a:cubicBezTo>
                  <a:pt x="392" y="41"/>
                  <a:pt x="311" y="0"/>
                  <a:pt x="2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2517282" y="4896802"/>
            <a:ext cx="66935" cy="79260"/>
          </a:xfrm>
          <a:custGeom>
            <a:rect b="b" l="l" r="r" t="t"/>
            <a:pathLst>
              <a:path extrusionOk="0" h="791" w="668">
                <a:moveTo>
                  <a:pt x="237" y="1"/>
                </a:moveTo>
                <a:cubicBezTo>
                  <a:pt x="199" y="1"/>
                  <a:pt x="161" y="11"/>
                  <a:pt x="131" y="33"/>
                </a:cubicBezTo>
                <a:cubicBezTo>
                  <a:pt x="24" y="92"/>
                  <a:pt x="1" y="211"/>
                  <a:pt x="60" y="319"/>
                </a:cubicBezTo>
                <a:cubicBezTo>
                  <a:pt x="120" y="438"/>
                  <a:pt x="191" y="557"/>
                  <a:pt x="251" y="688"/>
                </a:cubicBezTo>
                <a:cubicBezTo>
                  <a:pt x="289" y="756"/>
                  <a:pt x="357" y="791"/>
                  <a:pt x="425" y="791"/>
                </a:cubicBezTo>
                <a:cubicBezTo>
                  <a:pt x="464" y="791"/>
                  <a:pt x="502" y="780"/>
                  <a:pt x="536" y="759"/>
                </a:cubicBezTo>
                <a:cubicBezTo>
                  <a:pt x="632" y="700"/>
                  <a:pt x="667" y="580"/>
                  <a:pt x="608" y="473"/>
                </a:cubicBezTo>
                <a:cubicBezTo>
                  <a:pt x="548" y="354"/>
                  <a:pt x="477" y="235"/>
                  <a:pt x="417" y="104"/>
                </a:cubicBezTo>
                <a:cubicBezTo>
                  <a:pt x="379" y="35"/>
                  <a:pt x="306" y="1"/>
                  <a:pt x="2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2586522" y="4868044"/>
            <a:ext cx="57316" cy="63929"/>
          </a:xfrm>
          <a:custGeom>
            <a:rect b="b" l="l" r="r" t="t"/>
            <a:pathLst>
              <a:path extrusionOk="0" h="638" w="572">
                <a:moveTo>
                  <a:pt x="254" y="1"/>
                </a:moveTo>
                <a:cubicBezTo>
                  <a:pt x="237" y="1"/>
                  <a:pt x="219" y="4"/>
                  <a:pt x="202" y="10"/>
                </a:cubicBezTo>
                <a:cubicBezTo>
                  <a:pt x="95" y="34"/>
                  <a:pt x="0" y="153"/>
                  <a:pt x="48" y="260"/>
                </a:cubicBezTo>
                <a:lnTo>
                  <a:pt x="143" y="486"/>
                </a:lnTo>
                <a:cubicBezTo>
                  <a:pt x="173" y="566"/>
                  <a:pt x="253" y="638"/>
                  <a:pt x="341" y="638"/>
                </a:cubicBezTo>
                <a:cubicBezTo>
                  <a:pt x="358" y="638"/>
                  <a:pt x="376" y="635"/>
                  <a:pt x="393" y="629"/>
                </a:cubicBezTo>
                <a:cubicBezTo>
                  <a:pt x="500" y="606"/>
                  <a:pt x="572" y="486"/>
                  <a:pt x="536" y="379"/>
                </a:cubicBezTo>
                <a:lnTo>
                  <a:pt x="453" y="153"/>
                </a:lnTo>
                <a:cubicBezTo>
                  <a:pt x="413" y="65"/>
                  <a:pt x="334" y="1"/>
                  <a:pt x="2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2753459" y="4882172"/>
            <a:ext cx="47897" cy="66835"/>
          </a:xfrm>
          <a:custGeom>
            <a:rect b="b" l="l" r="r" t="t"/>
            <a:pathLst>
              <a:path extrusionOk="0" h="667" w="478">
                <a:moveTo>
                  <a:pt x="263" y="0"/>
                </a:moveTo>
                <a:cubicBezTo>
                  <a:pt x="120" y="0"/>
                  <a:pt x="49" y="84"/>
                  <a:pt x="49" y="203"/>
                </a:cubicBezTo>
                <a:cubicBezTo>
                  <a:pt x="37" y="298"/>
                  <a:pt x="37" y="369"/>
                  <a:pt x="25" y="465"/>
                </a:cubicBezTo>
                <a:cubicBezTo>
                  <a:pt x="1" y="560"/>
                  <a:pt x="120" y="667"/>
                  <a:pt x="227" y="667"/>
                </a:cubicBezTo>
                <a:cubicBezTo>
                  <a:pt x="346" y="667"/>
                  <a:pt x="418" y="572"/>
                  <a:pt x="441" y="465"/>
                </a:cubicBezTo>
                <a:cubicBezTo>
                  <a:pt x="453" y="369"/>
                  <a:pt x="453" y="298"/>
                  <a:pt x="465" y="203"/>
                </a:cubicBezTo>
                <a:cubicBezTo>
                  <a:pt x="477" y="107"/>
                  <a:pt x="358" y="0"/>
                  <a:pt x="2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2817889" y="4896301"/>
            <a:ext cx="58618" cy="92287"/>
          </a:xfrm>
          <a:custGeom>
            <a:rect b="b" l="l" r="r" t="t"/>
            <a:pathLst>
              <a:path extrusionOk="0" h="921" w="585">
                <a:moveTo>
                  <a:pt x="336" y="1"/>
                </a:moveTo>
                <a:cubicBezTo>
                  <a:pt x="256" y="1"/>
                  <a:pt x="179" y="48"/>
                  <a:pt x="156" y="157"/>
                </a:cubicBezTo>
                <a:cubicBezTo>
                  <a:pt x="108" y="324"/>
                  <a:pt x="72" y="502"/>
                  <a:pt x="37" y="657"/>
                </a:cubicBezTo>
                <a:cubicBezTo>
                  <a:pt x="1" y="814"/>
                  <a:pt x="128" y="920"/>
                  <a:pt x="249" y="920"/>
                </a:cubicBezTo>
                <a:cubicBezTo>
                  <a:pt x="329" y="920"/>
                  <a:pt x="406" y="873"/>
                  <a:pt x="430" y="764"/>
                </a:cubicBezTo>
                <a:cubicBezTo>
                  <a:pt x="477" y="597"/>
                  <a:pt x="513" y="419"/>
                  <a:pt x="549" y="264"/>
                </a:cubicBezTo>
                <a:cubicBezTo>
                  <a:pt x="584" y="107"/>
                  <a:pt x="457" y="1"/>
                  <a:pt x="3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2893041" y="4975862"/>
            <a:ext cx="57416" cy="69741"/>
          </a:xfrm>
          <a:custGeom>
            <a:rect b="b" l="l" r="r" t="t"/>
            <a:pathLst>
              <a:path extrusionOk="0" h="696" w="573">
                <a:moveTo>
                  <a:pt x="353" y="0"/>
                </a:moveTo>
                <a:cubicBezTo>
                  <a:pt x="280" y="0"/>
                  <a:pt x="203" y="38"/>
                  <a:pt x="180" y="101"/>
                </a:cubicBezTo>
                <a:cubicBezTo>
                  <a:pt x="132" y="196"/>
                  <a:pt x="84" y="303"/>
                  <a:pt x="37" y="387"/>
                </a:cubicBezTo>
                <a:cubicBezTo>
                  <a:pt x="1" y="494"/>
                  <a:pt x="13" y="613"/>
                  <a:pt x="120" y="673"/>
                </a:cubicBezTo>
                <a:cubicBezTo>
                  <a:pt x="147" y="688"/>
                  <a:pt x="182" y="696"/>
                  <a:pt x="217" y="696"/>
                </a:cubicBezTo>
                <a:cubicBezTo>
                  <a:pt x="291" y="696"/>
                  <a:pt x="370" y="662"/>
                  <a:pt x="394" y="589"/>
                </a:cubicBezTo>
                <a:cubicBezTo>
                  <a:pt x="442" y="506"/>
                  <a:pt x="489" y="399"/>
                  <a:pt x="537" y="315"/>
                </a:cubicBezTo>
                <a:cubicBezTo>
                  <a:pt x="572" y="220"/>
                  <a:pt x="561" y="89"/>
                  <a:pt x="453" y="30"/>
                </a:cubicBezTo>
                <a:cubicBezTo>
                  <a:pt x="426" y="10"/>
                  <a:pt x="390" y="0"/>
                  <a:pt x="3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2953964" y="5042696"/>
            <a:ext cx="59721" cy="58117"/>
          </a:xfrm>
          <a:custGeom>
            <a:rect b="b" l="l" r="r" t="t"/>
            <a:pathLst>
              <a:path extrusionOk="0" h="580" w="596">
                <a:moveTo>
                  <a:pt x="361" y="1"/>
                </a:moveTo>
                <a:cubicBezTo>
                  <a:pt x="291" y="1"/>
                  <a:pt x="227" y="40"/>
                  <a:pt x="179" y="113"/>
                </a:cubicBezTo>
                <a:cubicBezTo>
                  <a:pt x="131" y="172"/>
                  <a:pt x="107" y="232"/>
                  <a:pt x="60" y="267"/>
                </a:cubicBezTo>
                <a:cubicBezTo>
                  <a:pt x="0" y="363"/>
                  <a:pt x="48" y="506"/>
                  <a:pt x="131" y="553"/>
                </a:cubicBezTo>
                <a:cubicBezTo>
                  <a:pt x="164" y="572"/>
                  <a:pt x="199" y="580"/>
                  <a:pt x="232" y="580"/>
                </a:cubicBezTo>
                <a:cubicBezTo>
                  <a:pt x="306" y="580"/>
                  <a:pt x="376" y="539"/>
                  <a:pt x="417" y="482"/>
                </a:cubicBezTo>
                <a:cubicBezTo>
                  <a:pt x="465" y="422"/>
                  <a:pt x="488" y="363"/>
                  <a:pt x="536" y="315"/>
                </a:cubicBezTo>
                <a:cubicBezTo>
                  <a:pt x="596" y="220"/>
                  <a:pt x="548" y="77"/>
                  <a:pt x="465" y="29"/>
                </a:cubicBezTo>
                <a:cubicBezTo>
                  <a:pt x="430" y="10"/>
                  <a:pt x="395" y="1"/>
                  <a:pt x="3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1947031" y="4932274"/>
            <a:ext cx="47797" cy="64530"/>
          </a:xfrm>
          <a:custGeom>
            <a:rect b="b" l="l" r="r" t="t"/>
            <a:pathLst>
              <a:path extrusionOk="0" h="644" w="477">
                <a:moveTo>
                  <a:pt x="227" y="0"/>
                </a:moveTo>
                <a:cubicBezTo>
                  <a:pt x="119" y="24"/>
                  <a:pt x="0" y="95"/>
                  <a:pt x="12" y="215"/>
                </a:cubicBezTo>
                <a:cubicBezTo>
                  <a:pt x="36" y="286"/>
                  <a:pt x="36" y="357"/>
                  <a:pt x="48" y="441"/>
                </a:cubicBezTo>
                <a:cubicBezTo>
                  <a:pt x="48" y="500"/>
                  <a:pt x="60" y="536"/>
                  <a:pt x="107" y="584"/>
                </a:cubicBezTo>
                <a:cubicBezTo>
                  <a:pt x="131" y="619"/>
                  <a:pt x="191" y="643"/>
                  <a:pt x="250" y="643"/>
                </a:cubicBezTo>
                <a:cubicBezTo>
                  <a:pt x="358" y="643"/>
                  <a:pt x="477" y="560"/>
                  <a:pt x="465" y="441"/>
                </a:cubicBezTo>
                <a:cubicBezTo>
                  <a:pt x="441" y="357"/>
                  <a:pt x="441" y="286"/>
                  <a:pt x="429" y="215"/>
                </a:cubicBezTo>
                <a:cubicBezTo>
                  <a:pt x="429" y="155"/>
                  <a:pt x="417" y="107"/>
                  <a:pt x="369" y="60"/>
                </a:cubicBezTo>
                <a:cubicBezTo>
                  <a:pt x="346" y="36"/>
                  <a:pt x="286" y="0"/>
                  <a:pt x="2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2030499" y="4935781"/>
            <a:ext cx="46694" cy="82467"/>
          </a:xfrm>
          <a:custGeom>
            <a:rect b="b" l="l" r="r" t="t"/>
            <a:pathLst>
              <a:path extrusionOk="0" h="823" w="466">
                <a:moveTo>
                  <a:pt x="227" y="1"/>
                </a:moveTo>
                <a:cubicBezTo>
                  <a:pt x="108" y="1"/>
                  <a:pt x="1" y="84"/>
                  <a:pt x="13" y="203"/>
                </a:cubicBezTo>
                <a:cubicBezTo>
                  <a:pt x="36" y="346"/>
                  <a:pt x="36" y="477"/>
                  <a:pt x="48" y="608"/>
                </a:cubicBezTo>
                <a:cubicBezTo>
                  <a:pt x="60" y="715"/>
                  <a:pt x="132" y="822"/>
                  <a:pt x="251" y="822"/>
                </a:cubicBezTo>
                <a:cubicBezTo>
                  <a:pt x="358" y="822"/>
                  <a:pt x="465" y="727"/>
                  <a:pt x="465" y="608"/>
                </a:cubicBezTo>
                <a:cubicBezTo>
                  <a:pt x="441" y="477"/>
                  <a:pt x="441" y="346"/>
                  <a:pt x="429" y="203"/>
                </a:cubicBezTo>
                <a:cubicBezTo>
                  <a:pt x="417" y="108"/>
                  <a:pt x="346" y="1"/>
                  <a:pt x="2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2143828" y="4997906"/>
            <a:ext cx="44290" cy="87176"/>
          </a:xfrm>
          <a:custGeom>
            <a:rect b="b" l="l" r="r" t="t"/>
            <a:pathLst>
              <a:path extrusionOk="0" h="870" w="442">
                <a:moveTo>
                  <a:pt x="215" y="0"/>
                </a:moveTo>
                <a:cubicBezTo>
                  <a:pt x="108" y="0"/>
                  <a:pt x="1" y="95"/>
                  <a:pt x="1" y="214"/>
                </a:cubicBezTo>
                <a:cubicBezTo>
                  <a:pt x="13" y="357"/>
                  <a:pt x="13" y="512"/>
                  <a:pt x="37" y="655"/>
                </a:cubicBezTo>
                <a:cubicBezTo>
                  <a:pt x="37" y="774"/>
                  <a:pt x="120" y="869"/>
                  <a:pt x="239" y="869"/>
                </a:cubicBezTo>
                <a:cubicBezTo>
                  <a:pt x="346" y="869"/>
                  <a:pt x="441" y="774"/>
                  <a:pt x="441" y="655"/>
                </a:cubicBezTo>
                <a:cubicBezTo>
                  <a:pt x="429" y="512"/>
                  <a:pt x="429" y="357"/>
                  <a:pt x="418" y="214"/>
                </a:cubicBezTo>
                <a:cubicBezTo>
                  <a:pt x="418" y="95"/>
                  <a:pt x="322"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2250042" y="5049911"/>
            <a:ext cx="50201" cy="67035"/>
          </a:xfrm>
          <a:custGeom>
            <a:rect b="b" l="l" r="r" t="t"/>
            <a:pathLst>
              <a:path extrusionOk="0" h="669" w="501">
                <a:moveTo>
                  <a:pt x="217" y="0"/>
                </a:moveTo>
                <a:cubicBezTo>
                  <a:pt x="204" y="0"/>
                  <a:pt x="192" y="2"/>
                  <a:pt x="179" y="5"/>
                </a:cubicBezTo>
                <a:cubicBezTo>
                  <a:pt x="60" y="41"/>
                  <a:pt x="1" y="136"/>
                  <a:pt x="24" y="255"/>
                </a:cubicBezTo>
                <a:cubicBezTo>
                  <a:pt x="48" y="350"/>
                  <a:pt x="72" y="422"/>
                  <a:pt x="84" y="517"/>
                </a:cubicBezTo>
                <a:cubicBezTo>
                  <a:pt x="114" y="597"/>
                  <a:pt x="202" y="668"/>
                  <a:pt x="286" y="668"/>
                </a:cubicBezTo>
                <a:cubicBezTo>
                  <a:pt x="302" y="668"/>
                  <a:pt x="318" y="666"/>
                  <a:pt x="334" y="660"/>
                </a:cubicBezTo>
                <a:cubicBezTo>
                  <a:pt x="441" y="636"/>
                  <a:pt x="501" y="529"/>
                  <a:pt x="489" y="410"/>
                </a:cubicBezTo>
                <a:cubicBezTo>
                  <a:pt x="477" y="315"/>
                  <a:pt x="441" y="243"/>
                  <a:pt x="429" y="160"/>
                </a:cubicBezTo>
                <a:cubicBezTo>
                  <a:pt x="398" y="67"/>
                  <a:pt x="304" y="0"/>
                  <a:pt x="2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2356257" y="5053017"/>
            <a:ext cx="51404" cy="61124"/>
          </a:xfrm>
          <a:custGeom>
            <a:rect b="b" l="l" r="r" t="t"/>
            <a:pathLst>
              <a:path extrusionOk="0" h="610" w="513">
                <a:moveTo>
                  <a:pt x="231" y="0"/>
                </a:moveTo>
                <a:cubicBezTo>
                  <a:pt x="213" y="0"/>
                  <a:pt x="196" y="3"/>
                  <a:pt x="179" y="10"/>
                </a:cubicBezTo>
                <a:cubicBezTo>
                  <a:pt x="72" y="33"/>
                  <a:pt x="0" y="141"/>
                  <a:pt x="24" y="260"/>
                </a:cubicBezTo>
                <a:cubicBezTo>
                  <a:pt x="36" y="319"/>
                  <a:pt x="72" y="391"/>
                  <a:pt x="84" y="450"/>
                </a:cubicBezTo>
                <a:cubicBezTo>
                  <a:pt x="104" y="543"/>
                  <a:pt x="197" y="610"/>
                  <a:pt x="291" y="610"/>
                </a:cubicBezTo>
                <a:cubicBezTo>
                  <a:pt x="305" y="610"/>
                  <a:pt x="320" y="608"/>
                  <a:pt x="334" y="605"/>
                </a:cubicBezTo>
                <a:cubicBezTo>
                  <a:pt x="441" y="569"/>
                  <a:pt x="512" y="450"/>
                  <a:pt x="488" y="343"/>
                </a:cubicBezTo>
                <a:cubicBezTo>
                  <a:pt x="465" y="284"/>
                  <a:pt x="441" y="212"/>
                  <a:pt x="429" y="153"/>
                </a:cubicBezTo>
                <a:cubicBezTo>
                  <a:pt x="399" y="64"/>
                  <a:pt x="314" y="0"/>
                  <a:pt x="2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2446940" y="5046504"/>
            <a:ext cx="60923" cy="66234"/>
          </a:xfrm>
          <a:custGeom>
            <a:rect b="b" l="l" r="r" t="t"/>
            <a:pathLst>
              <a:path extrusionOk="0" h="661" w="608">
                <a:moveTo>
                  <a:pt x="227" y="0"/>
                </a:moveTo>
                <a:cubicBezTo>
                  <a:pt x="193" y="0"/>
                  <a:pt x="161" y="9"/>
                  <a:pt x="131" y="27"/>
                </a:cubicBezTo>
                <a:cubicBezTo>
                  <a:pt x="24" y="87"/>
                  <a:pt x="0" y="206"/>
                  <a:pt x="60" y="313"/>
                </a:cubicBezTo>
                <a:cubicBezTo>
                  <a:pt x="107" y="396"/>
                  <a:pt x="143" y="468"/>
                  <a:pt x="191" y="563"/>
                </a:cubicBezTo>
                <a:cubicBezTo>
                  <a:pt x="232" y="620"/>
                  <a:pt x="307" y="661"/>
                  <a:pt x="381" y="661"/>
                </a:cubicBezTo>
                <a:cubicBezTo>
                  <a:pt x="414" y="661"/>
                  <a:pt x="447" y="653"/>
                  <a:pt x="476" y="634"/>
                </a:cubicBezTo>
                <a:cubicBezTo>
                  <a:pt x="560" y="575"/>
                  <a:pt x="607" y="456"/>
                  <a:pt x="548" y="349"/>
                </a:cubicBezTo>
                <a:cubicBezTo>
                  <a:pt x="500" y="265"/>
                  <a:pt x="452" y="194"/>
                  <a:pt x="417" y="98"/>
                </a:cubicBezTo>
                <a:cubicBezTo>
                  <a:pt x="376" y="41"/>
                  <a:pt x="301" y="0"/>
                  <a:pt x="2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2517282" y="5017846"/>
            <a:ext cx="59721" cy="60623"/>
          </a:xfrm>
          <a:custGeom>
            <a:rect b="b" l="l" r="r" t="t"/>
            <a:pathLst>
              <a:path extrusionOk="0" h="605" w="596">
                <a:moveTo>
                  <a:pt x="222" y="1"/>
                </a:moveTo>
                <a:cubicBezTo>
                  <a:pt x="189" y="1"/>
                  <a:pt x="157" y="9"/>
                  <a:pt x="131" y="27"/>
                </a:cubicBezTo>
                <a:cubicBezTo>
                  <a:pt x="36" y="87"/>
                  <a:pt x="1" y="206"/>
                  <a:pt x="60" y="313"/>
                </a:cubicBezTo>
                <a:cubicBezTo>
                  <a:pt x="96" y="373"/>
                  <a:pt x="131" y="444"/>
                  <a:pt x="179" y="504"/>
                </a:cubicBezTo>
                <a:cubicBezTo>
                  <a:pt x="219" y="567"/>
                  <a:pt x="290" y="604"/>
                  <a:pt x="358" y="604"/>
                </a:cubicBezTo>
                <a:cubicBezTo>
                  <a:pt x="392" y="604"/>
                  <a:pt x="425" y="595"/>
                  <a:pt x="453" y="575"/>
                </a:cubicBezTo>
                <a:cubicBezTo>
                  <a:pt x="548" y="515"/>
                  <a:pt x="596" y="396"/>
                  <a:pt x="536" y="301"/>
                </a:cubicBezTo>
                <a:cubicBezTo>
                  <a:pt x="489" y="242"/>
                  <a:pt x="453" y="158"/>
                  <a:pt x="417" y="99"/>
                </a:cubicBezTo>
                <a:cubicBezTo>
                  <a:pt x="376" y="41"/>
                  <a:pt x="295" y="1"/>
                  <a:pt x="2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2588826" y="4985982"/>
            <a:ext cx="50201" cy="87176"/>
          </a:xfrm>
          <a:custGeom>
            <a:rect b="b" l="l" r="r" t="t"/>
            <a:pathLst>
              <a:path extrusionOk="0" h="870" w="501">
                <a:moveTo>
                  <a:pt x="215" y="0"/>
                </a:moveTo>
                <a:cubicBezTo>
                  <a:pt x="120" y="0"/>
                  <a:pt x="1" y="107"/>
                  <a:pt x="13" y="214"/>
                </a:cubicBezTo>
                <a:cubicBezTo>
                  <a:pt x="25" y="357"/>
                  <a:pt x="60" y="512"/>
                  <a:pt x="72" y="655"/>
                </a:cubicBezTo>
                <a:cubicBezTo>
                  <a:pt x="84" y="762"/>
                  <a:pt x="156" y="869"/>
                  <a:pt x="275" y="869"/>
                </a:cubicBezTo>
                <a:cubicBezTo>
                  <a:pt x="382" y="869"/>
                  <a:pt x="501" y="774"/>
                  <a:pt x="489" y="655"/>
                </a:cubicBezTo>
                <a:cubicBezTo>
                  <a:pt x="465" y="512"/>
                  <a:pt x="441" y="357"/>
                  <a:pt x="430" y="214"/>
                </a:cubicBezTo>
                <a:cubicBezTo>
                  <a:pt x="406" y="107"/>
                  <a:pt x="334"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2745142" y="5014439"/>
            <a:ext cx="48999" cy="81164"/>
          </a:xfrm>
          <a:custGeom>
            <a:rect b="b" l="l" r="r" t="t"/>
            <a:pathLst>
              <a:path extrusionOk="0" h="810" w="489">
                <a:moveTo>
                  <a:pt x="300" y="0"/>
                </a:moveTo>
                <a:cubicBezTo>
                  <a:pt x="214" y="0"/>
                  <a:pt x="83" y="58"/>
                  <a:pt x="72" y="157"/>
                </a:cubicBezTo>
                <a:cubicBezTo>
                  <a:pt x="60" y="288"/>
                  <a:pt x="24" y="418"/>
                  <a:pt x="13" y="549"/>
                </a:cubicBezTo>
                <a:cubicBezTo>
                  <a:pt x="1" y="657"/>
                  <a:pt x="48" y="776"/>
                  <a:pt x="167" y="799"/>
                </a:cubicBezTo>
                <a:cubicBezTo>
                  <a:pt x="186" y="806"/>
                  <a:pt x="206" y="810"/>
                  <a:pt x="227" y="810"/>
                </a:cubicBezTo>
                <a:cubicBezTo>
                  <a:pt x="313" y="810"/>
                  <a:pt x="408" y="752"/>
                  <a:pt x="417" y="657"/>
                </a:cubicBezTo>
                <a:cubicBezTo>
                  <a:pt x="429" y="526"/>
                  <a:pt x="465" y="383"/>
                  <a:pt x="477" y="252"/>
                </a:cubicBezTo>
                <a:cubicBezTo>
                  <a:pt x="489" y="157"/>
                  <a:pt x="441" y="37"/>
                  <a:pt x="322" y="2"/>
                </a:cubicBezTo>
                <a:cubicBezTo>
                  <a:pt x="315" y="1"/>
                  <a:pt x="307" y="0"/>
                  <a:pt x="3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2809572" y="5034580"/>
            <a:ext cx="56214" cy="65933"/>
          </a:xfrm>
          <a:custGeom>
            <a:rect b="b" l="l" r="r" t="t"/>
            <a:pathLst>
              <a:path extrusionOk="0" h="658" w="561">
                <a:moveTo>
                  <a:pt x="331" y="0"/>
                </a:moveTo>
                <a:cubicBezTo>
                  <a:pt x="260" y="0"/>
                  <a:pt x="186" y="30"/>
                  <a:pt x="155" y="98"/>
                </a:cubicBezTo>
                <a:cubicBezTo>
                  <a:pt x="120" y="194"/>
                  <a:pt x="84" y="265"/>
                  <a:pt x="36" y="348"/>
                </a:cubicBezTo>
                <a:cubicBezTo>
                  <a:pt x="1" y="456"/>
                  <a:pt x="12" y="575"/>
                  <a:pt x="120" y="634"/>
                </a:cubicBezTo>
                <a:cubicBezTo>
                  <a:pt x="147" y="650"/>
                  <a:pt x="183" y="658"/>
                  <a:pt x="220" y="658"/>
                </a:cubicBezTo>
                <a:cubicBezTo>
                  <a:pt x="293" y="658"/>
                  <a:pt x="370" y="626"/>
                  <a:pt x="393" y="563"/>
                </a:cubicBezTo>
                <a:cubicBezTo>
                  <a:pt x="441" y="468"/>
                  <a:pt x="477" y="396"/>
                  <a:pt x="513" y="301"/>
                </a:cubicBezTo>
                <a:cubicBezTo>
                  <a:pt x="560" y="206"/>
                  <a:pt x="548" y="87"/>
                  <a:pt x="441" y="27"/>
                </a:cubicBezTo>
                <a:cubicBezTo>
                  <a:pt x="411" y="10"/>
                  <a:pt x="372" y="0"/>
                  <a:pt x="3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a:off x="1896930" y="5040492"/>
            <a:ext cx="60923" cy="57917"/>
          </a:xfrm>
          <a:custGeom>
            <a:rect b="b" l="l" r="r" t="t"/>
            <a:pathLst>
              <a:path extrusionOk="0" h="578" w="608">
                <a:moveTo>
                  <a:pt x="244" y="1"/>
                </a:moveTo>
                <a:cubicBezTo>
                  <a:pt x="211" y="1"/>
                  <a:pt x="176" y="9"/>
                  <a:pt x="143" y="28"/>
                </a:cubicBezTo>
                <a:cubicBezTo>
                  <a:pt x="48" y="87"/>
                  <a:pt x="0" y="218"/>
                  <a:pt x="72" y="313"/>
                </a:cubicBezTo>
                <a:cubicBezTo>
                  <a:pt x="119" y="373"/>
                  <a:pt x="143" y="432"/>
                  <a:pt x="191" y="468"/>
                </a:cubicBezTo>
                <a:cubicBezTo>
                  <a:pt x="232" y="534"/>
                  <a:pt x="303" y="578"/>
                  <a:pt x="378" y="578"/>
                </a:cubicBezTo>
                <a:cubicBezTo>
                  <a:pt x="410" y="578"/>
                  <a:pt x="444" y="569"/>
                  <a:pt x="477" y="551"/>
                </a:cubicBezTo>
                <a:cubicBezTo>
                  <a:pt x="560" y="492"/>
                  <a:pt x="607" y="349"/>
                  <a:pt x="548" y="266"/>
                </a:cubicBezTo>
                <a:cubicBezTo>
                  <a:pt x="500" y="206"/>
                  <a:pt x="477" y="147"/>
                  <a:pt x="429" y="99"/>
                </a:cubicBezTo>
                <a:cubicBezTo>
                  <a:pt x="388" y="41"/>
                  <a:pt x="318" y="1"/>
                  <a:pt x="2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p:nvPr/>
        </p:nvSpPr>
        <p:spPr>
          <a:xfrm>
            <a:off x="1964867" y="5026063"/>
            <a:ext cx="56214" cy="66635"/>
          </a:xfrm>
          <a:custGeom>
            <a:rect b="b" l="l" r="r" t="t"/>
            <a:pathLst>
              <a:path extrusionOk="0" h="665" w="561">
                <a:moveTo>
                  <a:pt x="234" y="0"/>
                </a:moveTo>
                <a:cubicBezTo>
                  <a:pt x="220" y="0"/>
                  <a:pt x="205" y="2"/>
                  <a:pt x="191" y="5"/>
                </a:cubicBezTo>
                <a:cubicBezTo>
                  <a:pt x="96" y="52"/>
                  <a:pt x="1" y="160"/>
                  <a:pt x="49" y="255"/>
                </a:cubicBezTo>
                <a:cubicBezTo>
                  <a:pt x="72" y="350"/>
                  <a:pt x="108" y="422"/>
                  <a:pt x="132" y="517"/>
                </a:cubicBezTo>
                <a:cubicBezTo>
                  <a:pt x="163" y="600"/>
                  <a:pt x="257" y="664"/>
                  <a:pt x="351" y="664"/>
                </a:cubicBezTo>
                <a:cubicBezTo>
                  <a:pt x="365" y="664"/>
                  <a:pt x="380" y="663"/>
                  <a:pt x="394" y="660"/>
                </a:cubicBezTo>
                <a:cubicBezTo>
                  <a:pt x="489" y="636"/>
                  <a:pt x="561" y="517"/>
                  <a:pt x="537" y="410"/>
                </a:cubicBezTo>
                <a:cubicBezTo>
                  <a:pt x="513" y="314"/>
                  <a:pt x="477" y="243"/>
                  <a:pt x="441" y="160"/>
                </a:cubicBezTo>
                <a:cubicBezTo>
                  <a:pt x="421" y="66"/>
                  <a:pt x="328" y="0"/>
                  <a:pt x="2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2061562" y="5033678"/>
            <a:ext cx="41885" cy="74050"/>
          </a:xfrm>
          <a:custGeom>
            <a:rect b="b" l="l" r="r" t="t"/>
            <a:pathLst>
              <a:path extrusionOk="0" h="739" w="418">
                <a:moveTo>
                  <a:pt x="215" y="0"/>
                </a:moveTo>
                <a:cubicBezTo>
                  <a:pt x="96" y="24"/>
                  <a:pt x="0" y="107"/>
                  <a:pt x="0" y="215"/>
                </a:cubicBezTo>
                <a:lnTo>
                  <a:pt x="0" y="524"/>
                </a:lnTo>
                <a:cubicBezTo>
                  <a:pt x="0" y="631"/>
                  <a:pt x="96" y="738"/>
                  <a:pt x="215" y="738"/>
                </a:cubicBezTo>
                <a:cubicBezTo>
                  <a:pt x="334" y="738"/>
                  <a:pt x="417" y="643"/>
                  <a:pt x="417" y="524"/>
                </a:cubicBezTo>
                <a:lnTo>
                  <a:pt x="417" y="215"/>
                </a:lnTo>
                <a:cubicBezTo>
                  <a:pt x="417" y="107"/>
                  <a:pt x="334"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149720" y="3918016"/>
            <a:ext cx="264231" cy="219088"/>
          </a:xfrm>
          <a:custGeom>
            <a:rect b="b" l="l" r="r" t="t"/>
            <a:pathLst>
              <a:path extrusionOk="0" h="3703" w="4466">
                <a:moveTo>
                  <a:pt x="2093" y="0"/>
                </a:moveTo>
                <a:cubicBezTo>
                  <a:pt x="1948" y="0"/>
                  <a:pt x="1802" y="13"/>
                  <a:pt x="1660" y="41"/>
                </a:cubicBezTo>
                <a:lnTo>
                  <a:pt x="1660" y="41"/>
                </a:lnTo>
                <a:lnTo>
                  <a:pt x="1739" y="19"/>
                </a:lnTo>
                <a:lnTo>
                  <a:pt x="1739" y="19"/>
                </a:lnTo>
                <a:cubicBezTo>
                  <a:pt x="1048" y="126"/>
                  <a:pt x="382" y="543"/>
                  <a:pt x="155" y="1197"/>
                </a:cubicBezTo>
                <a:cubicBezTo>
                  <a:pt x="1" y="1638"/>
                  <a:pt x="60" y="2150"/>
                  <a:pt x="274" y="2567"/>
                </a:cubicBezTo>
                <a:cubicBezTo>
                  <a:pt x="501" y="2983"/>
                  <a:pt x="870" y="3305"/>
                  <a:pt x="1310" y="3495"/>
                </a:cubicBezTo>
                <a:cubicBezTo>
                  <a:pt x="1612" y="3632"/>
                  <a:pt x="1946" y="3702"/>
                  <a:pt x="2278" y="3702"/>
                </a:cubicBezTo>
                <a:cubicBezTo>
                  <a:pt x="2756" y="3702"/>
                  <a:pt x="3230" y="3555"/>
                  <a:pt x="3596" y="3245"/>
                </a:cubicBezTo>
                <a:cubicBezTo>
                  <a:pt x="4227" y="2721"/>
                  <a:pt x="4465" y="1757"/>
                  <a:pt x="4061" y="1054"/>
                </a:cubicBezTo>
                <a:cubicBezTo>
                  <a:pt x="3942" y="828"/>
                  <a:pt x="3763" y="638"/>
                  <a:pt x="3549" y="495"/>
                </a:cubicBezTo>
                <a:cubicBezTo>
                  <a:pt x="3139" y="172"/>
                  <a:pt x="2615" y="0"/>
                  <a:pt x="20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1021541" y="419518"/>
            <a:ext cx="512976" cy="424991"/>
          </a:xfrm>
          <a:custGeom>
            <a:rect b="b" l="l" r="r" t="t"/>
            <a:pathLst>
              <a:path extrusionOk="0" h="3700" w="4466">
                <a:moveTo>
                  <a:pt x="2099" y="0"/>
                </a:moveTo>
                <a:cubicBezTo>
                  <a:pt x="1943" y="0"/>
                  <a:pt x="1787" y="15"/>
                  <a:pt x="1634" y="45"/>
                </a:cubicBezTo>
                <a:lnTo>
                  <a:pt x="1634" y="45"/>
                </a:lnTo>
                <a:lnTo>
                  <a:pt x="1750" y="13"/>
                </a:lnTo>
                <a:lnTo>
                  <a:pt x="1750" y="13"/>
                </a:lnTo>
                <a:cubicBezTo>
                  <a:pt x="1060" y="121"/>
                  <a:pt x="393" y="537"/>
                  <a:pt x="167" y="1192"/>
                </a:cubicBezTo>
                <a:cubicBezTo>
                  <a:pt x="0" y="1633"/>
                  <a:pt x="60" y="2145"/>
                  <a:pt x="286" y="2561"/>
                </a:cubicBezTo>
                <a:cubicBezTo>
                  <a:pt x="512" y="2978"/>
                  <a:pt x="881" y="3311"/>
                  <a:pt x="1310" y="3502"/>
                </a:cubicBezTo>
                <a:cubicBezTo>
                  <a:pt x="1613" y="3632"/>
                  <a:pt x="1943" y="3700"/>
                  <a:pt x="2271" y="3700"/>
                </a:cubicBezTo>
                <a:cubicBezTo>
                  <a:pt x="2754" y="3700"/>
                  <a:pt x="3232" y="3552"/>
                  <a:pt x="3608" y="3240"/>
                </a:cubicBezTo>
                <a:cubicBezTo>
                  <a:pt x="4227" y="2728"/>
                  <a:pt x="4465" y="1752"/>
                  <a:pt x="4060" y="1061"/>
                </a:cubicBezTo>
                <a:cubicBezTo>
                  <a:pt x="3953" y="835"/>
                  <a:pt x="3763" y="644"/>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p:nvPr/>
        </p:nvSpPr>
        <p:spPr>
          <a:xfrm rot="4911053">
            <a:off x="8768546" y="1489329"/>
            <a:ext cx="333178" cy="276041"/>
          </a:xfrm>
          <a:custGeom>
            <a:rect b="b" l="l" r="r" t="t"/>
            <a:pathLst>
              <a:path extrusionOk="0" h="3700" w="4466">
                <a:moveTo>
                  <a:pt x="2099" y="0"/>
                </a:moveTo>
                <a:cubicBezTo>
                  <a:pt x="1932" y="0"/>
                  <a:pt x="1765" y="17"/>
                  <a:pt x="1602" y="52"/>
                </a:cubicBezTo>
                <a:lnTo>
                  <a:pt x="1602" y="52"/>
                </a:lnTo>
                <a:lnTo>
                  <a:pt x="1739" y="14"/>
                </a:lnTo>
                <a:lnTo>
                  <a:pt x="1739" y="14"/>
                </a:lnTo>
                <a:cubicBezTo>
                  <a:pt x="1060" y="121"/>
                  <a:pt x="393" y="538"/>
                  <a:pt x="167" y="1192"/>
                </a:cubicBezTo>
                <a:cubicBezTo>
                  <a:pt x="0" y="1645"/>
                  <a:pt x="60" y="2145"/>
                  <a:pt x="286" y="2562"/>
                </a:cubicBezTo>
                <a:cubicBezTo>
                  <a:pt x="512" y="2978"/>
                  <a:pt x="881" y="3312"/>
                  <a:pt x="1310" y="3502"/>
                </a:cubicBezTo>
                <a:cubicBezTo>
                  <a:pt x="1613" y="3632"/>
                  <a:pt x="1943" y="3700"/>
                  <a:pt x="2270" y="3700"/>
                </a:cubicBezTo>
                <a:cubicBezTo>
                  <a:pt x="2752" y="3700"/>
                  <a:pt x="3227" y="3553"/>
                  <a:pt x="3596" y="3240"/>
                </a:cubicBezTo>
                <a:cubicBezTo>
                  <a:pt x="4227" y="2728"/>
                  <a:pt x="4465" y="1752"/>
                  <a:pt x="4060" y="1061"/>
                </a:cubicBezTo>
                <a:cubicBezTo>
                  <a:pt x="3941" y="835"/>
                  <a:pt x="3763" y="645"/>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p:nvPr/>
        </p:nvSpPr>
        <p:spPr>
          <a:xfrm rot="-3588072">
            <a:off x="7659511" y="4418139"/>
            <a:ext cx="333173" cy="276040"/>
          </a:xfrm>
          <a:custGeom>
            <a:rect b="b" l="l" r="r" t="t"/>
            <a:pathLst>
              <a:path extrusionOk="0" h="3700" w="4466">
                <a:moveTo>
                  <a:pt x="2099" y="0"/>
                </a:moveTo>
                <a:cubicBezTo>
                  <a:pt x="1932" y="0"/>
                  <a:pt x="1765" y="17"/>
                  <a:pt x="1602" y="52"/>
                </a:cubicBezTo>
                <a:lnTo>
                  <a:pt x="1602" y="52"/>
                </a:lnTo>
                <a:lnTo>
                  <a:pt x="1739" y="14"/>
                </a:lnTo>
                <a:lnTo>
                  <a:pt x="1739" y="14"/>
                </a:lnTo>
                <a:cubicBezTo>
                  <a:pt x="1060" y="121"/>
                  <a:pt x="393" y="538"/>
                  <a:pt x="167" y="1192"/>
                </a:cubicBezTo>
                <a:cubicBezTo>
                  <a:pt x="0" y="1645"/>
                  <a:pt x="60" y="2145"/>
                  <a:pt x="286" y="2562"/>
                </a:cubicBezTo>
                <a:cubicBezTo>
                  <a:pt x="512" y="2978"/>
                  <a:pt x="881" y="3312"/>
                  <a:pt x="1310" y="3502"/>
                </a:cubicBezTo>
                <a:cubicBezTo>
                  <a:pt x="1613" y="3632"/>
                  <a:pt x="1943" y="3700"/>
                  <a:pt x="2270" y="3700"/>
                </a:cubicBezTo>
                <a:cubicBezTo>
                  <a:pt x="2752" y="3700"/>
                  <a:pt x="3227" y="3553"/>
                  <a:pt x="3596" y="3240"/>
                </a:cubicBezTo>
                <a:cubicBezTo>
                  <a:pt x="4227" y="2728"/>
                  <a:pt x="4465" y="1752"/>
                  <a:pt x="4060" y="1061"/>
                </a:cubicBezTo>
                <a:cubicBezTo>
                  <a:pt x="3941" y="835"/>
                  <a:pt x="3763" y="645"/>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txBox="1"/>
          <p:nvPr>
            <p:ph type="ctrTitle"/>
          </p:nvPr>
        </p:nvSpPr>
        <p:spPr>
          <a:xfrm>
            <a:off x="821250" y="1818388"/>
            <a:ext cx="5367900" cy="1374900"/>
          </a:xfrm>
          <a:prstGeom prst="rect">
            <a:avLst/>
          </a:prstGeom>
        </p:spPr>
        <p:txBody>
          <a:bodyPr anchorCtr="0" anchor="t" bIns="0" lIns="0" spcFirstLastPara="1" rIns="0" wrap="square" tIns="0">
            <a:noAutofit/>
          </a:bodyPr>
          <a:lstStyle>
            <a:lvl1pPr lvl="0">
              <a:lnSpc>
                <a:spcPct val="80000"/>
              </a:lnSpc>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116" name="Google Shape;116;p2"/>
          <p:cNvSpPr txBox="1"/>
          <p:nvPr>
            <p:ph idx="1" type="subTitle"/>
          </p:nvPr>
        </p:nvSpPr>
        <p:spPr>
          <a:xfrm>
            <a:off x="821400" y="3193013"/>
            <a:ext cx="5367600" cy="2928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chemeClr val="accent4"/>
              </a:buClr>
              <a:buSzPts val="2800"/>
              <a:buNone/>
              <a:defRPr sz="1600">
                <a:solidFill>
                  <a:schemeClr val="accent4"/>
                </a:solidFill>
              </a:defRPr>
            </a:lvl1pPr>
            <a:lvl2pPr lvl="1">
              <a:lnSpc>
                <a:spcPct val="100000"/>
              </a:lnSpc>
              <a:spcBef>
                <a:spcPts val="0"/>
              </a:spcBef>
              <a:spcAft>
                <a:spcPts val="0"/>
              </a:spcAft>
              <a:buClr>
                <a:schemeClr val="accent4"/>
              </a:buClr>
              <a:buSzPts val="2800"/>
              <a:buNone/>
              <a:defRPr sz="2800">
                <a:solidFill>
                  <a:schemeClr val="accent4"/>
                </a:solidFill>
              </a:defRPr>
            </a:lvl2pPr>
            <a:lvl3pPr lvl="2">
              <a:lnSpc>
                <a:spcPct val="100000"/>
              </a:lnSpc>
              <a:spcBef>
                <a:spcPts val="0"/>
              </a:spcBef>
              <a:spcAft>
                <a:spcPts val="0"/>
              </a:spcAft>
              <a:buClr>
                <a:schemeClr val="accent4"/>
              </a:buClr>
              <a:buSzPts val="2800"/>
              <a:buNone/>
              <a:defRPr sz="2800">
                <a:solidFill>
                  <a:schemeClr val="accent4"/>
                </a:solidFill>
              </a:defRPr>
            </a:lvl3pPr>
            <a:lvl4pPr lvl="3">
              <a:lnSpc>
                <a:spcPct val="100000"/>
              </a:lnSpc>
              <a:spcBef>
                <a:spcPts val="0"/>
              </a:spcBef>
              <a:spcAft>
                <a:spcPts val="0"/>
              </a:spcAft>
              <a:buClr>
                <a:schemeClr val="accent4"/>
              </a:buClr>
              <a:buSzPts val="2800"/>
              <a:buNone/>
              <a:defRPr sz="2800">
                <a:solidFill>
                  <a:schemeClr val="accent4"/>
                </a:solidFill>
              </a:defRPr>
            </a:lvl4pPr>
            <a:lvl5pPr lvl="4">
              <a:lnSpc>
                <a:spcPct val="100000"/>
              </a:lnSpc>
              <a:spcBef>
                <a:spcPts val="0"/>
              </a:spcBef>
              <a:spcAft>
                <a:spcPts val="0"/>
              </a:spcAft>
              <a:buClr>
                <a:schemeClr val="accent4"/>
              </a:buClr>
              <a:buSzPts val="2800"/>
              <a:buNone/>
              <a:defRPr sz="2800">
                <a:solidFill>
                  <a:schemeClr val="accent4"/>
                </a:solidFill>
              </a:defRPr>
            </a:lvl5pPr>
            <a:lvl6pPr lvl="5">
              <a:lnSpc>
                <a:spcPct val="100000"/>
              </a:lnSpc>
              <a:spcBef>
                <a:spcPts val="0"/>
              </a:spcBef>
              <a:spcAft>
                <a:spcPts val="0"/>
              </a:spcAft>
              <a:buClr>
                <a:schemeClr val="accent4"/>
              </a:buClr>
              <a:buSzPts val="2800"/>
              <a:buNone/>
              <a:defRPr sz="2800">
                <a:solidFill>
                  <a:schemeClr val="accent4"/>
                </a:solidFill>
              </a:defRPr>
            </a:lvl6pPr>
            <a:lvl7pPr lvl="6">
              <a:lnSpc>
                <a:spcPct val="100000"/>
              </a:lnSpc>
              <a:spcBef>
                <a:spcPts val="0"/>
              </a:spcBef>
              <a:spcAft>
                <a:spcPts val="0"/>
              </a:spcAft>
              <a:buClr>
                <a:schemeClr val="accent4"/>
              </a:buClr>
              <a:buSzPts val="2800"/>
              <a:buNone/>
              <a:defRPr sz="2800">
                <a:solidFill>
                  <a:schemeClr val="accent4"/>
                </a:solidFill>
              </a:defRPr>
            </a:lvl7pPr>
            <a:lvl8pPr lvl="7">
              <a:lnSpc>
                <a:spcPct val="100000"/>
              </a:lnSpc>
              <a:spcBef>
                <a:spcPts val="0"/>
              </a:spcBef>
              <a:spcAft>
                <a:spcPts val="0"/>
              </a:spcAft>
              <a:buClr>
                <a:schemeClr val="accent4"/>
              </a:buClr>
              <a:buSzPts val="2800"/>
              <a:buNone/>
              <a:defRPr sz="2800">
                <a:solidFill>
                  <a:schemeClr val="accent4"/>
                </a:solidFill>
              </a:defRPr>
            </a:lvl8pPr>
            <a:lvl9pPr lvl="8">
              <a:lnSpc>
                <a:spcPct val="100000"/>
              </a:lnSpc>
              <a:spcBef>
                <a:spcPts val="0"/>
              </a:spcBef>
              <a:spcAft>
                <a:spcPts val="0"/>
              </a:spcAft>
              <a:buClr>
                <a:schemeClr val="accent4"/>
              </a:buClr>
              <a:buSzPts val="2800"/>
              <a:buNone/>
              <a:defRPr sz="2800">
                <a:solidFill>
                  <a:schemeClr val="accent4"/>
                </a:solidFill>
              </a:defRPr>
            </a:lvl9pPr>
          </a:lstStyle>
          <a:p/>
        </p:txBody>
      </p:sp>
      <p:sp>
        <p:nvSpPr>
          <p:cNvPr id="117" name="Google Shape;117;p2"/>
          <p:cNvSpPr/>
          <p:nvPr/>
        </p:nvSpPr>
        <p:spPr>
          <a:xfrm rot="8100000">
            <a:off x="7324193" y="2563018"/>
            <a:ext cx="1512657" cy="2139413"/>
          </a:xfrm>
          <a:custGeom>
            <a:rect b="b" l="l" r="r" t="t"/>
            <a:pathLst>
              <a:path extrusionOk="0" h="10947" w="7740">
                <a:moveTo>
                  <a:pt x="592" y="1"/>
                </a:moveTo>
                <a:cubicBezTo>
                  <a:pt x="563" y="1"/>
                  <a:pt x="525" y="33"/>
                  <a:pt x="525" y="88"/>
                </a:cubicBezTo>
                <a:cubicBezTo>
                  <a:pt x="584" y="897"/>
                  <a:pt x="822" y="1719"/>
                  <a:pt x="1120" y="2493"/>
                </a:cubicBezTo>
                <a:cubicBezTo>
                  <a:pt x="1096" y="2529"/>
                  <a:pt x="1060" y="2552"/>
                  <a:pt x="1013" y="2612"/>
                </a:cubicBezTo>
                <a:cubicBezTo>
                  <a:pt x="929" y="2719"/>
                  <a:pt x="810" y="2874"/>
                  <a:pt x="703" y="3041"/>
                </a:cubicBezTo>
                <a:cubicBezTo>
                  <a:pt x="584" y="3231"/>
                  <a:pt x="477" y="3445"/>
                  <a:pt x="382" y="3683"/>
                </a:cubicBezTo>
                <a:cubicBezTo>
                  <a:pt x="275" y="3922"/>
                  <a:pt x="203" y="4172"/>
                  <a:pt x="144" y="4445"/>
                </a:cubicBezTo>
                <a:cubicBezTo>
                  <a:pt x="84" y="4707"/>
                  <a:pt x="36" y="4981"/>
                  <a:pt x="25" y="5231"/>
                </a:cubicBezTo>
                <a:cubicBezTo>
                  <a:pt x="1" y="5362"/>
                  <a:pt x="1" y="5481"/>
                  <a:pt x="1" y="5600"/>
                </a:cubicBezTo>
                <a:cubicBezTo>
                  <a:pt x="1" y="5719"/>
                  <a:pt x="25" y="5838"/>
                  <a:pt x="25" y="5946"/>
                </a:cubicBezTo>
                <a:cubicBezTo>
                  <a:pt x="36" y="6053"/>
                  <a:pt x="48" y="6160"/>
                  <a:pt x="60" y="6243"/>
                </a:cubicBezTo>
                <a:cubicBezTo>
                  <a:pt x="84" y="6339"/>
                  <a:pt x="96" y="6410"/>
                  <a:pt x="108" y="6469"/>
                </a:cubicBezTo>
                <a:cubicBezTo>
                  <a:pt x="144" y="6600"/>
                  <a:pt x="167" y="6672"/>
                  <a:pt x="167" y="6672"/>
                </a:cubicBezTo>
                <a:lnTo>
                  <a:pt x="322" y="6529"/>
                </a:lnTo>
                <a:cubicBezTo>
                  <a:pt x="358" y="6481"/>
                  <a:pt x="406" y="6410"/>
                  <a:pt x="465" y="6350"/>
                </a:cubicBezTo>
                <a:cubicBezTo>
                  <a:pt x="525" y="6279"/>
                  <a:pt x="572" y="6196"/>
                  <a:pt x="632" y="6112"/>
                </a:cubicBezTo>
                <a:cubicBezTo>
                  <a:pt x="691" y="6017"/>
                  <a:pt x="751" y="5922"/>
                  <a:pt x="798" y="5815"/>
                </a:cubicBezTo>
                <a:cubicBezTo>
                  <a:pt x="858" y="5707"/>
                  <a:pt x="894" y="5588"/>
                  <a:pt x="953" y="5469"/>
                </a:cubicBezTo>
                <a:cubicBezTo>
                  <a:pt x="1060" y="5231"/>
                  <a:pt x="1132" y="4981"/>
                  <a:pt x="1191" y="4707"/>
                </a:cubicBezTo>
                <a:cubicBezTo>
                  <a:pt x="1251" y="4445"/>
                  <a:pt x="1299" y="4172"/>
                  <a:pt x="1310" y="3922"/>
                </a:cubicBezTo>
                <a:cubicBezTo>
                  <a:pt x="1334" y="3672"/>
                  <a:pt x="1334" y="3421"/>
                  <a:pt x="1310" y="3207"/>
                </a:cubicBezTo>
                <a:cubicBezTo>
                  <a:pt x="1299" y="3100"/>
                  <a:pt x="1287" y="3005"/>
                  <a:pt x="1275" y="2921"/>
                </a:cubicBezTo>
                <a:lnTo>
                  <a:pt x="1275" y="2921"/>
                </a:lnTo>
                <a:cubicBezTo>
                  <a:pt x="1299" y="2981"/>
                  <a:pt x="1310" y="3041"/>
                  <a:pt x="1346" y="3100"/>
                </a:cubicBezTo>
                <a:cubicBezTo>
                  <a:pt x="1584" y="3672"/>
                  <a:pt x="1846" y="4207"/>
                  <a:pt x="2144" y="4743"/>
                </a:cubicBezTo>
                <a:cubicBezTo>
                  <a:pt x="2132" y="4755"/>
                  <a:pt x="2108" y="4791"/>
                  <a:pt x="2084" y="4815"/>
                </a:cubicBezTo>
                <a:cubicBezTo>
                  <a:pt x="2001" y="4922"/>
                  <a:pt x="1882" y="5065"/>
                  <a:pt x="1775" y="5243"/>
                </a:cubicBezTo>
                <a:cubicBezTo>
                  <a:pt x="1656" y="5422"/>
                  <a:pt x="1549" y="5648"/>
                  <a:pt x="1453" y="5886"/>
                </a:cubicBezTo>
                <a:cubicBezTo>
                  <a:pt x="1346" y="6124"/>
                  <a:pt x="1275" y="6374"/>
                  <a:pt x="1215" y="6648"/>
                </a:cubicBezTo>
                <a:cubicBezTo>
                  <a:pt x="1156" y="6910"/>
                  <a:pt x="1108" y="7184"/>
                  <a:pt x="1096" y="7434"/>
                </a:cubicBezTo>
                <a:cubicBezTo>
                  <a:pt x="1072" y="7565"/>
                  <a:pt x="1072" y="7684"/>
                  <a:pt x="1072" y="7803"/>
                </a:cubicBezTo>
                <a:cubicBezTo>
                  <a:pt x="1072" y="7922"/>
                  <a:pt x="1096" y="8041"/>
                  <a:pt x="1096" y="8148"/>
                </a:cubicBezTo>
                <a:cubicBezTo>
                  <a:pt x="1108" y="8255"/>
                  <a:pt x="1120" y="8363"/>
                  <a:pt x="1132" y="8446"/>
                </a:cubicBezTo>
                <a:cubicBezTo>
                  <a:pt x="1156" y="8541"/>
                  <a:pt x="1168" y="8613"/>
                  <a:pt x="1179" y="8684"/>
                </a:cubicBezTo>
                <a:cubicBezTo>
                  <a:pt x="1215" y="8815"/>
                  <a:pt x="1239" y="8898"/>
                  <a:pt x="1239" y="8898"/>
                </a:cubicBezTo>
                <a:lnTo>
                  <a:pt x="1394" y="8744"/>
                </a:lnTo>
                <a:cubicBezTo>
                  <a:pt x="1430" y="8696"/>
                  <a:pt x="1477" y="8625"/>
                  <a:pt x="1537" y="8565"/>
                </a:cubicBezTo>
                <a:cubicBezTo>
                  <a:pt x="1596" y="8494"/>
                  <a:pt x="1644" y="8422"/>
                  <a:pt x="1703" y="8327"/>
                </a:cubicBezTo>
                <a:cubicBezTo>
                  <a:pt x="1763" y="8244"/>
                  <a:pt x="1822" y="8136"/>
                  <a:pt x="1870" y="8029"/>
                </a:cubicBezTo>
                <a:cubicBezTo>
                  <a:pt x="1930" y="7922"/>
                  <a:pt x="1965" y="7803"/>
                  <a:pt x="2025" y="7684"/>
                </a:cubicBezTo>
                <a:cubicBezTo>
                  <a:pt x="2132" y="7446"/>
                  <a:pt x="2203" y="7196"/>
                  <a:pt x="2263" y="6934"/>
                </a:cubicBezTo>
                <a:cubicBezTo>
                  <a:pt x="2322" y="6660"/>
                  <a:pt x="2370" y="6398"/>
                  <a:pt x="2382" y="6136"/>
                </a:cubicBezTo>
                <a:cubicBezTo>
                  <a:pt x="2406" y="5886"/>
                  <a:pt x="2406" y="5636"/>
                  <a:pt x="2382" y="5422"/>
                </a:cubicBezTo>
                <a:cubicBezTo>
                  <a:pt x="2370" y="5303"/>
                  <a:pt x="2358" y="5219"/>
                  <a:pt x="2346" y="5112"/>
                </a:cubicBezTo>
                <a:lnTo>
                  <a:pt x="2346" y="5112"/>
                </a:lnTo>
                <a:cubicBezTo>
                  <a:pt x="2644" y="5624"/>
                  <a:pt x="2965" y="6112"/>
                  <a:pt x="3311" y="6589"/>
                </a:cubicBezTo>
                <a:lnTo>
                  <a:pt x="3263" y="6672"/>
                </a:lnTo>
                <a:cubicBezTo>
                  <a:pt x="3204" y="6791"/>
                  <a:pt x="3144" y="6970"/>
                  <a:pt x="3096" y="7184"/>
                </a:cubicBezTo>
                <a:cubicBezTo>
                  <a:pt x="3037" y="7386"/>
                  <a:pt x="3001" y="7624"/>
                  <a:pt x="2977" y="7886"/>
                </a:cubicBezTo>
                <a:cubicBezTo>
                  <a:pt x="2954" y="8136"/>
                  <a:pt x="2954" y="8398"/>
                  <a:pt x="2977" y="8684"/>
                </a:cubicBezTo>
                <a:cubicBezTo>
                  <a:pt x="3001" y="8958"/>
                  <a:pt x="3037" y="9220"/>
                  <a:pt x="3096" y="9470"/>
                </a:cubicBezTo>
                <a:cubicBezTo>
                  <a:pt x="3132" y="9589"/>
                  <a:pt x="3156" y="9708"/>
                  <a:pt x="3204" y="9827"/>
                </a:cubicBezTo>
                <a:cubicBezTo>
                  <a:pt x="3239" y="9946"/>
                  <a:pt x="3275" y="10053"/>
                  <a:pt x="3323" y="10149"/>
                </a:cubicBezTo>
                <a:cubicBezTo>
                  <a:pt x="3370" y="10244"/>
                  <a:pt x="3418" y="10339"/>
                  <a:pt x="3442" y="10410"/>
                </a:cubicBezTo>
                <a:cubicBezTo>
                  <a:pt x="3489" y="10482"/>
                  <a:pt x="3513" y="10565"/>
                  <a:pt x="3561" y="10625"/>
                </a:cubicBezTo>
                <a:cubicBezTo>
                  <a:pt x="3632" y="10744"/>
                  <a:pt x="3680" y="10803"/>
                  <a:pt x="3680" y="10803"/>
                </a:cubicBezTo>
                <a:cubicBezTo>
                  <a:pt x="3680" y="10803"/>
                  <a:pt x="3727" y="10720"/>
                  <a:pt x="3775" y="10601"/>
                </a:cubicBezTo>
                <a:cubicBezTo>
                  <a:pt x="3799" y="10541"/>
                  <a:pt x="3835" y="10470"/>
                  <a:pt x="3858" y="10387"/>
                </a:cubicBezTo>
                <a:cubicBezTo>
                  <a:pt x="3894" y="10291"/>
                  <a:pt x="3918" y="10208"/>
                  <a:pt x="3954" y="10101"/>
                </a:cubicBezTo>
                <a:cubicBezTo>
                  <a:pt x="3977" y="9994"/>
                  <a:pt x="3989" y="9875"/>
                  <a:pt x="4025" y="9768"/>
                </a:cubicBezTo>
                <a:cubicBezTo>
                  <a:pt x="4037" y="9648"/>
                  <a:pt x="4049" y="9529"/>
                  <a:pt x="4073" y="9398"/>
                </a:cubicBezTo>
                <a:cubicBezTo>
                  <a:pt x="4085" y="9148"/>
                  <a:pt x="4085" y="8875"/>
                  <a:pt x="4073" y="8601"/>
                </a:cubicBezTo>
                <a:cubicBezTo>
                  <a:pt x="4049" y="8327"/>
                  <a:pt x="4013" y="8065"/>
                  <a:pt x="3954" y="7803"/>
                </a:cubicBezTo>
                <a:cubicBezTo>
                  <a:pt x="3894" y="7565"/>
                  <a:pt x="3811" y="7327"/>
                  <a:pt x="3727" y="7136"/>
                </a:cubicBezTo>
                <a:lnTo>
                  <a:pt x="3727" y="7136"/>
                </a:lnTo>
                <a:cubicBezTo>
                  <a:pt x="4037" y="7529"/>
                  <a:pt x="4347" y="7910"/>
                  <a:pt x="4680" y="8279"/>
                </a:cubicBezTo>
                <a:cubicBezTo>
                  <a:pt x="4728" y="8398"/>
                  <a:pt x="4787" y="8541"/>
                  <a:pt x="4870" y="8696"/>
                </a:cubicBezTo>
                <a:cubicBezTo>
                  <a:pt x="4978" y="8898"/>
                  <a:pt x="5109" y="9101"/>
                  <a:pt x="5263" y="9291"/>
                </a:cubicBezTo>
                <a:cubicBezTo>
                  <a:pt x="5418" y="9506"/>
                  <a:pt x="5597" y="9696"/>
                  <a:pt x="5799" y="9887"/>
                </a:cubicBezTo>
                <a:cubicBezTo>
                  <a:pt x="5990" y="10065"/>
                  <a:pt x="6192" y="10244"/>
                  <a:pt x="6418" y="10387"/>
                </a:cubicBezTo>
                <a:cubicBezTo>
                  <a:pt x="6525" y="10458"/>
                  <a:pt x="6633" y="10518"/>
                  <a:pt x="6728" y="10577"/>
                </a:cubicBezTo>
                <a:cubicBezTo>
                  <a:pt x="6835" y="10637"/>
                  <a:pt x="6942" y="10684"/>
                  <a:pt x="7049" y="10720"/>
                </a:cubicBezTo>
                <a:cubicBezTo>
                  <a:pt x="7145" y="10768"/>
                  <a:pt x="7240" y="10803"/>
                  <a:pt x="7311" y="10827"/>
                </a:cubicBezTo>
                <a:cubicBezTo>
                  <a:pt x="7406" y="10863"/>
                  <a:pt x="7478" y="10887"/>
                  <a:pt x="7537" y="10899"/>
                </a:cubicBezTo>
                <a:cubicBezTo>
                  <a:pt x="7668" y="10934"/>
                  <a:pt x="7740" y="10946"/>
                  <a:pt x="7740" y="10946"/>
                </a:cubicBezTo>
                <a:cubicBezTo>
                  <a:pt x="7740" y="10946"/>
                  <a:pt x="7728" y="10875"/>
                  <a:pt x="7680" y="10744"/>
                </a:cubicBezTo>
                <a:cubicBezTo>
                  <a:pt x="7668" y="10684"/>
                  <a:pt x="7645" y="10601"/>
                  <a:pt x="7597" y="10518"/>
                </a:cubicBezTo>
                <a:cubicBezTo>
                  <a:pt x="7561" y="10422"/>
                  <a:pt x="7526" y="10339"/>
                  <a:pt x="7466" y="10244"/>
                </a:cubicBezTo>
                <a:cubicBezTo>
                  <a:pt x="7418" y="10160"/>
                  <a:pt x="7359" y="10053"/>
                  <a:pt x="7287" y="9946"/>
                </a:cubicBezTo>
                <a:cubicBezTo>
                  <a:pt x="7228" y="9851"/>
                  <a:pt x="7145" y="9744"/>
                  <a:pt x="7061" y="9648"/>
                </a:cubicBezTo>
                <a:cubicBezTo>
                  <a:pt x="6894" y="9446"/>
                  <a:pt x="6716" y="9256"/>
                  <a:pt x="6525" y="9077"/>
                </a:cubicBezTo>
                <a:cubicBezTo>
                  <a:pt x="6335" y="8898"/>
                  <a:pt x="6109" y="8720"/>
                  <a:pt x="5894" y="8577"/>
                </a:cubicBezTo>
                <a:cubicBezTo>
                  <a:pt x="5692" y="8434"/>
                  <a:pt x="5466" y="8327"/>
                  <a:pt x="5275" y="8244"/>
                </a:cubicBezTo>
                <a:cubicBezTo>
                  <a:pt x="5085" y="8148"/>
                  <a:pt x="4906" y="8089"/>
                  <a:pt x="4763" y="8065"/>
                </a:cubicBezTo>
                <a:cubicBezTo>
                  <a:pt x="4728" y="8041"/>
                  <a:pt x="4692" y="8041"/>
                  <a:pt x="4644" y="8029"/>
                </a:cubicBezTo>
                <a:cubicBezTo>
                  <a:pt x="4108" y="7434"/>
                  <a:pt x="3620" y="6815"/>
                  <a:pt x="3180" y="6160"/>
                </a:cubicBezTo>
                <a:lnTo>
                  <a:pt x="3180" y="6160"/>
                </a:lnTo>
                <a:cubicBezTo>
                  <a:pt x="3275" y="6231"/>
                  <a:pt x="3418" y="6303"/>
                  <a:pt x="3573" y="6374"/>
                </a:cubicBezTo>
                <a:cubicBezTo>
                  <a:pt x="3775" y="6469"/>
                  <a:pt x="3989" y="6553"/>
                  <a:pt x="4251" y="6636"/>
                </a:cubicBezTo>
                <a:cubicBezTo>
                  <a:pt x="4501" y="6708"/>
                  <a:pt x="4763" y="6755"/>
                  <a:pt x="5037" y="6779"/>
                </a:cubicBezTo>
                <a:cubicBezTo>
                  <a:pt x="5234" y="6806"/>
                  <a:pt x="5437" y="6819"/>
                  <a:pt x="5637" y="6819"/>
                </a:cubicBezTo>
                <a:cubicBezTo>
                  <a:pt x="5703" y="6819"/>
                  <a:pt x="5769" y="6818"/>
                  <a:pt x="5835" y="6815"/>
                </a:cubicBezTo>
                <a:cubicBezTo>
                  <a:pt x="5978" y="6815"/>
                  <a:pt x="6097" y="6791"/>
                  <a:pt x="6216" y="6779"/>
                </a:cubicBezTo>
                <a:cubicBezTo>
                  <a:pt x="6335" y="6767"/>
                  <a:pt x="6454" y="6755"/>
                  <a:pt x="6549" y="6720"/>
                </a:cubicBezTo>
                <a:cubicBezTo>
                  <a:pt x="6656" y="6696"/>
                  <a:pt x="6764" y="6672"/>
                  <a:pt x="6835" y="6648"/>
                </a:cubicBezTo>
                <a:cubicBezTo>
                  <a:pt x="6930" y="6612"/>
                  <a:pt x="7002" y="6589"/>
                  <a:pt x="7061" y="6577"/>
                </a:cubicBezTo>
                <a:cubicBezTo>
                  <a:pt x="7180" y="6529"/>
                  <a:pt x="7252" y="6481"/>
                  <a:pt x="7252" y="6481"/>
                </a:cubicBezTo>
                <a:cubicBezTo>
                  <a:pt x="7252" y="6481"/>
                  <a:pt x="7192" y="6422"/>
                  <a:pt x="7073" y="6350"/>
                </a:cubicBezTo>
                <a:cubicBezTo>
                  <a:pt x="7014" y="6303"/>
                  <a:pt x="6954" y="6279"/>
                  <a:pt x="6883" y="6231"/>
                </a:cubicBezTo>
                <a:cubicBezTo>
                  <a:pt x="6811" y="6184"/>
                  <a:pt x="6716" y="6136"/>
                  <a:pt x="6609" y="6100"/>
                </a:cubicBezTo>
                <a:lnTo>
                  <a:pt x="6299" y="5958"/>
                </a:lnTo>
                <a:cubicBezTo>
                  <a:pt x="6180" y="5922"/>
                  <a:pt x="6061" y="5886"/>
                  <a:pt x="5942" y="5850"/>
                </a:cubicBezTo>
                <a:cubicBezTo>
                  <a:pt x="5692" y="5767"/>
                  <a:pt x="5418" y="5731"/>
                  <a:pt x="5156" y="5696"/>
                </a:cubicBezTo>
                <a:cubicBezTo>
                  <a:pt x="4951" y="5669"/>
                  <a:pt x="4752" y="5655"/>
                  <a:pt x="4550" y="5655"/>
                </a:cubicBezTo>
                <a:cubicBezTo>
                  <a:pt x="4483" y="5655"/>
                  <a:pt x="4415" y="5657"/>
                  <a:pt x="4347" y="5660"/>
                </a:cubicBezTo>
                <a:cubicBezTo>
                  <a:pt x="4097" y="5684"/>
                  <a:pt x="3846" y="5707"/>
                  <a:pt x="3632" y="5755"/>
                </a:cubicBezTo>
                <a:cubicBezTo>
                  <a:pt x="3430" y="5803"/>
                  <a:pt x="3251" y="5862"/>
                  <a:pt x="3132" y="5910"/>
                </a:cubicBezTo>
                <a:cubicBezTo>
                  <a:pt x="3084" y="5922"/>
                  <a:pt x="3037" y="5934"/>
                  <a:pt x="3013" y="5946"/>
                </a:cubicBezTo>
                <a:cubicBezTo>
                  <a:pt x="2561" y="5291"/>
                  <a:pt x="2168" y="4588"/>
                  <a:pt x="1822" y="3874"/>
                </a:cubicBezTo>
                <a:lnTo>
                  <a:pt x="1822" y="3874"/>
                </a:lnTo>
                <a:cubicBezTo>
                  <a:pt x="1834" y="3898"/>
                  <a:pt x="1870" y="3910"/>
                  <a:pt x="1894" y="3922"/>
                </a:cubicBezTo>
                <a:cubicBezTo>
                  <a:pt x="2001" y="3993"/>
                  <a:pt x="2168" y="4088"/>
                  <a:pt x="2358" y="4195"/>
                </a:cubicBezTo>
                <a:cubicBezTo>
                  <a:pt x="2549" y="4279"/>
                  <a:pt x="2775" y="4374"/>
                  <a:pt x="3025" y="4445"/>
                </a:cubicBezTo>
                <a:cubicBezTo>
                  <a:pt x="3275" y="4517"/>
                  <a:pt x="3549" y="4564"/>
                  <a:pt x="3811" y="4588"/>
                </a:cubicBezTo>
                <a:cubicBezTo>
                  <a:pt x="4016" y="4615"/>
                  <a:pt x="4215" y="4628"/>
                  <a:pt x="4417" y="4628"/>
                </a:cubicBezTo>
                <a:cubicBezTo>
                  <a:pt x="4484" y="4628"/>
                  <a:pt x="4552" y="4627"/>
                  <a:pt x="4620" y="4624"/>
                </a:cubicBezTo>
                <a:cubicBezTo>
                  <a:pt x="4751" y="4624"/>
                  <a:pt x="4870" y="4612"/>
                  <a:pt x="4989" y="4588"/>
                </a:cubicBezTo>
                <a:cubicBezTo>
                  <a:pt x="5109" y="4576"/>
                  <a:pt x="5228" y="4564"/>
                  <a:pt x="5335" y="4529"/>
                </a:cubicBezTo>
                <a:cubicBezTo>
                  <a:pt x="5442" y="4505"/>
                  <a:pt x="5537" y="4493"/>
                  <a:pt x="5621" y="4457"/>
                </a:cubicBezTo>
                <a:cubicBezTo>
                  <a:pt x="5704" y="4434"/>
                  <a:pt x="5775" y="4422"/>
                  <a:pt x="5835" y="4386"/>
                </a:cubicBezTo>
                <a:cubicBezTo>
                  <a:pt x="5954" y="4338"/>
                  <a:pt x="6037" y="4291"/>
                  <a:pt x="6037" y="4291"/>
                </a:cubicBezTo>
                <a:cubicBezTo>
                  <a:pt x="6037" y="4291"/>
                  <a:pt x="5978" y="4231"/>
                  <a:pt x="5859" y="4160"/>
                </a:cubicBezTo>
                <a:cubicBezTo>
                  <a:pt x="5799" y="4124"/>
                  <a:pt x="5740" y="4088"/>
                  <a:pt x="5656" y="4041"/>
                </a:cubicBezTo>
                <a:cubicBezTo>
                  <a:pt x="5585" y="4005"/>
                  <a:pt x="5501" y="3957"/>
                  <a:pt x="5394" y="3910"/>
                </a:cubicBezTo>
                <a:lnTo>
                  <a:pt x="5085" y="3779"/>
                </a:lnTo>
                <a:cubicBezTo>
                  <a:pt x="4966" y="3731"/>
                  <a:pt x="4847" y="3707"/>
                  <a:pt x="4728" y="3660"/>
                </a:cubicBezTo>
                <a:cubicBezTo>
                  <a:pt x="4466" y="3588"/>
                  <a:pt x="4216" y="3541"/>
                  <a:pt x="3930" y="3505"/>
                </a:cubicBezTo>
                <a:cubicBezTo>
                  <a:pt x="3738" y="3487"/>
                  <a:pt x="3540" y="3476"/>
                  <a:pt x="3345" y="3476"/>
                </a:cubicBezTo>
                <a:cubicBezTo>
                  <a:pt x="3273" y="3476"/>
                  <a:pt x="3202" y="3478"/>
                  <a:pt x="3132" y="3481"/>
                </a:cubicBezTo>
                <a:cubicBezTo>
                  <a:pt x="2882" y="3493"/>
                  <a:pt x="2620" y="3529"/>
                  <a:pt x="2418" y="3564"/>
                </a:cubicBezTo>
                <a:cubicBezTo>
                  <a:pt x="2203" y="3612"/>
                  <a:pt x="2025" y="3672"/>
                  <a:pt x="1906" y="3719"/>
                </a:cubicBezTo>
                <a:cubicBezTo>
                  <a:pt x="1846" y="3743"/>
                  <a:pt x="1811" y="3767"/>
                  <a:pt x="1763" y="3779"/>
                </a:cubicBezTo>
                <a:cubicBezTo>
                  <a:pt x="1632" y="3505"/>
                  <a:pt x="1513" y="3231"/>
                  <a:pt x="1394" y="2945"/>
                </a:cubicBezTo>
                <a:cubicBezTo>
                  <a:pt x="1251" y="2600"/>
                  <a:pt x="1108" y="2231"/>
                  <a:pt x="989" y="1874"/>
                </a:cubicBezTo>
                <a:lnTo>
                  <a:pt x="989" y="1874"/>
                </a:lnTo>
                <a:cubicBezTo>
                  <a:pt x="1013" y="1886"/>
                  <a:pt x="1049" y="1909"/>
                  <a:pt x="1072" y="1933"/>
                </a:cubicBezTo>
                <a:cubicBezTo>
                  <a:pt x="1179" y="2005"/>
                  <a:pt x="1346" y="2112"/>
                  <a:pt x="1537" y="2195"/>
                </a:cubicBezTo>
                <a:cubicBezTo>
                  <a:pt x="1727" y="2290"/>
                  <a:pt x="1953" y="2374"/>
                  <a:pt x="2203" y="2445"/>
                </a:cubicBezTo>
                <a:cubicBezTo>
                  <a:pt x="2465" y="2529"/>
                  <a:pt x="2727" y="2564"/>
                  <a:pt x="3001" y="2600"/>
                </a:cubicBezTo>
                <a:cubicBezTo>
                  <a:pt x="3198" y="2627"/>
                  <a:pt x="3401" y="2640"/>
                  <a:pt x="3596" y="2640"/>
                </a:cubicBezTo>
                <a:cubicBezTo>
                  <a:pt x="3660" y="2640"/>
                  <a:pt x="3724" y="2639"/>
                  <a:pt x="3787" y="2636"/>
                </a:cubicBezTo>
                <a:cubicBezTo>
                  <a:pt x="3918" y="2636"/>
                  <a:pt x="4037" y="2612"/>
                  <a:pt x="4156" y="2600"/>
                </a:cubicBezTo>
                <a:cubicBezTo>
                  <a:pt x="4275" y="2588"/>
                  <a:pt x="4394" y="2564"/>
                  <a:pt x="4501" y="2540"/>
                </a:cubicBezTo>
                <a:cubicBezTo>
                  <a:pt x="4608" y="2505"/>
                  <a:pt x="4704" y="2493"/>
                  <a:pt x="4787" y="2469"/>
                </a:cubicBezTo>
                <a:cubicBezTo>
                  <a:pt x="4870" y="2433"/>
                  <a:pt x="4942" y="2409"/>
                  <a:pt x="5001" y="2386"/>
                </a:cubicBezTo>
                <a:cubicBezTo>
                  <a:pt x="5120" y="2350"/>
                  <a:pt x="5204" y="2302"/>
                  <a:pt x="5204" y="2302"/>
                </a:cubicBezTo>
                <a:cubicBezTo>
                  <a:pt x="5204" y="2302"/>
                  <a:pt x="5144" y="2243"/>
                  <a:pt x="5025" y="2171"/>
                </a:cubicBezTo>
                <a:cubicBezTo>
                  <a:pt x="4966" y="2124"/>
                  <a:pt x="4906" y="2088"/>
                  <a:pt x="4823" y="2052"/>
                </a:cubicBezTo>
                <a:cubicBezTo>
                  <a:pt x="4751" y="2005"/>
                  <a:pt x="4668" y="1957"/>
                  <a:pt x="4561" y="1921"/>
                </a:cubicBezTo>
                <a:lnTo>
                  <a:pt x="4251" y="1778"/>
                </a:lnTo>
                <a:cubicBezTo>
                  <a:pt x="4132" y="1743"/>
                  <a:pt x="4013" y="1707"/>
                  <a:pt x="3894" y="1659"/>
                </a:cubicBezTo>
                <a:cubicBezTo>
                  <a:pt x="3632" y="1588"/>
                  <a:pt x="3370" y="1540"/>
                  <a:pt x="3096" y="1517"/>
                </a:cubicBezTo>
                <a:cubicBezTo>
                  <a:pt x="2900" y="1490"/>
                  <a:pt x="2697" y="1476"/>
                  <a:pt x="2497" y="1476"/>
                </a:cubicBezTo>
                <a:cubicBezTo>
                  <a:pt x="2430" y="1476"/>
                  <a:pt x="2364" y="1478"/>
                  <a:pt x="2299" y="1481"/>
                </a:cubicBezTo>
                <a:cubicBezTo>
                  <a:pt x="2049" y="1505"/>
                  <a:pt x="1811" y="1528"/>
                  <a:pt x="1584" y="1576"/>
                </a:cubicBezTo>
                <a:cubicBezTo>
                  <a:pt x="1370" y="1624"/>
                  <a:pt x="1191" y="1683"/>
                  <a:pt x="1072" y="1719"/>
                </a:cubicBezTo>
                <a:cubicBezTo>
                  <a:pt x="1013" y="1755"/>
                  <a:pt x="953" y="1767"/>
                  <a:pt x="929" y="1778"/>
                </a:cubicBezTo>
                <a:cubicBezTo>
                  <a:pt x="763" y="1243"/>
                  <a:pt x="632" y="695"/>
                  <a:pt x="584" y="147"/>
                </a:cubicBezTo>
                <a:cubicBezTo>
                  <a:pt x="648" y="45"/>
                  <a:pt x="626" y="1"/>
                  <a:pt x="59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p:nvPr/>
        </p:nvSpPr>
        <p:spPr>
          <a:xfrm rot="-9247683">
            <a:off x="237476" y="3635480"/>
            <a:ext cx="1888634" cy="1912034"/>
          </a:xfrm>
          <a:custGeom>
            <a:rect b="b" l="l" r="r" t="t"/>
            <a:pathLst>
              <a:path extrusionOk="0" h="11910" w="11764">
                <a:moveTo>
                  <a:pt x="9442" y="0"/>
                </a:moveTo>
                <a:cubicBezTo>
                  <a:pt x="9400" y="0"/>
                  <a:pt x="9361" y="22"/>
                  <a:pt x="9347" y="74"/>
                </a:cubicBezTo>
                <a:cubicBezTo>
                  <a:pt x="9252" y="693"/>
                  <a:pt x="9049" y="1288"/>
                  <a:pt x="8835" y="1860"/>
                </a:cubicBezTo>
                <a:cubicBezTo>
                  <a:pt x="8701" y="1792"/>
                  <a:pt x="8423" y="1756"/>
                  <a:pt x="8078" y="1756"/>
                </a:cubicBezTo>
                <a:cubicBezTo>
                  <a:pt x="6915" y="1756"/>
                  <a:pt x="4990" y="2161"/>
                  <a:pt x="5275" y="3098"/>
                </a:cubicBezTo>
                <a:cubicBezTo>
                  <a:pt x="5366" y="3414"/>
                  <a:pt x="5627" y="3539"/>
                  <a:pt x="5970" y="3539"/>
                </a:cubicBezTo>
                <a:cubicBezTo>
                  <a:pt x="6787" y="3539"/>
                  <a:pt x="8070" y="2831"/>
                  <a:pt x="8632" y="2336"/>
                </a:cubicBezTo>
                <a:lnTo>
                  <a:pt x="8632" y="2336"/>
                </a:lnTo>
                <a:cubicBezTo>
                  <a:pt x="8490" y="2669"/>
                  <a:pt x="8335" y="2979"/>
                  <a:pt x="8192" y="3276"/>
                </a:cubicBezTo>
                <a:cubicBezTo>
                  <a:pt x="8013" y="3622"/>
                  <a:pt x="7835" y="3943"/>
                  <a:pt x="7644" y="4277"/>
                </a:cubicBezTo>
                <a:cubicBezTo>
                  <a:pt x="7474" y="4050"/>
                  <a:pt x="6400" y="3786"/>
                  <a:pt x="5436" y="3786"/>
                </a:cubicBezTo>
                <a:cubicBezTo>
                  <a:pt x="4580" y="3786"/>
                  <a:pt x="3813" y="3994"/>
                  <a:pt x="3846" y="4622"/>
                </a:cubicBezTo>
                <a:cubicBezTo>
                  <a:pt x="3874" y="5092"/>
                  <a:pt x="4320" y="5260"/>
                  <a:pt x="4897" y="5260"/>
                </a:cubicBezTo>
                <a:cubicBezTo>
                  <a:pt x="5798" y="5260"/>
                  <a:pt x="7020" y="4851"/>
                  <a:pt x="7478" y="4539"/>
                </a:cubicBezTo>
                <a:lnTo>
                  <a:pt x="7478" y="4539"/>
                </a:lnTo>
                <a:cubicBezTo>
                  <a:pt x="7108" y="5134"/>
                  <a:pt x="6704" y="5717"/>
                  <a:pt x="6275" y="6265"/>
                </a:cubicBezTo>
                <a:cubicBezTo>
                  <a:pt x="6007" y="6004"/>
                  <a:pt x="4800" y="5660"/>
                  <a:pt x="3822" y="5660"/>
                </a:cubicBezTo>
                <a:cubicBezTo>
                  <a:pt x="3105" y="5660"/>
                  <a:pt x="2511" y="5845"/>
                  <a:pt x="2501" y="6384"/>
                </a:cubicBezTo>
                <a:cubicBezTo>
                  <a:pt x="2501" y="6914"/>
                  <a:pt x="3067" y="7097"/>
                  <a:pt x="3765" y="7097"/>
                </a:cubicBezTo>
                <a:cubicBezTo>
                  <a:pt x="4540" y="7097"/>
                  <a:pt x="5476" y="6872"/>
                  <a:pt x="5977" y="6646"/>
                </a:cubicBezTo>
                <a:lnTo>
                  <a:pt x="5977" y="6646"/>
                </a:lnTo>
                <a:cubicBezTo>
                  <a:pt x="5584" y="7122"/>
                  <a:pt x="5168" y="7563"/>
                  <a:pt x="4739" y="7991"/>
                </a:cubicBezTo>
                <a:cubicBezTo>
                  <a:pt x="4516" y="7665"/>
                  <a:pt x="2987" y="7029"/>
                  <a:pt x="1947" y="7029"/>
                </a:cubicBezTo>
                <a:cubicBezTo>
                  <a:pt x="1431" y="7029"/>
                  <a:pt x="1036" y="7185"/>
                  <a:pt x="977" y="7610"/>
                </a:cubicBezTo>
                <a:cubicBezTo>
                  <a:pt x="876" y="8291"/>
                  <a:pt x="1807" y="8515"/>
                  <a:pt x="2772" y="8515"/>
                </a:cubicBezTo>
                <a:cubicBezTo>
                  <a:pt x="3410" y="8515"/>
                  <a:pt x="4062" y="8417"/>
                  <a:pt x="4441" y="8289"/>
                </a:cubicBezTo>
                <a:lnTo>
                  <a:pt x="4441" y="8289"/>
                </a:lnTo>
                <a:cubicBezTo>
                  <a:pt x="4156" y="8563"/>
                  <a:pt x="3870" y="8825"/>
                  <a:pt x="3572" y="9087"/>
                </a:cubicBezTo>
                <a:cubicBezTo>
                  <a:pt x="2822" y="9111"/>
                  <a:pt x="0" y="10539"/>
                  <a:pt x="762" y="11528"/>
                </a:cubicBezTo>
                <a:cubicBezTo>
                  <a:pt x="887" y="11687"/>
                  <a:pt x="1045" y="11756"/>
                  <a:pt x="1222" y="11756"/>
                </a:cubicBezTo>
                <a:cubicBezTo>
                  <a:pt x="2193" y="11756"/>
                  <a:pt x="3755" y="9689"/>
                  <a:pt x="3775" y="9206"/>
                </a:cubicBezTo>
                <a:cubicBezTo>
                  <a:pt x="4037" y="8980"/>
                  <a:pt x="4287" y="8741"/>
                  <a:pt x="4549" y="8503"/>
                </a:cubicBezTo>
                <a:lnTo>
                  <a:pt x="4549" y="8503"/>
                </a:lnTo>
                <a:cubicBezTo>
                  <a:pt x="4096" y="9480"/>
                  <a:pt x="3668" y="11861"/>
                  <a:pt x="4751" y="11909"/>
                </a:cubicBezTo>
                <a:cubicBezTo>
                  <a:pt x="4762" y="11909"/>
                  <a:pt x="4773" y="11909"/>
                  <a:pt x="4784" y="11909"/>
                </a:cubicBezTo>
                <a:cubicBezTo>
                  <a:pt x="6049" y="11909"/>
                  <a:pt x="5355" y="8500"/>
                  <a:pt x="4930" y="8110"/>
                </a:cubicBezTo>
                <a:cubicBezTo>
                  <a:pt x="5358" y="7682"/>
                  <a:pt x="5775" y="7217"/>
                  <a:pt x="6180" y="6741"/>
                </a:cubicBezTo>
                <a:lnTo>
                  <a:pt x="6180" y="6741"/>
                </a:lnTo>
                <a:cubicBezTo>
                  <a:pt x="5864" y="7713"/>
                  <a:pt x="5709" y="10160"/>
                  <a:pt x="6769" y="10160"/>
                </a:cubicBezTo>
                <a:cubicBezTo>
                  <a:pt x="6787" y="10160"/>
                  <a:pt x="6804" y="10160"/>
                  <a:pt x="6823" y="10158"/>
                </a:cubicBezTo>
                <a:cubicBezTo>
                  <a:pt x="8156" y="10039"/>
                  <a:pt x="6966" y="6610"/>
                  <a:pt x="6489" y="6360"/>
                </a:cubicBezTo>
                <a:cubicBezTo>
                  <a:pt x="6847" y="5896"/>
                  <a:pt x="7192" y="5432"/>
                  <a:pt x="7501" y="4943"/>
                </a:cubicBezTo>
                <a:lnTo>
                  <a:pt x="7501" y="4943"/>
                </a:lnTo>
                <a:cubicBezTo>
                  <a:pt x="7317" y="6024"/>
                  <a:pt x="7400" y="8083"/>
                  <a:pt x="8328" y="8083"/>
                </a:cubicBezTo>
                <a:cubicBezTo>
                  <a:pt x="8361" y="8083"/>
                  <a:pt x="8395" y="8080"/>
                  <a:pt x="8430" y="8075"/>
                </a:cubicBezTo>
                <a:cubicBezTo>
                  <a:pt x="9704" y="7860"/>
                  <a:pt x="8394" y="4717"/>
                  <a:pt x="7882" y="4336"/>
                </a:cubicBezTo>
                <a:cubicBezTo>
                  <a:pt x="8061" y="4027"/>
                  <a:pt x="8240" y="3693"/>
                  <a:pt x="8394" y="3372"/>
                </a:cubicBezTo>
                <a:cubicBezTo>
                  <a:pt x="8561" y="3026"/>
                  <a:pt x="8740" y="2669"/>
                  <a:pt x="8894" y="2312"/>
                </a:cubicBezTo>
                <a:lnTo>
                  <a:pt x="8894" y="2312"/>
                </a:lnTo>
                <a:cubicBezTo>
                  <a:pt x="8861" y="3257"/>
                  <a:pt x="9386" y="5468"/>
                  <a:pt x="10281" y="5468"/>
                </a:cubicBezTo>
                <a:cubicBezTo>
                  <a:pt x="10356" y="5468"/>
                  <a:pt x="10433" y="5453"/>
                  <a:pt x="10514" y="5420"/>
                </a:cubicBezTo>
                <a:cubicBezTo>
                  <a:pt x="11764" y="4920"/>
                  <a:pt x="9597" y="1967"/>
                  <a:pt x="9073" y="1895"/>
                </a:cubicBezTo>
                <a:cubicBezTo>
                  <a:pt x="9311" y="1312"/>
                  <a:pt x="9490" y="729"/>
                  <a:pt x="9561" y="133"/>
                </a:cubicBezTo>
                <a:cubicBezTo>
                  <a:pt x="9576" y="54"/>
                  <a:pt x="9506" y="0"/>
                  <a:pt x="944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p:nvPr/>
        </p:nvSpPr>
        <p:spPr>
          <a:xfrm>
            <a:off x="-527078" y="-52380"/>
            <a:ext cx="1456687" cy="1034404"/>
          </a:xfrm>
          <a:custGeom>
            <a:rect b="b" l="l" r="r" t="t"/>
            <a:pathLst>
              <a:path extrusionOk="0" h="5919" w="8335">
                <a:moveTo>
                  <a:pt x="1543" y="1"/>
                </a:moveTo>
                <a:cubicBezTo>
                  <a:pt x="1175" y="1"/>
                  <a:pt x="852" y="29"/>
                  <a:pt x="596" y="63"/>
                </a:cubicBezTo>
                <a:cubicBezTo>
                  <a:pt x="417" y="75"/>
                  <a:pt x="262" y="99"/>
                  <a:pt x="167" y="135"/>
                </a:cubicBezTo>
                <a:cubicBezTo>
                  <a:pt x="60" y="158"/>
                  <a:pt x="0" y="182"/>
                  <a:pt x="0" y="182"/>
                </a:cubicBezTo>
                <a:cubicBezTo>
                  <a:pt x="0" y="182"/>
                  <a:pt x="0" y="242"/>
                  <a:pt x="48" y="313"/>
                </a:cubicBezTo>
                <a:cubicBezTo>
                  <a:pt x="60" y="420"/>
                  <a:pt x="96" y="563"/>
                  <a:pt x="131" y="742"/>
                </a:cubicBezTo>
                <a:cubicBezTo>
                  <a:pt x="227" y="1099"/>
                  <a:pt x="393" y="1563"/>
                  <a:pt x="631" y="2051"/>
                </a:cubicBezTo>
                <a:cubicBezTo>
                  <a:pt x="870" y="2528"/>
                  <a:pt x="1191" y="3040"/>
                  <a:pt x="1596" y="3492"/>
                </a:cubicBezTo>
                <a:cubicBezTo>
                  <a:pt x="1977" y="3956"/>
                  <a:pt x="2453" y="4373"/>
                  <a:pt x="2977" y="4730"/>
                </a:cubicBezTo>
                <a:cubicBezTo>
                  <a:pt x="3501" y="5088"/>
                  <a:pt x="4060" y="5373"/>
                  <a:pt x="4644" y="5564"/>
                </a:cubicBezTo>
                <a:cubicBezTo>
                  <a:pt x="5215" y="5754"/>
                  <a:pt x="5811" y="5861"/>
                  <a:pt x="6346" y="5909"/>
                </a:cubicBezTo>
                <a:cubicBezTo>
                  <a:pt x="6487" y="5915"/>
                  <a:pt x="6626" y="5918"/>
                  <a:pt x="6762" y="5918"/>
                </a:cubicBezTo>
                <a:cubicBezTo>
                  <a:pt x="7134" y="5918"/>
                  <a:pt x="7478" y="5896"/>
                  <a:pt x="7740" y="5861"/>
                </a:cubicBezTo>
                <a:cubicBezTo>
                  <a:pt x="7918" y="5850"/>
                  <a:pt x="8061" y="5814"/>
                  <a:pt x="8168" y="5790"/>
                </a:cubicBezTo>
                <a:cubicBezTo>
                  <a:pt x="8275" y="5754"/>
                  <a:pt x="8335" y="5742"/>
                  <a:pt x="8335" y="5742"/>
                </a:cubicBezTo>
                <a:cubicBezTo>
                  <a:pt x="8335" y="5742"/>
                  <a:pt x="8323" y="5683"/>
                  <a:pt x="8311" y="5576"/>
                </a:cubicBezTo>
                <a:cubicBezTo>
                  <a:pt x="8287" y="5480"/>
                  <a:pt x="8263" y="5326"/>
                  <a:pt x="8216" y="5147"/>
                </a:cubicBezTo>
                <a:cubicBezTo>
                  <a:pt x="8121" y="4790"/>
                  <a:pt x="7966" y="4326"/>
                  <a:pt x="7728" y="3837"/>
                </a:cubicBezTo>
                <a:cubicBezTo>
                  <a:pt x="7489" y="3349"/>
                  <a:pt x="7156" y="2861"/>
                  <a:pt x="6751" y="2397"/>
                </a:cubicBezTo>
                <a:cubicBezTo>
                  <a:pt x="6358" y="1932"/>
                  <a:pt x="5882" y="1516"/>
                  <a:pt x="5358" y="1170"/>
                </a:cubicBezTo>
                <a:cubicBezTo>
                  <a:pt x="4834" y="837"/>
                  <a:pt x="4275" y="551"/>
                  <a:pt x="3691" y="361"/>
                </a:cubicBezTo>
                <a:cubicBezTo>
                  <a:pt x="3132" y="158"/>
                  <a:pt x="2536" y="63"/>
                  <a:pt x="2001" y="16"/>
                </a:cubicBezTo>
                <a:cubicBezTo>
                  <a:pt x="1842" y="5"/>
                  <a:pt x="1689" y="1"/>
                  <a:pt x="15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p:nvPr/>
        </p:nvSpPr>
        <p:spPr>
          <a:xfrm>
            <a:off x="-474998" y="18398"/>
            <a:ext cx="1327534" cy="893897"/>
          </a:xfrm>
          <a:custGeom>
            <a:rect b="b" l="l" r="r" t="t"/>
            <a:pathLst>
              <a:path extrusionOk="0" h="5115" w="7596">
                <a:moveTo>
                  <a:pt x="107" y="0"/>
                </a:moveTo>
                <a:cubicBezTo>
                  <a:pt x="39" y="0"/>
                  <a:pt x="1" y="97"/>
                  <a:pt x="60" y="146"/>
                </a:cubicBezTo>
                <a:cubicBezTo>
                  <a:pt x="429" y="396"/>
                  <a:pt x="822" y="646"/>
                  <a:pt x="1191" y="908"/>
                </a:cubicBezTo>
                <a:cubicBezTo>
                  <a:pt x="1703" y="1480"/>
                  <a:pt x="2322" y="2349"/>
                  <a:pt x="2238" y="3182"/>
                </a:cubicBezTo>
                <a:cubicBezTo>
                  <a:pt x="2251" y="3225"/>
                  <a:pt x="2301" y="3249"/>
                  <a:pt x="2349" y="3249"/>
                </a:cubicBezTo>
                <a:cubicBezTo>
                  <a:pt x="2393" y="3249"/>
                  <a:pt x="2435" y="3228"/>
                  <a:pt x="2441" y="3182"/>
                </a:cubicBezTo>
                <a:cubicBezTo>
                  <a:pt x="2512" y="2480"/>
                  <a:pt x="2131" y="1766"/>
                  <a:pt x="1679" y="1206"/>
                </a:cubicBezTo>
                <a:lnTo>
                  <a:pt x="1679" y="1206"/>
                </a:lnTo>
                <a:cubicBezTo>
                  <a:pt x="1941" y="1361"/>
                  <a:pt x="2179" y="1527"/>
                  <a:pt x="2429" y="1706"/>
                </a:cubicBezTo>
                <a:cubicBezTo>
                  <a:pt x="3036" y="2337"/>
                  <a:pt x="3703" y="3230"/>
                  <a:pt x="3727" y="4147"/>
                </a:cubicBezTo>
                <a:cubicBezTo>
                  <a:pt x="3727" y="4202"/>
                  <a:pt x="3768" y="4229"/>
                  <a:pt x="3806" y="4229"/>
                </a:cubicBezTo>
                <a:cubicBezTo>
                  <a:pt x="3842" y="4229"/>
                  <a:pt x="3875" y="4205"/>
                  <a:pt x="3870" y="4159"/>
                </a:cubicBezTo>
                <a:cubicBezTo>
                  <a:pt x="3858" y="3409"/>
                  <a:pt x="3441" y="2670"/>
                  <a:pt x="2953" y="2063"/>
                </a:cubicBezTo>
                <a:lnTo>
                  <a:pt x="2953" y="2063"/>
                </a:lnTo>
                <a:cubicBezTo>
                  <a:pt x="3381" y="2349"/>
                  <a:pt x="3798" y="2635"/>
                  <a:pt x="4227" y="2932"/>
                </a:cubicBezTo>
                <a:cubicBezTo>
                  <a:pt x="4691" y="3373"/>
                  <a:pt x="5477" y="4147"/>
                  <a:pt x="5417" y="4873"/>
                </a:cubicBezTo>
                <a:cubicBezTo>
                  <a:pt x="5411" y="4930"/>
                  <a:pt x="5455" y="4957"/>
                  <a:pt x="5498" y="4957"/>
                </a:cubicBezTo>
                <a:cubicBezTo>
                  <a:pt x="5536" y="4957"/>
                  <a:pt x="5572" y="4936"/>
                  <a:pt x="5572" y="4897"/>
                </a:cubicBezTo>
                <a:cubicBezTo>
                  <a:pt x="5608" y="4361"/>
                  <a:pt x="5239" y="3801"/>
                  <a:pt x="4834" y="3349"/>
                </a:cubicBezTo>
                <a:lnTo>
                  <a:pt x="4834" y="3349"/>
                </a:lnTo>
                <a:cubicBezTo>
                  <a:pt x="5703" y="3921"/>
                  <a:pt x="6584" y="4516"/>
                  <a:pt x="7442" y="5099"/>
                </a:cubicBezTo>
                <a:cubicBezTo>
                  <a:pt x="7458" y="5110"/>
                  <a:pt x="7475" y="5114"/>
                  <a:pt x="7489" y="5114"/>
                </a:cubicBezTo>
                <a:cubicBezTo>
                  <a:pt x="7558" y="5114"/>
                  <a:pt x="7595" y="5017"/>
                  <a:pt x="7537" y="4968"/>
                </a:cubicBezTo>
                <a:cubicBezTo>
                  <a:pt x="6668" y="4385"/>
                  <a:pt x="5787" y="3790"/>
                  <a:pt x="4929" y="3206"/>
                </a:cubicBezTo>
                <a:lnTo>
                  <a:pt x="4929" y="3206"/>
                </a:lnTo>
                <a:cubicBezTo>
                  <a:pt x="5276" y="3331"/>
                  <a:pt x="5658" y="3429"/>
                  <a:pt x="6013" y="3429"/>
                </a:cubicBezTo>
                <a:cubicBezTo>
                  <a:pt x="6231" y="3429"/>
                  <a:pt x="6438" y="3392"/>
                  <a:pt x="6620" y="3301"/>
                </a:cubicBezTo>
                <a:cubicBezTo>
                  <a:pt x="6701" y="3261"/>
                  <a:pt x="6661" y="3160"/>
                  <a:pt x="6589" y="3160"/>
                </a:cubicBezTo>
                <a:cubicBezTo>
                  <a:pt x="6577" y="3160"/>
                  <a:pt x="6563" y="3163"/>
                  <a:pt x="6549" y="3170"/>
                </a:cubicBezTo>
                <a:cubicBezTo>
                  <a:pt x="6383" y="3252"/>
                  <a:pt x="6195" y="3285"/>
                  <a:pt x="5998" y="3285"/>
                </a:cubicBezTo>
                <a:cubicBezTo>
                  <a:pt x="5414" y="3285"/>
                  <a:pt x="4743" y="2994"/>
                  <a:pt x="4298" y="2789"/>
                </a:cubicBezTo>
                <a:cubicBezTo>
                  <a:pt x="3870" y="2516"/>
                  <a:pt x="3453" y="2230"/>
                  <a:pt x="3024" y="1932"/>
                </a:cubicBezTo>
                <a:lnTo>
                  <a:pt x="3024" y="1932"/>
                </a:lnTo>
                <a:cubicBezTo>
                  <a:pt x="3455" y="2064"/>
                  <a:pt x="3918" y="2160"/>
                  <a:pt x="4370" y="2160"/>
                </a:cubicBezTo>
                <a:cubicBezTo>
                  <a:pt x="4694" y="2160"/>
                  <a:pt x="5013" y="2111"/>
                  <a:pt x="5310" y="1992"/>
                </a:cubicBezTo>
                <a:cubicBezTo>
                  <a:pt x="5392" y="1961"/>
                  <a:pt x="5360" y="1851"/>
                  <a:pt x="5281" y="1851"/>
                </a:cubicBezTo>
                <a:cubicBezTo>
                  <a:pt x="5268" y="1851"/>
                  <a:pt x="5254" y="1854"/>
                  <a:pt x="5239" y="1861"/>
                </a:cubicBezTo>
                <a:cubicBezTo>
                  <a:pt x="4973" y="1964"/>
                  <a:pt x="4686" y="2007"/>
                  <a:pt x="4392" y="2007"/>
                </a:cubicBezTo>
                <a:cubicBezTo>
                  <a:pt x="3740" y="2007"/>
                  <a:pt x="3055" y="1797"/>
                  <a:pt x="2489" y="1575"/>
                </a:cubicBezTo>
                <a:cubicBezTo>
                  <a:pt x="2238" y="1408"/>
                  <a:pt x="2000" y="1242"/>
                  <a:pt x="1738" y="1063"/>
                </a:cubicBezTo>
                <a:lnTo>
                  <a:pt x="1738" y="1063"/>
                </a:lnTo>
                <a:cubicBezTo>
                  <a:pt x="2099" y="1169"/>
                  <a:pt x="2496" y="1242"/>
                  <a:pt x="2879" y="1242"/>
                </a:cubicBezTo>
                <a:cubicBezTo>
                  <a:pt x="3229" y="1242"/>
                  <a:pt x="3568" y="1181"/>
                  <a:pt x="3858" y="1027"/>
                </a:cubicBezTo>
                <a:cubicBezTo>
                  <a:pt x="3928" y="987"/>
                  <a:pt x="3888" y="871"/>
                  <a:pt x="3824" y="871"/>
                </a:cubicBezTo>
                <a:cubicBezTo>
                  <a:pt x="3812" y="871"/>
                  <a:pt x="3799" y="875"/>
                  <a:pt x="3786" y="884"/>
                </a:cubicBezTo>
                <a:cubicBezTo>
                  <a:pt x="3511" y="1036"/>
                  <a:pt x="3194" y="1094"/>
                  <a:pt x="2867" y="1094"/>
                </a:cubicBezTo>
                <a:cubicBezTo>
                  <a:pt x="2318" y="1094"/>
                  <a:pt x="1741" y="930"/>
                  <a:pt x="1286" y="765"/>
                </a:cubicBezTo>
                <a:cubicBezTo>
                  <a:pt x="905" y="515"/>
                  <a:pt x="524" y="265"/>
                  <a:pt x="155" y="15"/>
                </a:cubicBezTo>
                <a:cubicBezTo>
                  <a:pt x="138" y="5"/>
                  <a:pt x="122" y="0"/>
                  <a:pt x="1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 name="Google Shape;121;p2"/>
          <p:cNvGrpSpPr/>
          <p:nvPr/>
        </p:nvGrpSpPr>
        <p:grpSpPr>
          <a:xfrm flipH="1" rot="-6461524">
            <a:off x="6576307" y="3505091"/>
            <a:ext cx="2113692" cy="2283134"/>
            <a:chOff x="7716543" y="3116803"/>
            <a:chExt cx="2113700" cy="2283142"/>
          </a:xfrm>
        </p:grpSpPr>
        <p:sp>
          <p:nvSpPr>
            <p:cNvPr id="122" name="Google Shape;122;p2"/>
            <p:cNvSpPr/>
            <p:nvPr/>
          </p:nvSpPr>
          <p:spPr>
            <a:xfrm rot="10257581">
              <a:off x="8423427" y="3581849"/>
              <a:ext cx="1278957" cy="1728353"/>
            </a:xfrm>
            <a:custGeom>
              <a:rect b="b" l="l" r="r" t="t"/>
              <a:pathLst>
                <a:path extrusionOk="0" h="8218" w="6081">
                  <a:moveTo>
                    <a:pt x="151" y="1"/>
                  </a:moveTo>
                  <a:cubicBezTo>
                    <a:pt x="80" y="1"/>
                    <a:pt x="0" y="63"/>
                    <a:pt x="15" y="156"/>
                  </a:cubicBezTo>
                  <a:cubicBezTo>
                    <a:pt x="515" y="3489"/>
                    <a:pt x="2646" y="6895"/>
                    <a:pt x="5896" y="8204"/>
                  </a:cubicBezTo>
                  <a:cubicBezTo>
                    <a:pt x="5915" y="8213"/>
                    <a:pt x="5931" y="8217"/>
                    <a:pt x="5947" y="8217"/>
                  </a:cubicBezTo>
                  <a:cubicBezTo>
                    <a:pt x="6051" y="8217"/>
                    <a:pt x="6080" y="8028"/>
                    <a:pt x="5956" y="7966"/>
                  </a:cubicBezTo>
                  <a:cubicBezTo>
                    <a:pt x="2872" y="6728"/>
                    <a:pt x="741" y="3347"/>
                    <a:pt x="253" y="96"/>
                  </a:cubicBezTo>
                  <a:cubicBezTo>
                    <a:pt x="243" y="29"/>
                    <a:pt x="199" y="1"/>
                    <a:pt x="1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3" name="Google Shape;123;p2"/>
            <p:cNvGrpSpPr/>
            <p:nvPr/>
          </p:nvGrpSpPr>
          <p:grpSpPr>
            <a:xfrm>
              <a:off x="7716543" y="3116803"/>
              <a:ext cx="805098" cy="1071092"/>
              <a:chOff x="7716543" y="3116803"/>
              <a:chExt cx="805098" cy="1071092"/>
            </a:xfrm>
          </p:grpSpPr>
          <p:sp>
            <p:nvSpPr>
              <p:cNvPr id="124" name="Google Shape;124;p2"/>
              <p:cNvSpPr/>
              <p:nvPr/>
            </p:nvSpPr>
            <p:spPr>
              <a:xfrm rot="10257581">
                <a:off x="7948172" y="3816347"/>
                <a:ext cx="355651" cy="345755"/>
              </a:xfrm>
              <a:custGeom>
                <a:rect b="b" l="l" r="r" t="t"/>
                <a:pathLst>
                  <a:path extrusionOk="0" h="1644" w="1691">
                    <a:moveTo>
                      <a:pt x="1453" y="1"/>
                    </a:moveTo>
                    <a:lnTo>
                      <a:pt x="1453" y="1"/>
                    </a:lnTo>
                    <a:cubicBezTo>
                      <a:pt x="1334" y="655"/>
                      <a:pt x="191" y="1132"/>
                      <a:pt x="191" y="1132"/>
                    </a:cubicBezTo>
                    <a:lnTo>
                      <a:pt x="0" y="1644"/>
                    </a:lnTo>
                    <a:cubicBezTo>
                      <a:pt x="1691" y="1298"/>
                      <a:pt x="1453" y="1"/>
                      <a:pt x="145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p:nvPr/>
            </p:nvSpPr>
            <p:spPr>
              <a:xfrm rot="10257581">
                <a:off x="7818548" y="3737932"/>
                <a:ext cx="531058" cy="294228"/>
              </a:xfrm>
              <a:custGeom>
                <a:rect b="b" l="l" r="r" t="t"/>
                <a:pathLst>
                  <a:path extrusionOk="0" h="1399" w="2525">
                    <a:moveTo>
                      <a:pt x="2525" y="1"/>
                    </a:moveTo>
                    <a:lnTo>
                      <a:pt x="2525" y="1"/>
                    </a:lnTo>
                    <a:cubicBezTo>
                      <a:pt x="2127" y="742"/>
                      <a:pt x="1223" y="869"/>
                      <a:pt x="647" y="869"/>
                    </a:cubicBezTo>
                    <a:cubicBezTo>
                      <a:pt x="344" y="869"/>
                      <a:pt x="132" y="834"/>
                      <a:pt x="132" y="834"/>
                    </a:cubicBezTo>
                    <a:lnTo>
                      <a:pt x="1" y="1334"/>
                    </a:lnTo>
                    <a:cubicBezTo>
                      <a:pt x="231" y="1378"/>
                      <a:pt x="441" y="1398"/>
                      <a:pt x="633" y="1398"/>
                    </a:cubicBezTo>
                    <a:cubicBezTo>
                      <a:pt x="2240" y="1398"/>
                      <a:pt x="2525" y="1"/>
                      <a:pt x="252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
              <p:cNvSpPr/>
              <p:nvPr/>
            </p:nvSpPr>
            <p:spPr>
              <a:xfrm rot="10257581">
                <a:off x="7725083" y="3645181"/>
                <a:ext cx="633694" cy="158786"/>
              </a:xfrm>
              <a:custGeom>
                <a:rect b="b" l="l" r="r" t="t"/>
                <a:pathLst>
                  <a:path extrusionOk="0" h="755" w="3013">
                    <a:moveTo>
                      <a:pt x="3012" y="1"/>
                    </a:moveTo>
                    <a:cubicBezTo>
                      <a:pt x="2615" y="263"/>
                      <a:pt x="2157" y="349"/>
                      <a:pt x="1727" y="349"/>
                    </a:cubicBezTo>
                    <a:cubicBezTo>
                      <a:pt x="908" y="349"/>
                      <a:pt x="191" y="37"/>
                      <a:pt x="191" y="37"/>
                    </a:cubicBezTo>
                    <a:lnTo>
                      <a:pt x="0" y="453"/>
                    </a:lnTo>
                    <a:cubicBezTo>
                      <a:pt x="470" y="672"/>
                      <a:pt x="893" y="754"/>
                      <a:pt x="1262" y="754"/>
                    </a:cubicBezTo>
                    <a:cubicBezTo>
                      <a:pt x="2380" y="754"/>
                      <a:pt x="3012" y="1"/>
                      <a:pt x="30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
              <p:cNvSpPr/>
              <p:nvPr/>
            </p:nvSpPr>
            <p:spPr>
              <a:xfrm rot="10257581">
                <a:off x="8230544" y="3189022"/>
                <a:ext cx="258063" cy="440816"/>
              </a:xfrm>
              <a:custGeom>
                <a:rect b="b" l="l" r="r" t="t"/>
                <a:pathLst>
                  <a:path extrusionOk="0" h="2096" w="1227">
                    <a:moveTo>
                      <a:pt x="608" y="0"/>
                    </a:moveTo>
                    <a:lnTo>
                      <a:pt x="286" y="429"/>
                    </a:lnTo>
                    <a:cubicBezTo>
                      <a:pt x="286" y="429"/>
                      <a:pt x="489" y="1655"/>
                      <a:pt x="1" y="2096"/>
                    </a:cubicBezTo>
                    <a:cubicBezTo>
                      <a:pt x="1" y="2096"/>
                      <a:pt x="1227" y="1608"/>
                      <a:pt x="6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p:nvPr/>
            </p:nvSpPr>
            <p:spPr>
              <a:xfrm rot="10257581">
                <a:off x="8023771" y="3143786"/>
                <a:ext cx="390985" cy="601285"/>
              </a:xfrm>
              <a:custGeom>
                <a:rect b="b" l="l" r="r" t="t"/>
                <a:pathLst>
                  <a:path extrusionOk="0" h="2859" w="1859">
                    <a:moveTo>
                      <a:pt x="358" y="1"/>
                    </a:moveTo>
                    <a:lnTo>
                      <a:pt x="1" y="382"/>
                    </a:lnTo>
                    <a:cubicBezTo>
                      <a:pt x="1" y="382"/>
                      <a:pt x="1215" y="1727"/>
                      <a:pt x="572" y="2858"/>
                    </a:cubicBezTo>
                    <a:cubicBezTo>
                      <a:pt x="572" y="2858"/>
                      <a:pt x="1858" y="1620"/>
                      <a:pt x="3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p:nvPr/>
            </p:nvSpPr>
            <p:spPr>
              <a:xfrm rot="10257581">
                <a:off x="7961196" y="3220030"/>
                <a:ext cx="418327" cy="583619"/>
              </a:xfrm>
              <a:custGeom>
                <a:rect b="b" l="l" r="r" t="t"/>
                <a:pathLst>
                  <a:path extrusionOk="0" h="2775" w="1989">
                    <a:moveTo>
                      <a:pt x="250" y="1"/>
                    </a:moveTo>
                    <a:lnTo>
                      <a:pt x="0" y="382"/>
                    </a:lnTo>
                    <a:cubicBezTo>
                      <a:pt x="0" y="382"/>
                      <a:pt x="1500" y="1394"/>
                      <a:pt x="1476" y="2775"/>
                    </a:cubicBezTo>
                    <a:cubicBezTo>
                      <a:pt x="1476" y="2775"/>
                      <a:pt x="1988" y="1132"/>
                      <a:pt x="25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 name="Google Shape;130;p2"/>
            <p:cNvSpPr/>
            <p:nvPr/>
          </p:nvSpPr>
          <p:spPr>
            <a:xfrm rot="10257581">
              <a:off x="8216410" y="3520345"/>
              <a:ext cx="320738" cy="361108"/>
            </a:xfrm>
            <a:custGeom>
              <a:rect b="b" l="l" r="r" t="t"/>
              <a:pathLst>
                <a:path extrusionOk="0" h="1717" w="1525">
                  <a:moveTo>
                    <a:pt x="1439" y="1"/>
                  </a:moveTo>
                  <a:cubicBezTo>
                    <a:pt x="1264" y="1"/>
                    <a:pt x="670" y="35"/>
                    <a:pt x="358" y="478"/>
                  </a:cubicBezTo>
                  <a:cubicBezTo>
                    <a:pt x="1" y="1014"/>
                    <a:pt x="286" y="1716"/>
                    <a:pt x="286" y="1716"/>
                  </a:cubicBezTo>
                  <a:cubicBezTo>
                    <a:pt x="286" y="1716"/>
                    <a:pt x="1525" y="1323"/>
                    <a:pt x="1489" y="2"/>
                  </a:cubicBezTo>
                  <a:cubicBezTo>
                    <a:pt x="1489" y="2"/>
                    <a:pt x="1471" y="1"/>
                    <a:pt x="14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 name="Google Shape;131;p2"/>
          <p:cNvGrpSpPr/>
          <p:nvPr/>
        </p:nvGrpSpPr>
        <p:grpSpPr>
          <a:xfrm>
            <a:off x="7623035" y="-259088"/>
            <a:ext cx="1057744" cy="1057730"/>
            <a:chOff x="5288172" y="3939849"/>
            <a:chExt cx="1057744" cy="1057730"/>
          </a:xfrm>
        </p:grpSpPr>
        <p:grpSp>
          <p:nvGrpSpPr>
            <p:cNvPr id="132" name="Google Shape;132;p2"/>
            <p:cNvGrpSpPr/>
            <p:nvPr/>
          </p:nvGrpSpPr>
          <p:grpSpPr>
            <a:xfrm>
              <a:off x="5288172" y="3939849"/>
              <a:ext cx="1057744" cy="1057730"/>
              <a:chOff x="5288172" y="3939849"/>
              <a:chExt cx="1057744" cy="1057730"/>
            </a:xfrm>
          </p:grpSpPr>
          <p:sp>
            <p:nvSpPr>
              <p:cNvPr id="133" name="Google Shape;133;p2"/>
              <p:cNvSpPr/>
              <p:nvPr/>
            </p:nvSpPr>
            <p:spPr>
              <a:xfrm>
                <a:off x="5318918" y="4216561"/>
                <a:ext cx="476668" cy="258550"/>
              </a:xfrm>
              <a:custGeom>
                <a:rect b="b" l="l" r="r" t="t"/>
                <a:pathLst>
                  <a:path extrusionOk="0" h="2506" w="4620">
                    <a:moveTo>
                      <a:pt x="848" y="0"/>
                    </a:moveTo>
                    <a:cubicBezTo>
                      <a:pt x="520" y="0"/>
                      <a:pt x="285" y="84"/>
                      <a:pt x="202" y="260"/>
                    </a:cubicBezTo>
                    <a:cubicBezTo>
                      <a:pt x="0" y="676"/>
                      <a:pt x="798" y="1462"/>
                      <a:pt x="1953" y="2010"/>
                    </a:cubicBezTo>
                    <a:cubicBezTo>
                      <a:pt x="2635" y="2337"/>
                      <a:pt x="3297" y="2506"/>
                      <a:pt x="3770" y="2506"/>
                    </a:cubicBezTo>
                    <a:cubicBezTo>
                      <a:pt x="4105" y="2506"/>
                      <a:pt x="4345" y="2421"/>
                      <a:pt x="4429" y="2248"/>
                    </a:cubicBezTo>
                    <a:cubicBezTo>
                      <a:pt x="4620" y="1831"/>
                      <a:pt x="3834" y="1045"/>
                      <a:pt x="2667" y="498"/>
                    </a:cubicBezTo>
                    <a:cubicBezTo>
                      <a:pt x="1985" y="174"/>
                      <a:pt x="1320" y="0"/>
                      <a:pt x="8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p:nvPr/>
            </p:nvSpPr>
            <p:spPr>
              <a:xfrm>
                <a:off x="5839740" y="4462217"/>
                <a:ext cx="476668" cy="258550"/>
              </a:xfrm>
              <a:custGeom>
                <a:rect b="b" l="l" r="r" t="t"/>
                <a:pathLst>
                  <a:path extrusionOk="0" h="2506" w="4620">
                    <a:moveTo>
                      <a:pt x="842" y="1"/>
                    </a:moveTo>
                    <a:cubicBezTo>
                      <a:pt x="514" y="1"/>
                      <a:pt x="279" y="84"/>
                      <a:pt x="191" y="260"/>
                    </a:cubicBezTo>
                    <a:cubicBezTo>
                      <a:pt x="0" y="677"/>
                      <a:pt x="786" y="1462"/>
                      <a:pt x="1953" y="2010"/>
                    </a:cubicBezTo>
                    <a:cubicBezTo>
                      <a:pt x="2629" y="2337"/>
                      <a:pt x="3292" y="2506"/>
                      <a:pt x="3764" y="2506"/>
                    </a:cubicBezTo>
                    <a:cubicBezTo>
                      <a:pt x="4099" y="2506"/>
                      <a:pt x="4338" y="2421"/>
                      <a:pt x="4418" y="2248"/>
                    </a:cubicBezTo>
                    <a:cubicBezTo>
                      <a:pt x="4620" y="1831"/>
                      <a:pt x="3822" y="1046"/>
                      <a:pt x="2667" y="498"/>
                    </a:cubicBezTo>
                    <a:cubicBezTo>
                      <a:pt x="1978" y="175"/>
                      <a:pt x="1314" y="1"/>
                      <a:pt x="84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
              <p:cNvSpPr/>
              <p:nvPr/>
            </p:nvSpPr>
            <p:spPr>
              <a:xfrm>
                <a:off x="5549821" y="4507820"/>
                <a:ext cx="291263" cy="442404"/>
              </a:xfrm>
              <a:custGeom>
                <a:rect b="b" l="l" r="r" t="t"/>
                <a:pathLst>
                  <a:path extrusionOk="0" h="4288" w="2823">
                    <a:moveTo>
                      <a:pt x="2263" y="1"/>
                    </a:moveTo>
                    <a:cubicBezTo>
                      <a:pt x="1827" y="1"/>
                      <a:pt x="1146" y="748"/>
                      <a:pt x="655" y="1782"/>
                    </a:cubicBezTo>
                    <a:cubicBezTo>
                      <a:pt x="96" y="2949"/>
                      <a:pt x="0" y="4045"/>
                      <a:pt x="417" y="4259"/>
                    </a:cubicBezTo>
                    <a:cubicBezTo>
                      <a:pt x="459" y="4278"/>
                      <a:pt x="505" y="4287"/>
                      <a:pt x="554" y="4287"/>
                    </a:cubicBezTo>
                    <a:cubicBezTo>
                      <a:pt x="990" y="4287"/>
                      <a:pt x="1675" y="3546"/>
                      <a:pt x="2167" y="2497"/>
                    </a:cubicBezTo>
                    <a:cubicBezTo>
                      <a:pt x="2727" y="1342"/>
                      <a:pt x="2822" y="223"/>
                      <a:pt x="2405" y="32"/>
                    </a:cubicBezTo>
                    <a:cubicBezTo>
                      <a:pt x="2362" y="11"/>
                      <a:pt x="2314" y="1"/>
                      <a:pt x="2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
              <p:cNvSpPr/>
              <p:nvPr/>
            </p:nvSpPr>
            <p:spPr>
              <a:xfrm>
                <a:off x="5795478" y="3987309"/>
                <a:ext cx="291263" cy="442094"/>
              </a:xfrm>
              <a:custGeom>
                <a:rect b="b" l="l" r="r" t="t"/>
                <a:pathLst>
                  <a:path extrusionOk="0" h="4285" w="2823">
                    <a:moveTo>
                      <a:pt x="2269" y="0"/>
                    </a:moveTo>
                    <a:cubicBezTo>
                      <a:pt x="1833" y="0"/>
                      <a:pt x="1148" y="740"/>
                      <a:pt x="656" y="1779"/>
                    </a:cubicBezTo>
                    <a:cubicBezTo>
                      <a:pt x="96" y="2946"/>
                      <a:pt x="1" y="4053"/>
                      <a:pt x="417" y="4256"/>
                    </a:cubicBezTo>
                    <a:cubicBezTo>
                      <a:pt x="459" y="4275"/>
                      <a:pt x="505" y="4284"/>
                      <a:pt x="554" y="4284"/>
                    </a:cubicBezTo>
                    <a:cubicBezTo>
                      <a:pt x="990" y="4284"/>
                      <a:pt x="1675" y="3543"/>
                      <a:pt x="2168" y="2493"/>
                    </a:cubicBezTo>
                    <a:cubicBezTo>
                      <a:pt x="2727" y="1339"/>
                      <a:pt x="2822" y="219"/>
                      <a:pt x="2406" y="29"/>
                    </a:cubicBezTo>
                    <a:cubicBezTo>
                      <a:pt x="2364" y="10"/>
                      <a:pt x="2318" y="0"/>
                      <a:pt x="226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
              <p:cNvSpPr/>
              <p:nvPr/>
            </p:nvSpPr>
            <p:spPr>
              <a:xfrm>
                <a:off x="5594083" y="3968738"/>
                <a:ext cx="251850" cy="458086"/>
              </a:xfrm>
              <a:custGeom>
                <a:rect b="b" l="l" r="r" t="t"/>
                <a:pathLst>
                  <a:path extrusionOk="0" h="4440" w="2441">
                    <a:moveTo>
                      <a:pt x="538" y="1"/>
                    </a:moveTo>
                    <a:cubicBezTo>
                      <a:pt x="500" y="1"/>
                      <a:pt x="464" y="6"/>
                      <a:pt x="429" y="18"/>
                    </a:cubicBezTo>
                    <a:cubicBezTo>
                      <a:pt x="0" y="173"/>
                      <a:pt x="0" y="1280"/>
                      <a:pt x="429" y="2495"/>
                    </a:cubicBezTo>
                    <a:cubicBezTo>
                      <a:pt x="837" y="3630"/>
                      <a:pt x="1479" y="4439"/>
                      <a:pt x="1913" y="4439"/>
                    </a:cubicBezTo>
                    <a:cubicBezTo>
                      <a:pt x="1947" y="4439"/>
                      <a:pt x="1980" y="4434"/>
                      <a:pt x="2012" y="4424"/>
                    </a:cubicBezTo>
                    <a:cubicBezTo>
                      <a:pt x="2441" y="4257"/>
                      <a:pt x="2441" y="3150"/>
                      <a:pt x="2012" y="1935"/>
                    </a:cubicBezTo>
                    <a:cubicBezTo>
                      <a:pt x="1617" y="826"/>
                      <a:pt x="988" y="1"/>
                      <a:pt x="5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
              <p:cNvSpPr/>
              <p:nvPr/>
            </p:nvSpPr>
            <p:spPr>
              <a:xfrm>
                <a:off x="5789391" y="4510399"/>
                <a:ext cx="251850" cy="458189"/>
              </a:xfrm>
              <a:custGeom>
                <a:rect b="b" l="l" r="r" t="t"/>
                <a:pathLst>
                  <a:path extrusionOk="0" h="4441" w="2441">
                    <a:moveTo>
                      <a:pt x="535" y="1"/>
                    </a:moveTo>
                    <a:cubicBezTo>
                      <a:pt x="498" y="1"/>
                      <a:pt x="462" y="7"/>
                      <a:pt x="429" y="19"/>
                    </a:cubicBezTo>
                    <a:cubicBezTo>
                      <a:pt x="0" y="186"/>
                      <a:pt x="0" y="1281"/>
                      <a:pt x="429" y="2507"/>
                    </a:cubicBezTo>
                    <a:cubicBezTo>
                      <a:pt x="826" y="3632"/>
                      <a:pt x="1468" y="4440"/>
                      <a:pt x="1910" y="4440"/>
                    </a:cubicBezTo>
                    <a:cubicBezTo>
                      <a:pt x="1946" y="4440"/>
                      <a:pt x="1980" y="4435"/>
                      <a:pt x="2012" y="4424"/>
                    </a:cubicBezTo>
                    <a:cubicBezTo>
                      <a:pt x="2441" y="4258"/>
                      <a:pt x="2441" y="3162"/>
                      <a:pt x="2012" y="1936"/>
                    </a:cubicBezTo>
                    <a:cubicBezTo>
                      <a:pt x="1606" y="817"/>
                      <a:pt x="968" y="1"/>
                      <a:pt x="5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
              <p:cNvSpPr/>
              <p:nvPr/>
            </p:nvSpPr>
            <p:spPr>
              <a:xfrm>
                <a:off x="5304164" y="4450868"/>
                <a:ext cx="485335" cy="229868"/>
              </a:xfrm>
              <a:custGeom>
                <a:rect b="b" l="l" r="r" t="t"/>
                <a:pathLst>
                  <a:path extrusionOk="0" h="2228" w="4704">
                    <a:moveTo>
                      <a:pt x="3707" y="1"/>
                    </a:moveTo>
                    <a:cubicBezTo>
                      <a:pt x="3259" y="1"/>
                      <a:pt x="2679" y="108"/>
                      <a:pt x="2072" y="322"/>
                    </a:cubicBezTo>
                    <a:cubicBezTo>
                      <a:pt x="857" y="751"/>
                      <a:pt x="0" y="1453"/>
                      <a:pt x="143" y="1906"/>
                    </a:cubicBezTo>
                    <a:cubicBezTo>
                      <a:pt x="226" y="2120"/>
                      <a:pt x="545" y="2227"/>
                      <a:pt x="994" y="2227"/>
                    </a:cubicBezTo>
                    <a:cubicBezTo>
                      <a:pt x="1444" y="2227"/>
                      <a:pt x="2024" y="2120"/>
                      <a:pt x="2631" y="1906"/>
                    </a:cubicBezTo>
                    <a:cubicBezTo>
                      <a:pt x="3858" y="1477"/>
                      <a:pt x="4703" y="751"/>
                      <a:pt x="4548" y="322"/>
                    </a:cubicBezTo>
                    <a:cubicBezTo>
                      <a:pt x="4471" y="108"/>
                      <a:pt x="4155" y="1"/>
                      <a:pt x="370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
              <p:cNvSpPr/>
              <p:nvPr/>
            </p:nvSpPr>
            <p:spPr>
              <a:xfrm>
                <a:off x="5845827" y="4255870"/>
                <a:ext cx="485335" cy="229559"/>
              </a:xfrm>
              <a:custGeom>
                <a:rect b="b" l="l" r="r" t="t"/>
                <a:pathLst>
                  <a:path extrusionOk="0" h="2225" w="4704">
                    <a:moveTo>
                      <a:pt x="3708" y="1"/>
                    </a:moveTo>
                    <a:cubicBezTo>
                      <a:pt x="3260" y="1"/>
                      <a:pt x="2680" y="111"/>
                      <a:pt x="2073" y="331"/>
                    </a:cubicBezTo>
                    <a:cubicBezTo>
                      <a:pt x="870" y="772"/>
                      <a:pt x="1" y="1474"/>
                      <a:pt x="156" y="1903"/>
                    </a:cubicBezTo>
                    <a:cubicBezTo>
                      <a:pt x="233" y="2117"/>
                      <a:pt x="549" y="2224"/>
                      <a:pt x="996" y="2224"/>
                    </a:cubicBezTo>
                    <a:cubicBezTo>
                      <a:pt x="1444" y="2224"/>
                      <a:pt x="2025" y="2117"/>
                      <a:pt x="2632" y="1903"/>
                    </a:cubicBezTo>
                    <a:cubicBezTo>
                      <a:pt x="3858" y="1474"/>
                      <a:pt x="4704" y="760"/>
                      <a:pt x="4549" y="331"/>
                    </a:cubicBezTo>
                    <a:cubicBezTo>
                      <a:pt x="4472" y="111"/>
                      <a:pt x="4156" y="1"/>
                      <a:pt x="370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
              <p:cNvSpPr/>
              <p:nvPr/>
            </p:nvSpPr>
            <p:spPr>
              <a:xfrm>
                <a:off x="5288172" y="4382051"/>
                <a:ext cx="482859" cy="172092"/>
              </a:xfrm>
              <a:custGeom>
                <a:rect b="b" l="l" r="r" t="t"/>
                <a:pathLst>
                  <a:path extrusionOk="0" h="1668" w="4680">
                    <a:moveTo>
                      <a:pt x="2334" y="1"/>
                    </a:moveTo>
                    <a:cubicBezTo>
                      <a:pt x="1060" y="1"/>
                      <a:pt x="24" y="370"/>
                      <a:pt x="0" y="834"/>
                    </a:cubicBezTo>
                    <a:cubicBezTo>
                      <a:pt x="0" y="1287"/>
                      <a:pt x="1048" y="1668"/>
                      <a:pt x="2334" y="1668"/>
                    </a:cubicBezTo>
                    <a:cubicBezTo>
                      <a:pt x="3632" y="1668"/>
                      <a:pt x="4680" y="1287"/>
                      <a:pt x="4680" y="834"/>
                    </a:cubicBezTo>
                    <a:cubicBezTo>
                      <a:pt x="4680" y="370"/>
                      <a:pt x="3632" y="1"/>
                      <a:pt x="23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
              <p:cNvSpPr/>
              <p:nvPr/>
            </p:nvSpPr>
            <p:spPr>
              <a:xfrm>
                <a:off x="5864295" y="4382051"/>
                <a:ext cx="481621" cy="172092"/>
              </a:xfrm>
              <a:custGeom>
                <a:rect b="b" l="l" r="r" t="t"/>
                <a:pathLst>
                  <a:path extrusionOk="0" h="1668" w="4668">
                    <a:moveTo>
                      <a:pt x="2334" y="1"/>
                    </a:moveTo>
                    <a:cubicBezTo>
                      <a:pt x="1048" y="1"/>
                      <a:pt x="0" y="370"/>
                      <a:pt x="0" y="834"/>
                    </a:cubicBezTo>
                    <a:cubicBezTo>
                      <a:pt x="0" y="1287"/>
                      <a:pt x="1048" y="1668"/>
                      <a:pt x="2334" y="1668"/>
                    </a:cubicBezTo>
                    <a:cubicBezTo>
                      <a:pt x="3632" y="1668"/>
                      <a:pt x="4668" y="1287"/>
                      <a:pt x="4668" y="834"/>
                    </a:cubicBezTo>
                    <a:cubicBezTo>
                      <a:pt x="4668" y="370"/>
                      <a:pt x="3632" y="1"/>
                      <a:pt x="23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
              <p:cNvSpPr/>
              <p:nvPr/>
            </p:nvSpPr>
            <p:spPr>
              <a:xfrm>
                <a:off x="5732852" y="4514732"/>
                <a:ext cx="172096" cy="482847"/>
              </a:xfrm>
              <a:custGeom>
                <a:rect b="b" l="l" r="r" t="t"/>
                <a:pathLst>
                  <a:path extrusionOk="0" h="4680" w="1668">
                    <a:moveTo>
                      <a:pt x="834" y="1"/>
                    </a:moveTo>
                    <a:cubicBezTo>
                      <a:pt x="370" y="1"/>
                      <a:pt x="0" y="1049"/>
                      <a:pt x="0" y="2346"/>
                    </a:cubicBezTo>
                    <a:cubicBezTo>
                      <a:pt x="0" y="3620"/>
                      <a:pt x="370" y="4680"/>
                      <a:pt x="834" y="4680"/>
                    </a:cubicBezTo>
                    <a:cubicBezTo>
                      <a:pt x="1286" y="4680"/>
                      <a:pt x="1667" y="3632"/>
                      <a:pt x="1667" y="2346"/>
                    </a:cubicBezTo>
                    <a:cubicBezTo>
                      <a:pt x="1667" y="1049"/>
                      <a:pt x="1286" y="1"/>
                      <a:pt x="8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
              <p:cNvSpPr/>
              <p:nvPr/>
            </p:nvSpPr>
            <p:spPr>
              <a:xfrm>
                <a:off x="5732852" y="3939849"/>
                <a:ext cx="172096" cy="481609"/>
              </a:xfrm>
              <a:custGeom>
                <a:rect b="b" l="l" r="r" t="t"/>
                <a:pathLst>
                  <a:path extrusionOk="0" h="4668" w="1668">
                    <a:moveTo>
                      <a:pt x="834" y="1"/>
                    </a:moveTo>
                    <a:cubicBezTo>
                      <a:pt x="370" y="1"/>
                      <a:pt x="0" y="1037"/>
                      <a:pt x="0" y="2334"/>
                    </a:cubicBezTo>
                    <a:cubicBezTo>
                      <a:pt x="0" y="3620"/>
                      <a:pt x="370" y="4668"/>
                      <a:pt x="834" y="4668"/>
                    </a:cubicBezTo>
                    <a:cubicBezTo>
                      <a:pt x="1286" y="4668"/>
                      <a:pt x="1667" y="3632"/>
                      <a:pt x="1667" y="2334"/>
                    </a:cubicBezTo>
                    <a:cubicBezTo>
                      <a:pt x="1667" y="1037"/>
                      <a:pt x="1286" y="1"/>
                      <a:pt x="8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
              <p:cNvSpPr/>
              <p:nvPr/>
            </p:nvSpPr>
            <p:spPr>
              <a:xfrm>
                <a:off x="5409814" y="4083673"/>
                <a:ext cx="409089" cy="362342"/>
              </a:xfrm>
              <a:custGeom>
                <a:rect b="b" l="l" r="r" t="t"/>
                <a:pathLst>
                  <a:path extrusionOk="0" h="3512" w="3965">
                    <a:moveTo>
                      <a:pt x="626" y="0"/>
                    </a:moveTo>
                    <a:cubicBezTo>
                      <a:pt x="498" y="0"/>
                      <a:pt x="394" y="35"/>
                      <a:pt x="322" y="107"/>
                    </a:cubicBezTo>
                    <a:cubicBezTo>
                      <a:pt x="0" y="428"/>
                      <a:pt x="476" y="1440"/>
                      <a:pt x="1381" y="2357"/>
                    </a:cubicBezTo>
                    <a:cubicBezTo>
                      <a:pt x="2108" y="3066"/>
                      <a:pt x="2879" y="3511"/>
                      <a:pt x="3334" y="3511"/>
                    </a:cubicBezTo>
                    <a:cubicBezTo>
                      <a:pt x="3460" y="3511"/>
                      <a:pt x="3562" y="3477"/>
                      <a:pt x="3632" y="3405"/>
                    </a:cubicBezTo>
                    <a:cubicBezTo>
                      <a:pt x="3965" y="3083"/>
                      <a:pt x="3489" y="2071"/>
                      <a:pt x="2572" y="1167"/>
                    </a:cubicBezTo>
                    <a:cubicBezTo>
                      <a:pt x="1863" y="448"/>
                      <a:pt x="1088" y="0"/>
                      <a:pt x="62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
              <p:cNvSpPr/>
              <p:nvPr/>
            </p:nvSpPr>
            <p:spPr>
              <a:xfrm>
                <a:off x="5816422" y="4490383"/>
                <a:ext cx="409089" cy="362858"/>
              </a:xfrm>
              <a:custGeom>
                <a:rect b="b" l="l" r="r" t="t"/>
                <a:pathLst>
                  <a:path extrusionOk="0" h="3517" w="3965">
                    <a:moveTo>
                      <a:pt x="627" y="1"/>
                    </a:moveTo>
                    <a:cubicBezTo>
                      <a:pt x="503" y="1"/>
                      <a:pt x="402" y="34"/>
                      <a:pt x="333" y="106"/>
                    </a:cubicBezTo>
                    <a:cubicBezTo>
                      <a:pt x="0" y="439"/>
                      <a:pt x="476" y="1451"/>
                      <a:pt x="1381" y="2356"/>
                    </a:cubicBezTo>
                    <a:cubicBezTo>
                      <a:pt x="2113" y="3069"/>
                      <a:pt x="2889" y="3516"/>
                      <a:pt x="3343" y="3516"/>
                    </a:cubicBezTo>
                    <a:cubicBezTo>
                      <a:pt x="3465" y="3516"/>
                      <a:pt x="3563" y="3484"/>
                      <a:pt x="3631" y="3416"/>
                    </a:cubicBezTo>
                    <a:cubicBezTo>
                      <a:pt x="3965" y="3082"/>
                      <a:pt x="3489" y="2070"/>
                      <a:pt x="2572" y="1166"/>
                    </a:cubicBezTo>
                    <a:cubicBezTo>
                      <a:pt x="1861" y="454"/>
                      <a:pt x="1084" y="1"/>
                      <a:pt x="6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
              <p:cNvSpPr/>
              <p:nvPr/>
            </p:nvSpPr>
            <p:spPr>
              <a:xfrm>
                <a:off x="5409814" y="4490899"/>
                <a:ext cx="410327" cy="362342"/>
              </a:xfrm>
              <a:custGeom>
                <a:rect b="b" l="l" r="r" t="t"/>
                <a:pathLst>
                  <a:path extrusionOk="0" h="3512" w="3977">
                    <a:moveTo>
                      <a:pt x="3354" y="0"/>
                    </a:moveTo>
                    <a:cubicBezTo>
                      <a:pt x="2898" y="0"/>
                      <a:pt x="2118" y="447"/>
                      <a:pt x="1405" y="1161"/>
                    </a:cubicBezTo>
                    <a:cubicBezTo>
                      <a:pt x="476" y="2065"/>
                      <a:pt x="0" y="3077"/>
                      <a:pt x="345" y="3411"/>
                    </a:cubicBezTo>
                    <a:cubicBezTo>
                      <a:pt x="413" y="3479"/>
                      <a:pt x="513" y="3511"/>
                      <a:pt x="635" y="3511"/>
                    </a:cubicBezTo>
                    <a:cubicBezTo>
                      <a:pt x="1091" y="3511"/>
                      <a:pt x="1873" y="3064"/>
                      <a:pt x="2596" y="2351"/>
                    </a:cubicBezTo>
                    <a:cubicBezTo>
                      <a:pt x="3501" y="1422"/>
                      <a:pt x="3977" y="434"/>
                      <a:pt x="3643" y="101"/>
                    </a:cubicBezTo>
                    <a:cubicBezTo>
                      <a:pt x="3575" y="33"/>
                      <a:pt x="3476" y="0"/>
                      <a:pt x="33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
              <p:cNvSpPr/>
              <p:nvPr/>
            </p:nvSpPr>
            <p:spPr>
              <a:xfrm>
                <a:off x="5816422" y="4083673"/>
                <a:ext cx="409089" cy="362342"/>
              </a:xfrm>
              <a:custGeom>
                <a:rect b="b" l="l" r="r" t="t"/>
                <a:pathLst>
                  <a:path extrusionOk="0" h="3512" w="3965">
                    <a:moveTo>
                      <a:pt x="3333" y="0"/>
                    </a:moveTo>
                    <a:cubicBezTo>
                      <a:pt x="2876" y="0"/>
                      <a:pt x="2099" y="448"/>
                      <a:pt x="1381" y="1167"/>
                    </a:cubicBezTo>
                    <a:cubicBezTo>
                      <a:pt x="476" y="2083"/>
                      <a:pt x="0" y="3083"/>
                      <a:pt x="333" y="3405"/>
                    </a:cubicBezTo>
                    <a:cubicBezTo>
                      <a:pt x="403" y="3477"/>
                      <a:pt x="505" y="3511"/>
                      <a:pt x="632" y="3511"/>
                    </a:cubicBezTo>
                    <a:cubicBezTo>
                      <a:pt x="1089" y="3511"/>
                      <a:pt x="1863" y="3066"/>
                      <a:pt x="2572" y="2357"/>
                    </a:cubicBezTo>
                    <a:cubicBezTo>
                      <a:pt x="3489" y="1428"/>
                      <a:pt x="3965" y="428"/>
                      <a:pt x="3631" y="107"/>
                    </a:cubicBezTo>
                    <a:cubicBezTo>
                      <a:pt x="3562" y="35"/>
                      <a:pt x="3460" y="0"/>
                      <a:pt x="333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 name="Google Shape;149;p2"/>
            <p:cNvSpPr/>
            <p:nvPr/>
          </p:nvSpPr>
          <p:spPr>
            <a:xfrm>
              <a:off x="5713145" y="4363686"/>
              <a:ext cx="210167" cy="207789"/>
            </a:xfrm>
            <a:custGeom>
              <a:rect b="b" l="l" r="r" t="t"/>
              <a:pathLst>
                <a:path extrusionOk="0" h="2014" w="2037">
                  <a:moveTo>
                    <a:pt x="1025" y="0"/>
                  </a:moveTo>
                  <a:cubicBezTo>
                    <a:pt x="453" y="0"/>
                    <a:pt x="1" y="441"/>
                    <a:pt x="1" y="1000"/>
                  </a:cubicBezTo>
                  <a:cubicBezTo>
                    <a:pt x="1" y="1558"/>
                    <a:pt x="431" y="2013"/>
                    <a:pt x="983" y="2013"/>
                  </a:cubicBezTo>
                  <a:cubicBezTo>
                    <a:pt x="997" y="2013"/>
                    <a:pt x="1011" y="2013"/>
                    <a:pt x="1025" y="2013"/>
                  </a:cubicBezTo>
                  <a:cubicBezTo>
                    <a:pt x="1584" y="2013"/>
                    <a:pt x="2037" y="1572"/>
                    <a:pt x="2037" y="1000"/>
                  </a:cubicBezTo>
                  <a:cubicBezTo>
                    <a:pt x="2037" y="441"/>
                    <a:pt x="1584" y="0"/>
                    <a:pt x="10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0" name="Google Shape;150;p2"/>
          <p:cNvSpPr/>
          <p:nvPr/>
        </p:nvSpPr>
        <p:spPr>
          <a:xfrm>
            <a:off x="2919095" y="84641"/>
            <a:ext cx="264231" cy="219088"/>
          </a:xfrm>
          <a:custGeom>
            <a:rect b="b" l="l" r="r" t="t"/>
            <a:pathLst>
              <a:path extrusionOk="0" h="3703" w="4466">
                <a:moveTo>
                  <a:pt x="2093" y="0"/>
                </a:moveTo>
                <a:cubicBezTo>
                  <a:pt x="1948" y="0"/>
                  <a:pt x="1802" y="13"/>
                  <a:pt x="1660" y="41"/>
                </a:cubicBezTo>
                <a:lnTo>
                  <a:pt x="1660" y="41"/>
                </a:lnTo>
                <a:lnTo>
                  <a:pt x="1739" y="19"/>
                </a:lnTo>
                <a:lnTo>
                  <a:pt x="1739" y="19"/>
                </a:lnTo>
                <a:cubicBezTo>
                  <a:pt x="1048" y="126"/>
                  <a:pt x="382" y="543"/>
                  <a:pt x="155" y="1197"/>
                </a:cubicBezTo>
                <a:cubicBezTo>
                  <a:pt x="1" y="1638"/>
                  <a:pt x="60" y="2150"/>
                  <a:pt x="274" y="2567"/>
                </a:cubicBezTo>
                <a:cubicBezTo>
                  <a:pt x="501" y="2983"/>
                  <a:pt x="870" y="3305"/>
                  <a:pt x="1310" y="3495"/>
                </a:cubicBezTo>
                <a:cubicBezTo>
                  <a:pt x="1612" y="3632"/>
                  <a:pt x="1946" y="3702"/>
                  <a:pt x="2278" y="3702"/>
                </a:cubicBezTo>
                <a:cubicBezTo>
                  <a:pt x="2756" y="3702"/>
                  <a:pt x="3230" y="3555"/>
                  <a:pt x="3596" y="3245"/>
                </a:cubicBezTo>
                <a:cubicBezTo>
                  <a:pt x="4227" y="2721"/>
                  <a:pt x="4465" y="1757"/>
                  <a:pt x="4061" y="1054"/>
                </a:cubicBezTo>
                <a:cubicBezTo>
                  <a:pt x="3942" y="828"/>
                  <a:pt x="3763" y="638"/>
                  <a:pt x="3549" y="495"/>
                </a:cubicBezTo>
                <a:cubicBezTo>
                  <a:pt x="3139" y="172"/>
                  <a:pt x="2615" y="0"/>
                  <a:pt x="20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6" name="Shape 476"/>
        <p:cNvGrpSpPr/>
        <p:nvPr/>
      </p:nvGrpSpPr>
      <p:grpSpPr>
        <a:xfrm>
          <a:off x="0" y="0"/>
          <a:ext cx="0" cy="0"/>
          <a:chOff x="0" y="0"/>
          <a:chExt cx="0" cy="0"/>
        </a:xfrm>
      </p:grpSpPr>
      <p:sp>
        <p:nvSpPr>
          <p:cNvPr id="477" name="Google Shape;477;p11"/>
          <p:cNvSpPr txBox="1"/>
          <p:nvPr>
            <p:ph hasCustomPrompt="1" type="title"/>
          </p:nvPr>
        </p:nvSpPr>
        <p:spPr>
          <a:xfrm>
            <a:off x="1496250" y="1676076"/>
            <a:ext cx="6151500" cy="1157700"/>
          </a:xfrm>
          <a:prstGeom prst="rect">
            <a:avLst/>
          </a:prstGeom>
        </p:spPr>
        <p:txBody>
          <a:bodyPr anchorCtr="0" anchor="ctr" bIns="0" lIns="0" spcFirstLastPara="1" rIns="0" wrap="square" tIns="0">
            <a:noAutofit/>
          </a:bodyPr>
          <a:lstStyle>
            <a:lvl1pPr lvl="0" algn="ctr">
              <a:spcBef>
                <a:spcPts val="0"/>
              </a:spcBef>
              <a:spcAft>
                <a:spcPts val="0"/>
              </a:spcAft>
              <a:buSzPts val="12000"/>
              <a:buNone/>
              <a:defRPr sz="104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8" name="Google Shape;478;p11"/>
          <p:cNvSpPr txBox="1"/>
          <p:nvPr>
            <p:ph idx="1" type="subTitle"/>
          </p:nvPr>
        </p:nvSpPr>
        <p:spPr>
          <a:xfrm>
            <a:off x="1495050" y="3016824"/>
            <a:ext cx="6153900" cy="2982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79" name="Google Shape;479;p11"/>
          <p:cNvSpPr/>
          <p:nvPr/>
        </p:nvSpPr>
        <p:spPr>
          <a:xfrm>
            <a:off x="6963805" y="-49975"/>
            <a:ext cx="2210163" cy="1580545"/>
          </a:xfrm>
          <a:custGeom>
            <a:rect b="b" l="l" r="r" t="t"/>
            <a:pathLst>
              <a:path extrusionOk="0" h="23833" w="33327">
                <a:moveTo>
                  <a:pt x="11609" y="1"/>
                </a:moveTo>
                <a:cubicBezTo>
                  <a:pt x="10978" y="477"/>
                  <a:pt x="10407" y="1060"/>
                  <a:pt x="9919" y="1703"/>
                </a:cubicBezTo>
                <a:cubicBezTo>
                  <a:pt x="8871" y="3084"/>
                  <a:pt x="8252" y="4739"/>
                  <a:pt x="7942" y="6430"/>
                </a:cubicBezTo>
                <a:cubicBezTo>
                  <a:pt x="7775" y="7347"/>
                  <a:pt x="7680" y="8275"/>
                  <a:pt x="7668" y="9204"/>
                </a:cubicBezTo>
                <a:cubicBezTo>
                  <a:pt x="7656" y="10180"/>
                  <a:pt x="7716" y="11169"/>
                  <a:pt x="7728" y="12145"/>
                </a:cubicBezTo>
                <a:cubicBezTo>
                  <a:pt x="7728" y="13812"/>
                  <a:pt x="7418" y="15753"/>
                  <a:pt x="5870" y="16693"/>
                </a:cubicBezTo>
                <a:cubicBezTo>
                  <a:pt x="5144" y="17134"/>
                  <a:pt x="4287" y="17300"/>
                  <a:pt x="3465" y="17503"/>
                </a:cubicBezTo>
                <a:cubicBezTo>
                  <a:pt x="2727" y="17681"/>
                  <a:pt x="1977" y="17919"/>
                  <a:pt x="1346" y="18360"/>
                </a:cubicBezTo>
                <a:cubicBezTo>
                  <a:pt x="751" y="18753"/>
                  <a:pt x="251" y="19336"/>
                  <a:pt x="132" y="20051"/>
                </a:cubicBezTo>
                <a:cubicBezTo>
                  <a:pt x="1" y="20837"/>
                  <a:pt x="334" y="21646"/>
                  <a:pt x="870" y="22230"/>
                </a:cubicBezTo>
                <a:cubicBezTo>
                  <a:pt x="1441" y="22861"/>
                  <a:pt x="2263" y="23218"/>
                  <a:pt x="3084" y="23432"/>
                </a:cubicBezTo>
                <a:cubicBezTo>
                  <a:pt x="3846" y="23634"/>
                  <a:pt x="4644" y="23742"/>
                  <a:pt x="5430" y="23801"/>
                </a:cubicBezTo>
                <a:cubicBezTo>
                  <a:pt x="5732" y="23822"/>
                  <a:pt x="6035" y="23833"/>
                  <a:pt x="6338" y="23833"/>
                </a:cubicBezTo>
                <a:cubicBezTo>
                  <a:pt x="7565" y="23833"/>
                  <a:pt x="8794" y="23661"/>
                  <a:pt x="9978" y="23337"/>
                </a:cubicBezTo>
                <a:cubicBezTo>
                  <a:pt x="11443" y="22956"/>
                  <a:pt x="12859" y="22325"/>
                  <a:pt x="14157" y="21515"/>
                </a:cubicBezTo>
                <a:cubicBezTo>
                  <a:pt x="15431" y="20694"/>
                  <a:pt x="16598" y="19682"/>
                  <a:pt x="17539" y="18491"/>
                </a:cubicBezTo>
                <a:cubicBezTo>
                  <a:pt x="18646" y="17086"/>
                  <a:pt x="19396" y="15407"/>
                  <a:pt x="20646" y="14109"/>
                </a:cubicBezTo>
                <a:cubicBezTo>
                  <a:pt x="21051" y="13693"/>
                  <a:pt x="21527" y="13383"/>
                  <a:pt x="22063" y="13169"/>
                </a:cubicBezTo>
                <a:cubicBezTo>
                  <a:pt x="22559" y="12978"/>
                  <a:pt x="23232" y="12783"/>
                  <a:pt x="23900" y="12783"/>
                </a:cubicBezTo>
                <a:cubicBezTo>
                  <a:pt x="24562" y="12783"/>
                  <a:pt x="25220" y="12975"/>
                  <a:pt x="25694" y="13550"/>
                </a:cubicBezTo>
                <a:cubicBezTo>
                  <a:pt x="27099" y="15241"/>
                  <a:pt x="26897" y="20348"/>
                  <a:pt x="31671" y="21741"/>
                </a:cubicBezTo>
                <a:cubicBezTo>
                  <a:pt x="32255" y="21908"/>
                  <a:pt x="32802" y="22063"/>
                  <a:pt x="33326" y="22182"/>
                </a:cubicBezTo>
                <a:lnTo>
                  <a:pt x="3332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0" name="Google Shape;480;p11"/>
          <p:cNvGrpSpPr/>
          <p:nvPr/>
        </p:nvGrpSpPr>
        <p:grpSpPr>
          <a:xfrm>
            <a:off x="7097236" y="660553"/>
            <a:ext cx="933422" cy="839516"/>
            <a:chOff x="7067261" y="710528"/>
            <a:chExt cx="933422" cy="839516"/>
          </a:xfrm>
        </p:grpSpPr>
        <p:sp>
          <p:nvSpPr>
            <p:cNvPr id="481" name="Google Shape;481;p11"/>
            <p:cNvSpPr/>
            <p:nvPr/>
          </p:nvSpPr>
          <p:spPr>
            <a:xfrm>
              <a:off x="7134374" y="1210232"/>
              <a:ext cx="34817" cy="53120"/>
            </a:xfrm>
            <a:custGeom>
              <a:rect b="b" l="l" r="r" t="t"/>
              <a:pathLst>
                <a:path extrusionOk="0" h="801" w="525">
                  <a:moveTo>
                    <a:pt x="212" y="0"/>
                  </a:moveTo>
                  <a:cubicBezTo>
                    <a:pt x="108" y="0"/>
                    <a:pt x="1" y="94"/>
                    <a:pt x="37" y="230"/>
                  </a:cubicBezTo>
                  <a:cubicBezTo>
                    <a:pt x="72" y="373"/>
                    <a:pt x="108" y="528"/>
                    <a:pt x="156" y="671"/>
                  </a:cubicBezTo>
                  <a:cubicBezTo>
                    <a:pt x="180" y="762"/>
                    <a:pt x="248" y="801"/>
                    <a:pt x="317" y="801"/>
                  </a:cubicBezTo>
                  <a:cubicBezTo>
                    <a:pt x="420" y="801"/>
                    <a:pt x="525" y="715"/>
                    <a:pt x="489" y="587"/>
                  </a:cubicBezTo>
                  <a:cubicBezTo>
                    <a:pt x="453" y="432"/>
                    <a:pt x="418" y="290"/>
                    <a:pt x="370" y="135"/>
                  </a:cubicBezTo>
                  <a:cubicBezTo>
                    <a:pt x="346" y="40"/>
                    <a:pt x="280" y="0"/>
                    <a:pt x="2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1"/>
            <p:cNvSpPr/>
            <p:nvPr/>
          </p:nvSpPr>
          <p:spPr>
            <a:xfrm>
              <a:off x="7216675" y="1192724"/>
              <a:ext cx="34618" cy="55906"/>
            </a:xfrm>
            <a:custGeom>
              <a:rect b="b" l="l" r="r" t="t"/>
              <a:pathLst>
                <a:path extrusionOk="0" h="843" w="522">
                  <a:moveTo>
                    <a:pt x="214" y="1"/>
                  </a:moveTo>
                  <a:cubicBezTo>
                    <a:pt x="111" y="1"/>
                    <a:pt x="1" y="85"/>
                    <a:pt x="22" y="220"/>
                  </a:cubicBezTo>
                  <a:cubicBezTo>
                    <a:pt x="70" y="387"/>
                    <a:pt x="105" y="554"/>
                    <a:pt x="141" y="708"/>
                  </a:cubicBezTo>
                  <a:cubicBezTo>
                    <a:pt x="161" y="801"/>
                    <a:pt x="232" y="842"/>
                    <a:pt x="306" y="842"/>
                  </a:cubicBezTo>
                  <a:cubicBezTo>
                    <a:pt x="412" y="842"/>
                    <a:pt x="521" y="758"/>
                    <a:pt x="486" y="625"/>
                  </a:cubicBezTo>
                  <a:cubicBezTo>
                    <a:pt x="439" y="458"/>
                    <a:pt x="415" y="292"/>
                    <a:pt x="367" y="125"/>
                  </a:cubicBezTo>
                  <a:cubicBezTo>
                    <a:pt x="348" y="39"/>
                    <a:pt x="283" y="1"/>
                    <a:pt x="2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1"/>
            <p:cNvSpPr/>
            <p:nvPr/>
          </p:nvSpPr>
          <p:spPr>
            <a:xfrm>
              <a:off x="7276957" y="1172431"/>
              <a:ext cx="44831" cy="51860"/>
            </a:xfrm>
            <a:custGeom>
              <a:rect b="b" l="l" r="r" t="t"/>
              <a:pathLst>
                <a:path extrusionOk="0" h="782" w="676">
                  <a:moveTo>
                    <a:pt x="242" y="1"/>
                  </a:moveTo>
                  <a:cubicBezTo>
                    <a:pt x="123" y="1"/>
                    <a:pt x="1" y="130"/>
                    <a:pt x="65" y="276"/>
                  </a:cubicBezTo>
                  <a:cubicBezTo>
                    <a:pt x="149" y="407"/>
                    <a:pt x="220" y="562"/>
                    <a:pt x="292" y="693"/>
                  </a:cubicBezTo>
                  <a:cubicBezTo>
                    <a:pt x="325" y="756"/>
                    <a:pt x="378" y="782"/>
                    <a:pt x="432" y="782"/>
                  </a:cubicBezTo>
                  <a:cubicBezTo>
                    <a:pt x="551" y="782"/>
                    <a:pt x="675" y="654"/>
                    <a:pt x="601" y="514"/>
                  </a:cubicBezTo>
                  <a:cubicBezTo>
                    <a:pt x="530" y="383"/>
                    <a:pt x="458" y="229"/>
                    <a:pt x="387" y="98"/>
                  </a:cubicBezTo>
                  <a:cubicBezTo>
                    <a:pt x="353" y="29"/>
                    <a:pt x="298" y="1"/>
                    <a:pt x="2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1"/>
            <p:cNvSpPr/>
            <p:nvPr/>
          </p:nvSpPr>
          <p:spPr>
            <a:xfrm>
              <a:off x="7355478" y="1137415"/>
              <a:ext cx="47417" cy="51197"/>
            </a:xfrm>
            <a:custGeom>
              <a:rect b="b" l="l" r="r" t="t"/>
              <a:pathLst>
                <a:path extrusionOk="0" h="772" w="715">
                  <a:moveTo>
                    <a:pt x="202" y="1"/>
                  </a:moveTo>
                  <a:cubicBezTo>
                    <a:pt x="173" y="1"/>
                    <a:pt x="144" y="10"/>
                    <a:pt x="120" y="30"/>
                  </a:cubicBezTo>
                  <a:cubicBezTo>
                    <a:pt x="48" y="78"/>
                    <a:pt x="1" y="197"/>
                    <a:pt x="60" y="268"/>
                  </a:cubicBezTo>
                  <a:cubicBezTo>
                    <a:pt x="167" y="399"/>
                    <a:pt x="251" y="542"/>
                    <a:pt x="358" y="685"/>
                  </a:cubicBezTo>
                  <a:cubicBezTo>
                    <a:pt x="398" y="734"/>
                    <a:pt x="461" y="772"/>
                    <a:pt x="520" y="772"/>
                  </a:cubicBezTo>
                  <a:cubicBezTo>
                    <a:pt x="547" y="772"/>
                    <a:pt x="573" y="764"/>
                    <a:pt x="596" y="745"/>
                  </a:cubicBezTo>
                  <a:cubicBezTo>
                    <a:pt x="667" y="697"/>
                    <a:pt x="715" y="578"/>
                    <a:pt x="655" y="507"/>
                  </a:cubicBezTo>
                  <a:cubicBezTo>
                    <a:pt x="548" y="364"/>
                    <a:pt x="465" y="221"/>
                    <a:pt x="358" y="90"/>
                  </a:cubicBezTo>
                  <a:cubicBezTo>
                    <a:pt x="319" y="35"/>
                    <a:pt x="259" y="1"/>
                    <a:pt x="2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1"/>
            <p:cNvSpPr/>
            <p:nvPr/>
          </p:nvSpPr>
          <p:spPr>
            <a:xfrm>
              <a:off x="7418678" y="1090329"/>
              <a:ext cx="49804" cy="48412"/>
            </a:xfrm>
            <a:custGeom>
              <a:rect b="b" l="l" r="r" t="t"/>
              <a:pathLst>
                <a:path extrusionOk="0" h="730" w="751">
                  <a:moveTo>
                    <a:pt x="209" y="1"/>
                  </a:moveTo>
                  <a:cubicBezTo>
                    <a:pt x="157" y="1"/>
                    <a:pt x="103" y="19"/>
                    <a:pt x="72" y="50"/>
                  </a:cubicBezTo>
                  <a:cubicBezTo>
                    <a:pt x="0" y="133"/>
                    <a:pt x="12" y="228"/>
                    <a:pt x="72" y="312"/>
                  </a:cubicBezTo>
                  <a:cubicBezTo>
                    <a:pt x="191" y="431"/>
                    <a:pt x="298" y="562"/>
                    <a:pt x="417" y="681"/>
                  </a:cubicBezTo>
                  <a:cubicBezTo>
                    <a:pt x="445" y="715"/>
                    <a:pt x="490" y="730"/>
                    <a:pt x="535" y="730"/>
                  </a:cubicBezTo>
                  <a:cubicBezTo>
                    <a:pt x="585" y="730"/>
                    <a:pt x="636" y="712"/>
                    <a:pt x="667" y="681"/>
                  </a:cubicBezTo>
                  <a:cubicBezTo>
                    <a:pt x="750" y="609"/>
                    <a:pt x="726" y="502"/>
                    <a:pt x="667" y="431"/>
                  </a:cubicBezTo>
                  <a:cubicBezTo>
                    <a:pt x="548" y="312"/>
                    <a:pt x="453" y="169"/>
                    <a:pt x="334" y="50"/>
                  </a:cubicBezTo>
                  <a:cubicBezTo>
                    <a:pt x="305" y="16"/>
                    <a:pt x="258" y="1"/>
                    <a:pt x="2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1"/>
            <p:cNvSpPr/>
            <p:nvPr/>
          </p:nvSpPr>
          <p:spPr>
            <a:xfrm>
              <a:off x="7461321" y="1022420"/>
              <a:ext cx="54513" cy="43372"/>
            </a:xfrm>
            <a:custGeom>
              <a:rect b="b" l="l" r="r" t="t"/>
              <a:pathLst>
                <a:path extrusionOk="0" h="654" w="822">
                  <a:moveTo>
                    <a:pt x="203" y="1"/>
                  </a:moveTo>
                  <a:cubicBezTo>
                    <a:pt x="153" y="1"/>
                    <a:pt x="103" y="19"/>
                    <a:pt x="72" y="50"/>
                  </a:cubicBezTo>
                  <a:cubicBezTo>
                    <a:pt x="0" y="121"/>
                    <a:pt x="12" y="228"/>
                    <a:pt x="72" y="300"/>
                  </a:cubicBezTo>
                  <a:cubicBezTo>
                    <a:pt x="202" y="467"/>
                    <a:pt x="369" y="574"/>
                    <a:pt x="560" y="645"/>
                  </a:cubicBezTo>
                  <a:cubicBezTo>
                    <a:pt x="575" y="651"/>
                    <a:pt x="591" y="654"/>
                    <a:pt x="607" y="654"/>
                  </a:cubicBezTo>
                  <a:cubicBezTo>
                    <a:pt x="688" y="654"/>
                    <a:pt x="766" y="586"/>
                    <a:pt x="786" y="526"/>
                  </a:cubicBezTo>
                  <a:cubicBezTo>
                    <a:pt x="822" y="419"/>
                    <a:pt x="762" y="347"/>
                    <a:pt x="667" y="300"/>
                  </a:cubicBezTo>
                  <a:cubicBezTo>
                    <a:pt x="536" y="264"/>
                    <a:pt x="429" y="157"/>
                    <a:pt x="322" y="50"/>
                  </a:cubicBezTo>
                  <a:cubicBezTo>
                    <a:pt x="293" y="16"/>
                    <a:pt x="248" y="1"/>
                    <a:pt x="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1"/>
            <p:cNvSpPr/>
            <p:nvPr/>
          </p:nvSpPr>
          <p:spPr>
            <a:xfrm>
              <a:off x="7488909" y="954179"/>
              <a:ext cx="45096" cy="32893"/>
            </a:xfrm>
            <a:custGeom>
              <a:rect b="b" l="l" r="r" t="t"/>
              <a:pathLst>
                <a:path extrusionOk="0" h="496" w="680">
                  <a:moveTo>
                    <a:pt x="187" y="0"/>
                  </a:moveTo>
                  <a:cubicBezTo>
                    <a:pt x="126" y="0"/>
                    <a:pt x="72" y="24"/>
                    <a:pt x="48" y="79"/>
                  </a:cubicBezTo>
                  <a:cubicBezTo>
                    <a:pt x="1" y="138"/>
                    <a:pt x="25" y="281"/>
                    <a:pt x="108" y="317"/>
                  </a:cubicBezTo>
                  <a:cubicBezTo>
                    <a:pt x="203" y="364"/>
                    <a:pt x="298" y="424"/>
                    <a:pt x="406" y="472"/>
                  </a:cubicBezTo>
                  <a:cubicBezTo>
                    <a:pt x="434" y="488"/>
                    <a:pt x="466" y="496"/>
                    <a:pt x="496" y="496"/>
                  </a:cubicBezTo>
                  <a:cubicBezTo>
                    <a:pt x="555" y="496"/>
                    <a:pt x="612" y="467"/>
                    <a:pt x="644" y="412"/>
                  </a:cubicBezTo>
                  <a:cubicBezTo>
                    <a:pt x="679" y="341"/>
                    <a:pt x="668" y="198"/>
                    <a:pt x="584" y="174"/>
                  </a:cubicBezTo>
                  <a:cubicBezTo>
                    <a:pt x="477" y="126"/>
                    <a:pt x="382" y="67"/>
                    <a:pt x="287" y="19"/>
                  </a:cubicBezTo>
                  <a:cubicBezTo>
                    <a:pt x="254" y="7"/>
                    <a:pt x="219" y="0"/>
                    <a:pt x="1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1"/>
            <p:cNvSpPr/>
            <p:nvPr/>
          </p:nvSpPr>
          <p:spPr>
            <a:xfrm>
              <a:off x="7498392" y="881362"/>
              <a:ext cx="59288" cy="36541"/>
            </a:xfrm>
            <a:custGeom>
              <a:rect b="b" l="l" r="r" t="t"/>
              <a:pathLst>
                <a:path extrusionOk="0" h="551" w="894">
                  <a:moveTo>
                    <a:pt x="210" y="0"/>
                  </a:moveTo>
                  <a:cubicBezTo>
                    <a:pt x="131" y="0"/>
                    <a:pt x="56" y="61"/>
                    <a:pt x="36" y="129"/>
                  </a:cubicBezTo>
                  <a:cubicBezTo>
                    <a:pt x="1" y="224"/>
                    <a:pt x="60" y="319"/>
                    <a:pt x="155" y="343"/>
                  </a:cubicBezTo>
                  <a:cubicBezTo>
                    <a:pt x="322" y="403"/>
                    <a:pt x="477" y="462"/>
                    <a:pt x="644" y="546"/>
                  </a:cubicBezTo>
                  <a:cubicBezTo>
                    <a:pt x="656" y="549"/>
                    <a:pt x="669" y="550"/>
                    <a:pt x="682" y="550"/>
                  </a:cubicBezTo>
                  <a:cubicBezTo>
                    <a:pt x="763" y="550"/>
                    <a:pt x="839" y="488"/>
                    <a:pt x="870" y="427"/>
                  </a:cubicBezTo>
                  <a:cubicBezTo>
                    <a:pt x="894" y="319"/>
                    <a:pt x="834" y="248"/>
                    <a:pt x="751" y="200"/>
                  </a:cubicBezTo>
                  <a:cubicBezTo>
                    <a:pt x="584" y="141"/>
                    <a:pt x="417" y="81"/>
                    <a:pt x="263" y="10"/>
                  </a:cubicBezTo>
                  <a:cubicBezTo>
                    <a:pt x="245" y="3"/>
                    <a:pt x="228" y="0"/>
                    <a:pt x="2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1"/>
            <p:cNvSpPr/>
            <p:nvPr/>
          </p:nvSpPr>
          <p:spPr>
            <a:xfrm>
              <a:off x="7137558" y="1314682"/>
              <a:ext cx="27721" cy="51396"/>
            </a:xfrm>
            <a:custGeom>
              <a:rect b="b" l="l" r="r" t="t"/>
              <a:pathLst>
                <a:path extrusionOk="0" h="775" w="418">
                  <a:moveTo>
                    <a:pt x="227" y="0"/>
                  </a:moveTo>
                  <a:cubicBezTo>
                    <a:pt x="120" y="0"/>
                    <a:pt x="48" y="72"/>
                    <a:pt x="48" y="179"/>
                  </a:cubicBezTo>
                  <a:cubicBezTo>
                    <a:pt x="24" y="322"/>
                    <a:pt x="12" y="465"/>
                    <a:pt x="12" y="596"/>
                  </a:cubicBezTo>
                  <a:cubicBezTo>
                    <a:pt x="1" y="691"/>
                    <a:pt x="108" y="774"/>
                    <a:pt x="191" y="774"/>
                  </a:cubicBezTo>
                  <a:cubicBezTo>
                    <a:pt x="298" y="774"/>
                    <a:pt x="358" y="691"/>
                    <a:pt x="370" y="596"/>
                  </a:cubicBezTo>
                  <a:cubicBezTo>
                    <a:pt x="382" y="465"/>
                    <a:pt x="405" y="322"/>
                    <a:pt x="405" y="179"/>
                  </a:cubicBezTo>
                  <a:cubicBezTo>
                    <a:pt x="417" y="96"/>
                    <a:pt x="310" y="0"/>
                    <a:pt x="2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1"/>
            <p:cNvSpPr/>
            <p:nvPr/>
          </p:nvSpPr>
          <p:spPr>
            <a:xfrm>
              <a:off x="7198371" y="1317468"/>
              <a:ext cx="38729" cy="48478"/>
            </a:xfrm>
            <a:custGeom>
              <a:rect b="b" l="l" r="r" t="t"/>
              <a:pathLst>
                <a:path extrusionOk="0" h="731" w="584">
                  <a:moveTo>
                    <a:pt x="220" y="0"/>
                  </a:moveTo>
                  <a:cubicBezTo>
                    <a:pt x="203" y="0"/>
                    <a:pt x="185" y="2"/>
                    <a:pt x="167" y="6"/>
                  </a:cubicBezTo>
                  <a:cubicBezTo>
                    <a:pt x="84" y="18"/>
                    <a:pt x="0" y="137"/>
                    <a:pt x="48" y="232"/>
                  </a:cubicBezTo>
                  <a:cubicBezTo>
                    <a:pt x="96" y="351"/>
                    <a:pt x="155" y="482"/>
                    <a:pt x="203" y="601"/>
                  </a:cubicBezTo>
                  <a:cubicBezTo>
                    <a:pt x="222" y="678"/>
                    <a:pt x="287" y="731"/>
                    <a:pt x="360" y="731"/>
                  </a:cubicBezTo>
                  <a:cubicBezTo>
                    <a:pt x="379" y="731"/>
                    <a:pt x="398" y="728"/>
                    <a:pt x="417" y="720"/>
                  </a:cubicBezTo>
                  <a:cubicBezTo>
                    <a:pt x="512" y="697"/>
                    <a:pt x="584" y="590"/>
                    <a:pt x="536" y="494"/>
                  </a:cubicBezTo>
                  <a:cubicBezTo>
                    <a:pt x="500" y="375"/>
                    <a:pt x="441" y="244"/>
                    <a:pt x="393" y="125"/>
                  </a:cubicBezTo>
                  <a:cubicBezTo>
                    <a:pt x="364" y="46"/>
                    <a:pt x="301" y="0"/>
                    <a:pt x="2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1"/>
            <p:cNvSpPr/>
            <p:nvPr/>
          </p:nvSpPr>
          <p:spPr>
            <a:xfrm>
              <a:off x="7259184" y="1301684"/>
              <a:ext cx="37138" cy="48478"/>
            </a:xfrm>
            <a:custGeom>
              <a:rect b="b" l="l" r="r" t="t"/>
              <a:pathLst>
                <a:path extrusionOk="0" h="731" w="560">
                  <a:moveTo>
                    <a:pt x="190" y="1"/>
                  </a:moveTo>
                  <a:cubicBezTo>
                    <a:pt x="175" y="1"/>
                    <a:pt x="159" y="2"/>
                    <a:pt x="143" y="6"/>
                  </a:cubicBezTo>
                  <a:cubicBezTo>
                    <a:pt x="72" y="42"/>
                    <a:pt x="0" y="137"/>
                    <a:pt x="24" y="232"/>
                  </a:cubicBezTo>
                  <a:cubicBezTo>
                    <a:pt x="72" y="351"/>
                    <a:pt x="131" y="482"/>
                    <a:pt x="179" y="601"/>
                  </a:cubicBezTo>
                  <a:cubicBezTo>
                    <a:pt x="198" y="677"/>
                    <a:pt x="262" y="731"/>
                    <a:pt x="336" y="731"/>
                  </a:cubicBezTo>
                  <a:cubicBezTo>
                    <a:pt x="355" y="731"/>
                    <a:pt x="374" y="727"/>
                    <a:pt x="393" y="720"/>
                  </a:cubicBezTo>
                  <a:cubicBezTo>
                    <a:pt x="488" y="697"/>
                    <a:pt x="560" y="589"/>
                    <a:pt x="512" y="494"/>
                  </a:cubicBezTo>
                  <a:cubicBezTo>
                    <a:pt x="476" y="375"/>
                    <a:pt x="417" y="244"/>
                    <a:pt x="369" y="125"/>
                  </a:cubicBezTo>
                  <a:cubicBezTo>
                    <a:pt x="339" y="54"/>
                    <a:pt x="274" y="1"/>
                    <a:pt x="1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1"/>
            <p:cNvSpPr/>
            <p:nvPr/>
          </p:nvSpPr>
          <p:spPr>
            <a:xfrm>
              <a:off x="7331006" y="1276881"/>
              <a:ext cx="41117" cy="53585"/>
            </a:xfrm>
            <a:custGeom>
              <a:rect b="b" l="l" r="r" t="t"/>
              <a:pathLst>
                <a:path extrusionOk="0" h="808" w="620">
                  <a:moveTo>
                    <a:pt x="224" y="0"/>
                  </a:moveTo>
                  <a:cubicBezTo>
                    <a:pt x="205" y="0"/>
                    <a:pt x="186" y="4"/>
                    <a:pt x="167" y="11"/>
                  </a:cubicBezTo>
                  <a:cubicBezTo>
                    <a:pt x="72" y="35"/>
                    <a:pt x="1" y="142"/>
                    <a:pt x="48" y="237"/>
                  </a:cubicBezTo>
                  <a:cubicBezTo>
                    <a:pt x="108" y="380"/>
                    <a:pt x="167" y="535"/>
                    <a:pt x="239" y="678"/>
                  </a:cubicBezTo>
                  <a:cubicBezTo>
                    <a:pt x="258" y="754"/>
                    <a:pt x="322" y="807"/>
                    <a:pt x="402" y="807"/>
                  </a:cubicBezTo>
                  <a:cubicBezTo>
                    <a:pt x="422" y="807"/>
                    <a:pt x="443" y="804"/>
                    <a:pt x="465" y="797"/>
                  </a:cubicBezTo>
                  <a:cubicBezTo>
                    <a:pt x="548" y="773"/>
                    <a:pt x="620" y="666"/>
                    <a:pt x="584" y="570"/>
                  </a:cubicBezTo>
                  <a:cubicBezTo>
                    <a:pt x="524" y="428"/>
                    <a:pt x="465" y="273"/>
                    <a:pt x="382" y="130"/>
                  </a:cubicBezTo>
                  <a:cubicBezTo>
                    <a:pt x="362" y="54"/>
                    <a:pt x="298" y="0"/>
                    <a:pt x="2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1"/>
            <p:cNvSpPr/>
            <p:nvPr/>
          </p:nvSpPr>
          <p:spPr>
            <a:xfrm>
              <a:off x="7396661" y="1262623"/>
              <a:ext cx="45958" cy="51529"/>
            </a:xfrm>
            <a:custGeom>
              <a:rect b="b" l="l" r="r" t="t"/>
              <a:pathLst>
                <a:path extrusionOk="0" h="777" w="693">
                  <a:moveTo>
                    <a:pt x="242" y="0"/>
                  </a:moveTo>
                  <a:cubicBezTo>
                    <a:pt x="120" y="0"/>
                    <a:pt x="0" y="131"/>
                    <a:pt x="82" y="262"/>
                  </a:cubicBezTo>
                  <a:cubicBezTo>
                    <a:pt x="154" y="404"/>
                    <a:pt x="225" y="535"/>
                    <a:pt x="308" y="690"/>
                  </a:cubicBezTo>
                  <a:cubicBezTo>
                    <a:pt x="337" y="752"/>
                    <a:pt x="387" y="777"/>
                    <a:pt x="439" y="777"/>
                  </a:cubicBezTo>
                  <a:cubicBezTo>
                    <a:pt x="559" y="777"/>
                    <a:pt x="692" y="644"/>
                    <a:pt x="618" y="512"/>
                  </a:cubicBezTo>
                  <a:cubicBezTo>
                    <a:pt x="546" y="369"/>
                    <a:pt x="463" y="238"/>
                    <a:pt x="392" y="95"/>
                  </a:cubicBezTo>
                  <a:cubicBezTo>
                    <a:pt x="354" y="28"/>
                    <a:pt x="298" y="0"/>
                    <a:pt x="2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1"/>
            <p:cNvSpPr/>
            <p:nvPr/>
          </p:nvSpPr>
          <p:spPr>
            <a:xfrm>
              <a:off x="7458933" y="1224755"/>
              <a:ext cx="45162" cy="51396"/>
            </a:xfrm>
            <a:custGeom>
              <a:rect b="b" l="l" r="r" t="t"/>
              <a:pathLst>
                <a:path extrusionOk="0" h="775" w="681">
                  <a:moveTo>
                    <a:pt x="208" y="1"/>
                  </a:moveTo>
                  <a:cubicBezTo>
                    <a:pt x="190" y="1"/>
                    <a:pt x="172" y="4"/>
                    <a:pt x="155" y="11"/>
                  </a:cubicBezTo>
                  <a:cubicBezTo>
                    <a:pt x="48" y="35"/>
                    <a:pt x="0" y="142"/>
                    <a:pt x="36" y="225"/>
                  </a:cubicBezTo>
                  <a:cubicBezTo>
                    <a:pt x="84" y="428"/>
                    <a:pt x="167" y="583"/>
                    <a:pt x="298" y="725"/>
                  </a:cubicBezTo>
                  <a:cubicBezTo>
                    <a:pt x="335" y="760"/>
                    <a:pt x="376" y="774"/>
                    <a:pt x="415" y="774"/>
                  </a:cubicBezTo>
                  <a:cubicBezTo>
                    <a:pt x="555" y="774"/>
                    <a:pt x="681" y="593"/>
                    <a:pt x="560" y="464"/>
                  </a:cubicBezTo>
                  <a:cubicBezTo>
                    <a:pt x="453" y="380"/>
                    <a:pt x="405" y="261"/>
                    <a:pt x="381" y="130"/>
                  </a:cubicBezTo>
                  <a:cubicBezTo>
                    <a:pt x="362" y="54"/>
                    <a:pt x="282" y="1"/>
                    <a:pt x="2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1"/>
            <p:cNvSpPr/>
            <p:nvPr/>
          </p:nvSpPr>
          <p:spPr>
            <a:xfrm>
              <a:off x="7496005" y="1177869"/>
              <a:ext cx="40387" cy="41515"/>
            </a:xfrm>
            <a:custGeom>
              <a:rect b="b" l="l" r="r" t="t"/>
              <a:pathLst>
                <a:path extrusionOk="0" h="626" w="609">
                  <a:moveTo>
                    <a:pt x="196" y="1"/>
                  </a:moveTo>
                  <a:cubicBezTo>
                    <a:pt x="169" y="1"/>
                    <a:pt x="143" y="9"/>
                    <a:pt x="120" y="28"/>
                  </a:cubicBezTo>
                  <a:cubicBezTo>
                    <a:pt x="37" y="75"/>
                    <a:pt x="1" y="182"/>
                    <a:pt x="60" y="266"/>
                  </a:cubicBezTo>
                  <a:cubicBezTo>
                    <a:pt x="120" y="361"/>
                    <a:pt x="180" y="444"/>
                    <a:pt x="251" y="539"/>
                  </a:cubicBezTo>
                  <a:cubicBezTo>
                    <a:pt x="292" y="588"/>
                    <a:pt x="355" y="626"/>
                    <a:pt x="413" y="626"/>
                  </a:cubicBezTo>
                  <a:cubicBezTo>
                    <a:pt x="440" y="626"/>
                    <a:pt x="466" y="618"/>
                    <a:pt x="489" y="599"/>
                  </a:cubicBezTo>
                  <a:cubicBezTo>
                    <a:pt x="561" y="551"/>
                    <a:pt x="608" y="432"/>
                    <a:pt x="549" y="349"/>
                  </a:cubicBezTo>
                  <a:cubicBezTo>
                    <a:pt x="489" y="266"/>
                    <a:pt x="430" y="182"/>
                    <a:pt x="358" y="87"/>
                  </a:cubicBezTo>
                  <a:cubicBezTo>
                    <a:pt x="317" y="38"/>
                    <a:pt x="255" y="1"/>
                    <a:pt x="1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1"/>
            <p:cNvSpPr/>
            <p:nvPr/>
          </p:nvSpPr>
          <p:spPr>
            <a:xfrm>
              <a:off x="7524124" y="1122096"/>
              <a:ext cx="68771" cy="41515"/>
            </a:xfrm>
            <a:custGeom>
              <a:rect b="b" l="l" r="r" t="t"/>
              <a:pathLst>
                <a:path extrusionOk="0" h="626" w="1037">
                  <a:moveTo>
                    <a:pt x="281" y="1"/>
                  </a:moveTo>
                  <a:cubicBezTo>
                    <a:pt x="123" y="1"/>
                    <a:pt x="1" y="241"/>
                    <a:pt x="184" y="333"/>
                  </a:cubicBezTo>
                  <a:lnTo>
                    <a:pt x="672" y="607"/>
                  </a:lnTo>
                  <a:cubicBezTo>
                    <a:pt x="701" y="619"/>
                    <a:pt x="729" y="625"/>
                    <a:pt x="756" y="625"/>
                  </a:cubicBezTo>
                  <a:cubicBezTo>
                    <a:pt x="928" y="625"/>
                    <a:pt x="1036" y="388"/>
                    <a:pt x="851" y="285"/>
                  </a:cubicBezTo>
                  <a:lnTo>
                    <a:pt x="363" y="23"/>
                  </a:lnTo>
                  <a:cubicBezTo>
                    <a:pt x="335" y="8"/>
                    <a:pt x="308" y="1"/>
                    <a:pt x="2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1"/>
            <p:cNvSpPr/>
            <p:nvPr/>
          </p:nvSpPr>
          <p:spPr>
            <a:xfrm>
              <a:off x="7545809" y="1058630"/>
              <a:ext cx="49804" cy="32893"/>
            </a:xfrm>
            <a:custGeom>
              <a:rect b="b" l="l" r="r" t="t"/>
              <a:pathLst>
                <a:path extrusionOk="0" h="496" w="751">
                  <a:moveTo>
                    <a:pt x="199" y="0"/>
                  </a:moveTo>
                  <a:cubicBezTo>
                    <a:pt x="143" y="0"/>
                    <a:pt x="89" y="27"/>
                    <a:pt x="60" y="87"/>
                  </a:cubicBezTo>
                  <a:cubicBezTo>
                    <a:pt x="0" y="147"/>
                    <a:pt x="36" y="278"/>
                    <a:pt x="119" y="325"/>
                  </a:cubicBezTo>
                  <a:cubicBezTo>
                    <a:pt x="238" y="373"/>
                    <a:pt x="345" y="432"/>
                    <a:pt x="464" y="468"/>
                  </a:cubicBezTo>
                  <a:cubicBezTo>
                    <a:pt x="500" y="486"/>
                    <a:pt x="535" y="495"/>
                    <a:pt x="568" y="495"/>
                  </a:cubicBezTo>
                  <a:cubicBezTo>
                    <a:pt x="624" y="495"/>
                    <a:pt x="673" y="468"/>
                    <a:pt x="703" y="409"/>
                  </a:cubicBezTo>
                  <a:cubicBezTo>
                    <a:pt x="750" y="337"/>
                    <a:pt x="738" y="206"/>
                    <a:pt x="643" y="171"/>
                  </a:cubicBezTo>
                  <a:cubicBezTo>
                    <a:pt x="524" y="135"/>
                    <a:pt x="417" y="75"/>
                    <a:pt x="298" y="28"/>
                  </a:cubicBezTo>
                  <a:cubicBezTo>
                    <a:pt x="267" y="10"/>
                    <a:pt x="232" y="0"/>
                    <a:pt x="19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1"/>
            <p:cNvSpPr/>
            <p:nvPr/>
          </p:nvSpPr>
          <p:spPr>
            <a:xfrm>
              <a:off x="7571806" y="990853"/>
              <a:ext cx="60879" cy="28185"/>
            </a:xfrm>
            <a:custGeom>
              <a:rect b="b" l="l" r="r" t="t"/>
              <a:pathLst>
                <a:path extrusionOk="0" h="425" w="918">
                  <a:moveTo>
                    <a:pt x="225" y="0"/>
                  </a:moveTo>
                  <a:cubicBezTo>
                    <a:pt x="146" y="0"/>
                    <a:pt x="57" y="46"/>
                    <a:pt x="25" y="121"/>
                  </a:cubicBezTo>
                  <a:cubicBezTo>
                    <a:pt x="1" y="216"/>
                    <a:pt x="49" y="335"/>
                    <a:pt x="144" y="347"/>
                  </a:cubicBezTo>
                  <a:cubicBezTo>
                    <a:pt x="322" y="383"/>
                    <a:pt x="501" y="395"/>
                    <a:pt x="668" y="419"/>
                  </a:cubicBezTo>
                  <a:cubicBezTo>
                    <a:pt x="684" y="423"/>
                    <a:pt x="700" y="425"/>
                    <a:pt x="716" y="425"/>
                  </a:cubicBezTo>
                  <a:cubicBezTo>
                    <a:pt x="794" y="425"/>
                    <a:pt x="864" y="378"/>
                    <a:pt x="894" y="300"/>
                  </a:cubicBezTo>
                  <a:cubicBezTo>
                    <a:pt x="918" y="216"/>
                    <a:pt x="858" y="97"/>
                    <a:pt x="775" y="85"/>
                  </a:cubicBezTo>
                  <a:cubicBezTo>
                    <a:pt x="596" y="50"/>
                    <a:pt x="418" y="38"/>
                    <a:pt x="251" y="2"/>
                  </a:cubicBezTo>
                  <a:cubicBezTo>
                    <a:pt x="242" y="1"/>
                    <a:pt x="234" y="0"/>
                    <a:pt x="22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1"/>
            <p:cNvSpPr/>
            <p:nvPr/>
          </p:nvSpPr>
          <p:spPr>
            <a:xfrm>
              <a:off x="7596344" y="922612"/>
              <a:ext cx="69501" cy="38729"/>
            </a:xfrm>
            <a:custGeom>
              <a:rect b="b" l="l" r="r" t="t"/>
              <a:pathLst>
                <a:path extrusionOk="0" h="584" w="1048">
                  <a:moveTo>
                    <a:pt x="206" y="1"/>
                  </a:moveTo>
                  <a:cubicBezTo>
                    <a:pt x="132" y="1"/>
                    <a:pt x="55" y="47"/>
                    <a:pt x="36" y="126"/>
                  </a:cubicBezTo>
                  <a:cubicBezTo>
                    <a:pt x="0" y="233"/>
                    <a:pt x="60" y="317"/>
                    <a:pt x="155" y="352"/>
                  </a:cubicBezTo>
                  <a:cubicBezTo>
                    <a:pt x="357" y="424"/>
                    <a:pt x="583" y="495"/>
                    <a:pt x="786" y="578"/>
                  </a:cubicBezTo>
                  <a:cubicBezTo>
                    <a:pt x="800" y="582"/>
                    <a:pt x="815" y="584"/>
                    <a:pt x="829" y="584"/>
                  </a:cubicBezTo>
                  <a:cubicBezTo>
                    <a:pt x="912" y="584"/>
                    <a:pt x="992" y="530"/>
                    <a:pt x="1012" y="459"/>
                  </a:cubicBezTo>
                  <a:cubicBezTo>
                    <a:pt x="1048" y="352"/>
                    <a:pt x="988" y="257"/>
                    <a:pt x="893" y="233"/>
                  </a:cubicBezTo>
                  <a:cubicBezTo>
                    <a:pt x="691" y="162"/>
                    <a:pt x="464" y="78"/>
                    <a:pt x="250" y="7"/>
                  </a:cubicBezTo>
                  <a:cubicBezTo>
                    <a:pt x="236" y="3"/>
                    <a:pt x="221" y="1"/>
                    <a:pt x="2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1"/>
            <p:cNvSpPr/>
            <p:nvPr/>
          </p:nvSpPr>
          <p:spPr>
            <a:xfrm>
              <a:off x="7130462" y="1419862"/>
              <a:ext cx="28450" cy="46820"/>
            </a:xfrm>
            <a:custGeom>
              <a:rect b="b" l="l" r="r" t="t"/>
              <a:pathLst>
                <a:path extrusionOk="0" h="706" w="429">
                  <a:moveTo>
                    <a:pt x="250" y="0"/>
                  </a:moveTo>
                  <a:cubicBezTo>
                    <a:pt x="175" y="0"/>
                    <a:pt x="91" y="61"/>
                    <a:pt x="72" y="129"/>
                  </a:cubicBezTo>
                  <a:cubicBezTo>
                    <a:pt x="60" y="248"/>
                    <a:pt x="36" y="355"/>
                    <a:pt x="12" y="474"/>
                  </a:cubicBezTo>
                  <a:cubicBezTo>
                    <a:pt x="0" y="558"/>
                    <a:pt x="48" y="665"/>
                    <a:pt x="131" y="700"/>
                  </a:cubicBezTo>
                  <a:cubicBezTo>
                    <a:pt x="146" y="704"/>
                    <a:pt x="160" y="706"/>
                    <a:pt x="175" y="706"/>
                  </a:cubicBezTo>
                  <a:cubicBezTo>
                    <a:pt x="260" y="706"/>
                    <a:pt x="347" y="651"/>
                    <a:pt x="358" y="570"/>
                  </a:cubicBezTo>
                  <a:cubicBezTo>
                    <a:pt x="369" y="450"/>
                    <a:pt x="405" y="355"/>
                    <a:pt x="417" y="236"/>
                  </a:cubicBezTo>
                  <a:cubicBezTo>
                    <a:pt x="429" y="141"/>
                    <a:pt x="393" y="34"/>
                    <a:pt x="298" y="10"/>
                  </a:cubicBezTo>
                  <a:cubicBezTo>
                    <a:pt x="283" y="3"/>
                    <a:pt x="267" y="0"/>
                    <a:pt x="2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1"/>
            <p:cNvSpPr/>
            <p:nvPr/>
          </p:nvSpPr>
          <p:spPr>
            <a:xfrm>
              <a:off x="7190479" y="1406400"/>
              <a:ext cx="30838" cy="57166"/>
            </a:xfrm>
            <a:custGeom>
              <a:rect b="b" l="l" r="r" t="t"/>
              <a:pathLst>
                <a:path extrusionOk="0" h="862" w="465">
                  <a:moveTo>
                    <a:pt x="196" y="0"/>
                  </a:moveTo>
                  <a:cubicBezTo>
                    <a:pt x="178" y="0"/>
                    <a:pt x="160" y="3"/>
                    <a:pt x="143" y="11"/>
                  </a:cubicBezTo>
                  <a:cubicBezTo>
                    <a:pt x="36" y="34"/>
                    <a:pt x="0" y="141"/>
                    <a:pt x="24" y="225"/>
                  </a:cubicBezTo>
                  <a:cubicBezTo>
                    <a:pt x="48" y="392"/>
                    <a:pt x="84" y="570"/>
                    <a:pt x="107" y="737"/>
                  </a:cubicBezTo>
                  <a:cubicBezTo>
                    <a:pt x="117" y="808"/>
                    <a:pt x="205" y="861"/>
                    <a:pt x="289" y="861"/>
                  </a:cubicBezTo>
                  <a:cubicBezTo>
                    <a:pt x="304" y="861"/>
                    <a:pt x="319" y="859"/>
                    <a:pt x="334" y="856"/>
                  </a:cubicBezTo>
                  <a:cubicBezTo>
                    <a:pt x="441" y="820"/>
                    <a:pt x="465" y="737"/>
                    <a:pt x="453" y="630"/>
                  </a:cubicBezTo>
                  <a:cubicBezTo>
                    <a:pt x="417" y="463"/>
                    <a:pt x="393" y="284"/>
                    <a:pt x="357" y="130"/>
                  </a:cubicBezTo>
                  <a:cubicBezTo>
                    <a:pt x="348" y="53"/>
                    <a:pt x="270" y="0"/>
                    <a:pt x="1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1"/>
            <p:cNvSpPr/>
            <p:nvPr/>
          </p:nvSpPr>
          <p:spPr>
            <a:xfrm>
              <a:off x="7248905" y="1404808"/>
              <a:ext cx="34817" cy="51197"/>
            </a:xfrm>
            <a:custGeom>
              <a:rect b="b" l="l" r="r" t="t"/>
              <a:pathLst>
                <a:path extrusionOk="0" h="772" w="525">
                  <a:moveTo>
                    <a:pt x="210" y="0"/>
                  </a:moveTo>
                  <a:cubicBezTo>
                    <a:pt x="106" y="0"/>
                    <a:pt x="0" y="89"/>
                    <a:pt x="36" y="225"/>
                  </a:cubicBezTo>
                  <a:cubicBezTo>
                    <a:pt x="72" y="356"/>
                    <a:pt x="107" y="499"/>
                    <a:pt x="155" y="642"/>
                  </a:cubicBezTo>
                  <a:cubicBezTo>
                    <a:pt x="179" y="732"/>
                    <a:pt x="246" y="771"/>
                    <a:pt x="315" y="771"/>
                  </a:cubicBezTo>
                  <a:cubicBezTo>
                    <a:pt x="418" y="771"/>
                    <a:pt x="524" y="682"/>
                    <a:pt x="488" y="546"/>
                  </a:cubicBezTo>
                  <a:cubicBezTo>
                    <a:pt x="453" y="416"/>
                    <a:pt x="417" y="273"/>
                    <a:pt x="369" y="130"/>
                  </a:cubicBezTo>
                  <a:cubicBezTo>
                    <a:pt x="346" y="39"/>
                    <a:pt x="278" y="0"/>
                    <a:pt x="2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1"/>
            <p:cNvSpPr/>
            <p:nvPr/>
          </p:nvSpPr>
          <p:spPr>
            <a:xfrm>
              <a:off x="7343938" y="1404808"/>
              <a:ext cx="36607" cy="47815"/>
            </a:xfrm>
            <a:custGeom>
              <a:rect b="b" l="l" r="r" t="t"/>
              <a:pathLst>
                <a:path extrusionOk="0" h="721" w="552">
                  <a:moveTo>
                    <a:pt x="222" y="0"/>
                  </a:moveTo>
                  <a:cubicBezTo>
                    <a:pt x="113" y="0"/>
                    <a:pt x="1" y="89"/>
                    <a:pt x="44" y="225"/>
                  </a:cubicBezTo>
                  <a:cubicBezTo>
                    <a:pt x="91" y="344"/>
                    <a:pt x="115" y="463"/>
                    <a:pt x="163" y="594"/>
                  </a:cubicBezTo>
                  <a:cubicBezTo>
                    <a:pt x="191" y="683"/>
                    <a:pt x="261" y="720"/>
                    <a:pt x="331" y="720"/>
                  </a:cubicBezTo>
                  <a:cubicBezTo>
                    <a:pt x="441" y="720"/>
                    <a:pt x="551" y="629"/>
                    <a:pt x="508" y="499"/>
                  </a:cubicBezTo>
                  <a:cubicBezTo>
                    <a:pt x="460" y="380"/>
                    <a:pt x="425" y="261"/>
                    <a:pt x="389" y="130"/>
                  </a:cubicBezTo>
                  <a:cubicBezTo>
                    <a:pt x="365" y="39"/>
                    <a:pt x="294" y="0"/>
                    <a:pt x="2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1"/>
            <p:cNvSpPr/>
            <p:nvPr/>
          </p:nvSpPr>
          <p:spPr>
            <a:xfrm>
              <a:off x="7402099" y="1380536"/>
              <a:ext cx="50799" cy="53120"/>
            </a:xfrm>
            <a:custGeom>
              <a:rect b="b" l="l" r="r" t="t"/>
              <a:pathLst>
                <a:path extrusionOk="0" h="801" w="766">
                  <a:moveTo>
                    <a:pt x="190" y="1"/>
                  </a:moveTo>
                  <a:cubicBezTo>
                    <a:pt x="157" y="1"/>
                    <a:pt x="124" y="7"/>
                    <a:pt x="95" y="20"/>
                  </a:cubicBezTo>
                  <a:cubicBezTo>
                    <a:pt x="12" y="67"/>
                    <a:pt x="0" y="174"/>
                    <a:pt x="24" y="258"/>
                  </a:cubicBezTo>
                  <a:cubicBezTo>
                    <a:pt x="119" y="460"/>
                    <a:pt x="238" y="615"/>
                    <a:pt x="381" y="758"/>
                  </a:cubicBezTo>
                  <a:cubicBezTo>
                    <a:pt x="416" y="788"/>
                    <a:pt x="454" y="800"/>
                    <a:pt x="492" y="800"/>
                  </a:cubicBezTo>
                  <a:cubicBezTo>
                    <a:pt x="635" y="800"/>
                    <a:pt x="765" y="618"/>
                    <a:pt x="643" y="496"/>
                  </a:cubicBezTo>
                  <a:cubicBezTo>
                    <a:pt x="500" y="377"/>
                    <a:pt x="393" y="246"/>
                    <a:pt x="345" y="79"/>
                  </a:cubicBezTo>
                  <a:cubicBezTo>
                    <a:pt x="314" y="24"/>
                    <a:pt x="252" y="1"/>
                    <a:pt x="1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1"/>
            <p:cNvSpPr/>
            <p:nvPr/>
          </p:nvSpPr>
          <p:spPr>
            <a:xfrm>
              <a:off x="7468417" y="1360243"/>
              <a:ext cx="43504" cy="46290"/>
            </a:xfrm>
            <a:custGeom>
              <a:rect b="b" l="l" r="r" t="t"/>
              <a:pathLst>
                <a:path extrusionOk="0" h="698" w="656">
                  <a:moveTo>
                    <a:pt x="182" y="1"/>
                  </a:moveTo>
                  <a:cubicBezTo>
                    <a:pt x="155" y="1"/>
                    <a:pt x="126" y="9"/>
                    <a:pt x="95" y="28"/>
                  </a:cubicBezTo>
                  <a:cubicBezTo>
                    <a:pt x="36" y="64"/>
                    <a:pt x="0" y="183"/>
                    <a:pt x="36" y="266"/>
                  </a:cubicBezTo>
                  <a:cubicBezTo>
                    <a:pt x="131" y="385"/>
                    <a:pt x="203" y="492"/>
                    <a:pt x="298" y="611"/>
                  </a:cubicBezTo>
                  <a:cubicBezTo>
                    <a:pt x="339" y="660"/>
                    <a:pt x="390" y="698"/>
                    <a:pt x="449" y="698"/>
                  </a:cubicBezTo>
                  <a:cubicBezTo>
                    <a:pt x="477" y="698"/>
                    <a:pt x="506" y="690"/>
                    <a:pt x="536" y="671"/>
                  </a:cubicBezTo>
                  <a:cubicBezTo>
                    <a:pt x="607" y="623"/>
                    <a:pt x="655" y="504"/>
                    <a:pt x="596" y="433"/>
                  </a:cubicBezTo>
                  <a:cubicBezTo>
                    <a:pt x="500" y="314"/>
                    <a:pt x="429" y="206"/>
                    <a:pt x="334" y="87"/>
                  </a:cubicBezTo>
                  <a:cubicBezTo>
                    <a:pt x="293" y="39"/>
                    <a:pt x="241" y="1"/>
                    <a:pt x="1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1"/>
            <p:cNvSpPr/>
            <p:nvPr/>
          </p:nvSpPr>
          <p:spPr>
            <a:xfrm>
              <a:off x="7517359" y="1337562"/>
              <a:ext cx="40984" cy="46290"/>
            </a:xfrm>
            <a:custGeom>
              <a:rect b="b" l="l" r="r" t="t"/>
              <a:pathLst>
                <a:path extrusionOk="0" h="698" w="618">
                  <a:moveTo>
                    <a:pt x="191" y="1"/>
                  </a:moveTo>
                  <a:cubicBezTo>
                    <a:pt x="108" y="1"/>
                    <a:pt x="0" y="72"/>
                    <a:pt x="12" y="179"/>
                  </a:cubicBezTo>
                  <a:cubicBezTo>
                    <a:pt x="36" y="358"/>
                    <a:pt x="108" y="525"/>
                    <a:pt x="239" y="644"/>
                  </a:cubicBezTo>
                  <a:cubicBezTo>
                    <a:pt x="276" y="681"/>
                    <a:pt x="318" y="697"/>
                    <a:pt x="359" y="697"/>
                  </a:cubicBezTo>
                  <a:cubicBezTo>
                    <a:pt x="497" y="697"/>
                    <a:pt x="617" y="513"/>
                    <a:pt x="489" y="394"/>
                  </a:cubicBezTo>
                  <a:cubicBezTo>
                    <a:pt x="429" y="334"/>
                    <a:pt x="393" y="251"/>
                    <a:pt x="370" y="179"/>
                  </a:cubicBezTo>
                  <a:cubicBezTo>
                    <a:pt x="358" y="96"/>
                    <a:pt x="298" y="1"/>
                    <a:pt x="19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1"/>
            <p:cNvSpPr/>
            <p:nvPr/>
          </p:nvSpPr>
          <p:spPr>
            <a:xfrm>
              <a:off x="7655565" y="1170972"/>
              <a:ext cx="48213" cy="25333"/>
            </a:xfrm>
            <a:custGeom>
              <a:rect b="b" l="l" r="r" t="t"/>
              <a:pathLst>
                <a:path extrusionOk="0" h="382" w="727">
                  <a:moveTo>
                    <a:pt x="179" y="1"/>
                  </a:moveTo>
                  <a:cubicBezTo>
                    <a:pt x="95" y="1"/>
                    <a:pt x="0" y="84"/>
                    <a:pt x="0" y="179"/>
                  </a:cubicBezTo>
                  <a:cubicBezTo>
                    <a:pt x="0" y="286"/>
                    <a:pt x="71" y="346"/>
                    <a:pt x="179" y="358"/>
                  </a:cubicBezTo>
                  <a:cubicBezTo>
                    <a:pt x="298" y="370"/>
                    <a:pt x="417" y="370"/>
                    <a:pt x="548" y="382"/>
                  </a:cubicBezTo>
                  <a:cubicBezTo>
                    <a:pt x="643" y="382"/>
                    <a:pt x="726" y="298"/>
                    <a:pt x="726" y="203"/>
                  </a:cubicBezTo>
                  <a:cubicBezTo>
                    <a:pt x="726" y="108"/>
                    <a:pt x="643" y="24"/>
                    <a:pt x="548" y="24"/>
                  </a:cubicBezTo>
                  <a:cubicBezTo>
                    <a:pt x="429" y="12"/>
                    <a:pt x="310" y="12"/>
                    <a:pt x="1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1"/>
            <p:cNvSpPr/>
            <p:nvPr/>
          </p:nvSpPr>
          <p:spPr>
            <a:xfrm>
              <a:off x="7678445" y="1114867"/>
              <a:ext cx="59288" cy="25400"/>
            </a:xfrm>
            <a:custGeom>
              <a:rect b="b" l="l" r="r" t="t"/>
              <a:pathLst>
                <a:path extrusionOk="0" h="383" w="894">
                  <a:moveTo>
                    <a:pt x="205" y="0"/>
                  </a:moveTo>
                  <a:cubicBezTo>
                    <a:pt x="1" y="0"/>
                    <a:pt x="8" y="335"/>
                    <a:pt x="227" y="358"/>
                  </a:cubicBezTo>
                  <a:cubicBezTo>
                    <a:pt x="369" y="370"/>
                    <a:pt x="524" y="370"/>
                    <a:pt x="667" y="382"/>
                  </a:cubicBezTo>
                  <a:cubicBezTo>
                    <a:pt x="671" y="382"/>
                    <a:pt x="674" y="382"/>
                    <a:pt x="678" y="382"/>
                  </a:cubicBezTo>
                  <a:cubicBezTo>
                    <a:pt x="893" y="382"/>
                    <a:pt x="890" y="37"/>
                    <a:pt x="667" y="25"/>
                  </a:cubicBezTo>
                  <a:cubicBezTo>
                    <a:pt x="524" y="13"/>
                    <a:pt x="369" y="13"/>
                    <a:pt x="227" y="1"/>
                  </a:cubicBezTo>
                  <a:cubicBezTo>
                    <a:pt x="219" y="0"/>
                    <a:pt x="212" y="0"/>
                    <a:pt x="2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1"/>
            <p:cNvSpPr/>
            <p:nvPr/>
          </p:nvSpPr>
          <p:spPr>
            <a:xfrm>
              <a:off x="7714721" y="1064333"/>
              <a:ext cx="53783" cy="27787"/>
            </a:xfrm>
            <a:custGeom>
              <a:rect b="b" l="l" r="r" t="t"/>
              <a:pathLst>
                <a:path extrusionOk="0" h="419" w="811">
                  <a:moveTo>
                    <a:pt x="165" y="0"/>
                  </a:moveTo>
                  <a:cubicBezTo>
                    <a:pt x="86" y="0"/>
                    <a:pt x="1" y="90"/>
                    <a:pt x="1" y="180"/>
                  </a:cubicBezTo>
                  <a:cubicBezTo>
                    <a:pt x="1" y="287"/>
                    <a:pt x="96" y="346"/>
                    <a:pt x="180" y="358"/>
                  </a:cubicBezTo>
                  <a:cubicBezTo>
                    <a:pt x="334" y="370"/>
                    <a:pt x="477" y="406"/>
                    <a:pt x="632" y="418"/>
                  </a:cubicBezTo>
                  <a:cubicBezTo>
                    <a:pt x="636" y="419"/>
                    <a:pt x="641" y="419"/>
                    <a:pt x="645" y="419"/>
                  </a:cubicBezTo>
                  <a:cubicBezTo>
                    <a:pt x="725" y="419"/>
                    <a:pt x="811" y="318"/>
                    <a:pt x="811" y="239"/>
                  </a:cubicBezTo>
                  <a:cubicBezTo>
                    <a:pt x="811" y="132"/>
                    <a:pt x="715" y="73"/>
                    <a:pt x="632" y="61"/>
                  </a:cubicBezTo>
                  <a:cubicBezTo>
                    <a:pt x="477" y="49"/>
                    <a:pt x="334" y="13"/>
                    <a:pt x="180" y="1"/>
                  </a:cubicBezTo>
                  <a:cubicBezTo>
                    <a:pt x="175" y="1"/>
                    <a:pt x="170" y="0"/>
                    <a:pt x="1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1"/>
            <p:cNvSpPr/>
            <p:nvPr/>
          </p:nvSpPr>
          <p:spPr>
            <a:xfrm>
              <a:off x="7723408" y="998745"/>
              <a:ext cx="53783" cy="27190"/>
            </a:xfrm>
            <a:custGeom>
              <a:rect b="b" l="l" r="r" t="t"/>
              <a:pathLst>
                <a:path extrusionOk="0" h="410" w="811">
                  <a:moveTo>
                    <a:pt x="233" y="0"/>
                  </a:moveTo>
                  <a:cubicBezTo>
                    <a:pt x="147" y="0"/>
                    <a:pt x="58" y="46"/>
                    <a:pt x="37" y="121"/>
                  </a:cubicBezTo>
                  <a:cubicBezTo>
                    <a:pt x="1" y="216"/>
                    <a:pt x="49" y="335"/>
                    <a:pt x="156" y="347"/>
                  </a:cubicBezTo>
                  <a:cubicBezTo>
                    <a:pt x="287" y="359"/>
                    <a:pt x="418" y="395"/>
                    <a:pt x="561" y="407"/>
                  </a:cubicBezTo>
                  <a:cubicBezTo>
                    <a:pt x="571" y="408"/>
                    <a:pt x="581" y="409"/>
                    <a:pt x="592" y="409"/>
                  </a:cubicBezTo>
                  <a:cubicBezTo>
                    <a:pt x="669" y="409"/>
                    <a:pt x="754" y="371"/>
                    <a:pt x="775" y="288"/>
                  </a:cubicBezTo>
                  <a:cubicBezTo>
                    <a:pt x="811" y="204"/>
                    <a:pt x="751" y="73"/>
                    <a:pt x="656" y="62"/>
                  </a:cubicBezTo>
                  <a:cubicBezTo>
                    <a:pt x="525" y="50"/>
                    <a:pt x="394" y="14"/>
                    <a:pt x="263" y="2"/>
                  </a:cubicBezTo>
                  <a:cubicBezTo>
                    <a:pt x="253" y="1"/>
                    <a:pt x="243" y="0"/>
                    <a:pt x="2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1"/>
            <p:cNvSpPr/>
            <p:nvPr/>
          </p:nvSpPr>
          <p:spPr>
            <a:xfrm>
              <a:off x="7781702" y="1185960"/>
              <a:ext cx="60813" cy="31965"/>
            </a:xfrm>
            <a:custGeom>
              <a:rect b="b" l="l" r="r" t="t"/>
              <a:pathLst>
                <a:path extrusionOk="0" h="482" w="917">
                  <a:moveTo>
                    <a:pt x="228" y="0"/>
                  </a:moveTo>
                  <a:cubicBezTo>
                    <a:pt x="58" y="0"/>
                    <a:pt x="1" y="304"/>
                    <a:pt x="194" y="358"/>
                  </a:cubicBezTo>
                  <a:cubicBezTo>
                    <a:pt x="324" y="394"/>
                    <a:pt x="479" y="429"/>
                    <a:pt x="610" y="477"/>
                  </a:cubicBezTo>
                  <a:cubicBezTo>
                    <a:pt x="625" y="480"/>
                    <a:pt x="640" y="482"/>
                    <a:pt x="653" y="482"/>
                  </a:cubicBezTo>
                  <a:cubicBezTo>
                    <a:pt x="848" y="482"/>
                    <a:pt x="917" y="187"/>
                    <a:pt x="705" y="132"/>
                  </a:cubicBezTo>
                  <a:cubicBezTo>
                    <a:pt x="575" y="84"/>
                    <a:pt x="420" y="60"/>
                    <a:pt x="289" y="13"/>
                  </a:cubicBezTo>
                  <a:cubicBezTo>
                    <a:pt x="267" y="4"/>
                    <a:pt x="247" y="0"/>
                    <a:pt x="2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1"/>
            <p:cNvSpPr/>
            <p:nvPr/>
          </p:nvSpPr>
          <p:spPr>
            <a:xfrm>
              <a:off x="7802393" y="1129059"/>
              <a:ext cx="55309" cy="27986"/>
            </a:xfrm>
            <a:custGeom>
              <a:rect b="b" l="l" r="r" t="t"/>
              <a:pathLst>
                <a:path extrusionOk="0" h="422" w="834">
                  <a:moveTo>
                    <a:pt x="670" y="1"/>
                  </a:moveTo>
                  <a:cubicBezTo>
                    <a:pt x="665" y="1"/>
                    <a:pt x="660" y="1"/>
                    <a:pt x="655" y="2"/>
                  </a:cubicBezTo>
                  <a:cubicBezTo>
                    <a:pt x="489" y="25"/>
                    <a:pt x="334" y="49"/>
                    <a:pt x="179" y="61"/>
                  </a:cubicBezTo>
                  <a:cubicBezTo>
                    <a:pt x="96" y="85"/>
                    <a:pt x="1" y="144"/>
                    <a:pt x="1" y="240"/>
                  </a:cubicBezTo>
                  <a:cubicBezTo>
                    <a:pt x="1" y="326"/>
                    <a:pt x="78" y="422"/>
                    <a:pt x="155" y="422"/>
                  </a:cubicBezTo>
                  <a:cubicBezTo>
                    <a:pt x="163" y="422"/>
                    <a:pt x="171" y="421"/>
                    <a:pt x="179" y="418"/>
                  </a:cubicBezTo>
                  <a:cubicBezTo>
                    <a:pt x="346" y="406"/>
                    <a:pt x="513" y="383"/>
                    <a:pt x="655" y="359"/>
                  </a:cubicBezTo>
                  <a:cubicBezTo>
                    <a:pt x="751" y="347"/>
                    <a:pt x="834" y="287"/>
                    <a:pt x="834" y="180"/>
                  </a:cubicBezTo>
                  <a:cubicBezTo>
                    <a:pt x="834" y="101"/>
                    <a:pt x="759" y="1"/>
                    <a:pt x="6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1"/>
            <p:cNvSpPr/>
            <p:nvPr/>
          </p:nvSpPr>
          <p:spPr>
            <a:xfrm>
              <a:off x="7822553" y="1075740"/>
              <a:ext cx="53783" cy="29445"/>
            </a:xfrm>
            <a:custGeom>
              <a:rect b="b" l="l" r="r" t="t"/>
              <a:pathLst>
                <a:path extrusionOk="0" h="444" w="811">
                  <a:moveTo>
                    <a:pt x="244" y="1"/>
                  </a:moveTo>
                  <a:cubicBezTo>
                    <a:pt x="65" y="1"/>
                    <a:pt x="0" y="298"/>
                    <a:pt x="209" y="353"/>
                  </a:cubicBezTo>
                  <a:lnTo>
                    <a:pt x="518" y="436"/>
                  </a:lnTo>
                  <a:cubicBezTo>
                    <a:pt x="536" y="441"/>
                    <a:pt x="553" y="443"/>
                    <a:pt x="569" y="443"/>
                  </a:cubicBezTo>
                  <a:cubicBezTo>
                    <a:pt x="756" y="443"/>
                    <a:pt x="811" y="146"/>
                    <a:pt x="613" y="91"/>
                  </a:cubicBezTo>
                  <a:lnTo>
                    <a:pt x="292" y="8"/>
                  </a:lnTo>
                  <a:cubicBezTo>
                    <a:pt x="275" y="3"/>
                    <a:pt x="259" y="1"/>
                    <a:pt x="2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1"/>
            <p:cNvSpPr/>
            <p:nvPr/>
          </p:nvSpPr>
          <p:spPr>
            <a:xfrm>
              <a:off x="7824410" y="1023150"/>
              <a:ext cx="71756" cy="31302"/>
            </a:xfrm>
            <a:custGeom>
              <a:rect b="b" l="l" r="r" t="t"/>
              <a:pathLst>
                <a:path extrusionOk="0" h="472" w="1082">
                  <a:moveTo>
                    <a:pt x="267" y="0"/>
                  </a:moveTo>
                  <a:cubicBezTo>
                    <a:pt x="66" y="0"/>
                    <a:pt x="1" y="314"/>
                    <a:pt x="204" y="348"/>
                  </a:cubicBezTo>
                  <a:cubicBezTo>
                    <a:pt x="407" y="396"/>
                    <a:pt x="585" y="432"/>
                    <a:pt x="776" y="467"/>
                  </a:cubicBezTo>
                  <a:cubicBezTo>
                    <a:pt x="790" y="470"/>
                    <a:pt x="804" y="472"/>
                    <a:pt x="818" y="472"/>
                  </a:cubicBezTo>
                  <a:cubicBezTo>
                    <a:pt x="1013" y="472"/>
                    <a:pt x="1082" y="167"/>
                    <a:pt x="859" y="134"/>
                  </a:cubicBezTo>
                  <a:cubicBezTo>
                    <a:pt x="669" y="86"/>
                    <a:pt x="490" y="51"/>
                    <a:pt x="300" y="3"/>
                  </a:cubicBezTo>
                  <a:cubicBezTo>
                    <a:pt x="289" y="1"/>
                    <a:pt x="278" y="0"/>
                    <a:pt x="2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1"/>
            <p:cNvSpPr/>
            <p:nvPr/>
          </p:nvSpPr>
          <p:spPr>
            <a:xfrm>
              <a:off x="7853723" y="969233"/>
              <a:ext cx="51396" cy="35281"/>
            </a:xfrm>
            <a:custGeom>
              <a:rect b="b" l="l" r="r" t="t"/>
              <a:pathLst>
                <a:path extrusionOk="0" h="532" w="775">
                  <a:moveTo>
                    <a:pt x="198" y="0"/>
                  </a:moveTo>
                  <a:cubicBezTo>
                    <a:pt x="157" y="0"/>
                    <a:pt x="117" y="16"/>
                    <a:pt x="84" y="54"/>
                  </a:cubicBezTo>
                  <a:cubicBezTo>
                    <a:pt x="24" y="114"/>
                    <a:pt x="0" y="233"/>
                    <a:pt x="84" y="304"/>
                  </a:cubicBezTo>
                  <a:cubicBezTo>
                    <a:pt x="227" y="435"/>
                    <a:pt x="405" y="495"/>
                    <a:pt x="596" y="530"/>
                  </a:cubicBezTo>
                  <a:cubicBezTo>
                    <a:pt x="601" y="531"/>
                    <a:pt x="606" y="531"/>
                    <a:pt x="610" y="531"/>
                  </a:cubicBezTo>
                  <a:cubicBezTo>
                    <a:pt x="699" y="531"/>
                    <a:pt x="774" y="431"/>
                    <a:pt x="774" y="352"/>
                  </a:cubicBezTo>
                  <a:cubicBezTo>
                    <a:pt x="774" y="245"/>
                    <a:pt x="691" y="185"/>
                    <a:pt x="596" y="173"/>
                  </a:cubicBezTo>
                  <a:cubicBezTo>
                    <a:pt x="501" y="149"/>
                    <a:pt x="405" y="126"/>
                    <a:pt x="334" y="54"/>
                  </a:cubicBezTo>
                  <a:cubicBezTo>
                    <a:pt x="295" y="22"/>
                    <a:pt x="246" y="0"/>
                    <a:pt x="1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1"/>
            <p:cNvSpPr/>
            <p:nvPr/>
          </p:nvSpPr>
          <p:spPr>
            <a:xfrm>
              <a:off x="7893182" y="1209900"/>
              <a:ext cx="66384" cy="38332"/>
            </a:xfrm>
            <a:custGeom>
              <a:rect b="b" l="l" r="r" t="t"/>
              <a:pathLst>
                <a:path extrusionOk="0" h="578" w="1001">
                  <a:moveTo>
                    <a:pt x="215" y="0"/>
                  </a:moveTo>
                  <a:cubicBezTo>
                    <a:pt x="134" y="0"/>
                    <a:pt x="56" y="68"/>
                    <a:pt x="37" y="128"/>
                  </a:cubicBezTo>
                  <a:cubicBezTo>
                    <a:pt x="1" y="235"/>
                    <a:pt x="60" y="318"/>
                    <a:pt x="156" y="354"/>
                  </a:cubicBezTo>
                  <a:cubicBezTo>
                    <a:pt x="346" y="426"/>
                    <a:pt x="560" y="497"/>
                    <a:pt x="751" y="568"/>
                  </a:cubicBezTo>
                  <a:cubicBezTo>
                    <a:pt x="766" y="575"/>
                    <a:pt x="782" y="578"/>
                    <a:pt x="798" y="578"/>
                  </a:cubicBezTo>
                  <a:cubicBezTo>
                    <a:pt x="871" y="578"/>
                    <a:pt x="948" y="518"/>
                    <a:pt x="977" y="449"/>
                  </a:cubicBezTo>
                  <a:cubicBezTo>
                    <a:pt x="1001" y="354"/>
                    <a:pt x="941" y="271"/>
                    <a:pt x="858" y="235"/>
                  </a:cubicBezTo>
                  <a:cubicBezTo>
                    <a:pt x="656" y="152"/>
                    <a:pt x="453" y="80"/>
                    <a:pt x="263" y="9"/>
                  </a:cubicBezTo>
                  <a:cubicBezTo>
                    <a:pt x="247" y="3"/>
                    <a:pt x="231"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1"/>
            <p:cNvSpPr/>
            <p:nvPr/>
          </p:nvSpPr>
          <p:spPr>
            <a:xfrm>
              <a:off x="7923555" y="1148424"/>
              <a:ext cx="60879" cy="31766"/>
            </a:xfrm>
            <a:custGeom>
              <a:rect b="b" l="l" r="r" t="t"/>
              <a:pathLst>
                <a:path extrusionOk="0" h="479" w="918">
                  <a:moveTo>
                    <a:pt x="245" y="0"/>
                  </a:moveTo>
                  <a:cubicBezTo>
                    <a:pt x="65" y="0"/>
                    <a:pt x="0" y="298"/>
                    <a:pt x="198" y="352"/>
                  </a:cubicBezTo>
                  <a:cubicBezTo>
                    <a:pt x="341" y="400"/>
                    <a:pt x="483" y="424"/>
                    <a:pt x="614" y="472"/>
                  </a:cubicBezTo>
                  <a:cubicBezTo>
                    <a:pt x="632" y="476"/>
                    <a:pt x="649" y="478"/>
                    <a:pt x="665" y="478"/>
                  </a:cubicBezTo>
                  <a:cubicBezTo>
                    <a:pt x="854" y="478"/>
                    <a:pt x="918" y="181"/>
                    <a:pt x="710" y="126"/>
                  </a:cubicBezTo>
                  <a:cubicBezTo>
                    <a:pt x="579" y="79"/>
                    <a:pt x="424" y="55"/>
                    <a:pt x="293" y="7"/>
                  </a:cubicBezTo>
                  <a:cubicBezTo>
                    <a:pt x="276" y="2"/>
                    <a:pt x="260"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1"/>
            <p:cNvSpPr/>
            <p:nvPr/>
          </p:nvSpPr>
          <p:spPr>
            <a:xfrm>
              <a:off x="7922162" y="1096099"/>
              <a:ext cx="63864" cy="32761"/>
            </a:xfrm>
            <a:custGeom>
              <a:rect b="b" l="l" r="r" t="t"/>
              <a:pathLst>
                <a:path extrusionOk="0" h="494" w="963">
                  <a:moveTo>
                    <a:pt x="225" y="1"/>
                  </a:moveTo>
                  <a:cubicBezTo>
                    <a:pt x="61" y="1"/>
                    <a:pt x="0" y="291"/>
                    <a:pt x="195" y="356"/>
                  </a:cubicBezTo>
                  <a:cubicBezTo>
                    <a:pt x="362" y="403"/>
                    <a:pt x="504" y="439"/>
                    <a:pt x="671" y="487"/>
                  </a:cubicBezTo>
                  <a:cubicBezTo>
                    <a:pt x="689" y="491"/>
                    <a:pt x="706" y="493"/>
                    <a:pt x="722" y="493"/>
                  </a:cubicBezTo>
                  <a:cubicBezTo>
                    <a:pt x="909" y="493"/>
                    <a:pt x="963" y="196"/>
                    <a:pt x="754" y="141"/>
                  </a:cubicBezTo>
                  <a:cubicBezTo>
                    <a:pt x="600" y="94"/>
                    <a:pt x="445" y="58"/>
                    <a:pt x="278" y="10"/>
                  </a:cubicBezTo>
                  <a:cubicBezTo>
                    <a:pt x="259" y="4"/>
                    <a:pt x="241" y="1"/>
                    <a:pt x="2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1"/>
            <p:cNvSpPr/>
            <p:nvPr/>
          </p:nvSpPr>
          <p:spPr>
            <a:xfrm>
              <a:off x="7947695" y="1032103"/>
              <a:ext cx="52988" cy="32695"/>
            </a:xfrm>
            <a:custGeom>
              <a:rect b="b" l="l" r="r" t="t"/>
              <a:pathLst>
                <a:path extrusionOk="0" h="493" w="799">
                  <a:moveTo>
                    <a:pt x="198" y="0"/>
                  </a:moveTo>
                  <a:cubicBezTo>
                    <a:pt x="127" y="0"/>
                    <a:pt x="55" y="54"/>
                    <a:pt x="36" y="130"/>
                  </a:cubicBezTo>
                  <a:cubicBezTo>
                    <a:pt x="0" y="237"/>
                    <a:pt x="60" y="321"/>
                    <a:pt x="155" y="356"/>
                  </a:cubicBezTo>
                  <a:lnTo>
                    <a:pt x="548" y="487"/>
                  </a:lnTo>
                  <a:cubicBezTo>
                    <a:pt x="562" y="491"/>
                    <a:pt x="577" y="492"/>
                    <a:pt x="592" y="492"/>
                  </a:cubicBezTo>
                  <a:cubicBezTo>
                    <a:pt x="674" y="492"/>
                    <a:pt x="754" y="439"/>
                    <a:pt x="774" y="368"/>
                  </a:cubicBezTo>
                  <a:cubicBezTo>
                    <a:pt x="798" y="261"/>
                    <a:pt x="750" y="166"/>
                    <a:pt x="655" y="142"/>
                  </a:cubicBezTo>
                  <a:lnTo>
                    <a:pt x="250" y="11"/>
                  </a:lnTo>
                  <a:cubicBezTo>
                    <a:pt x="234" y="4"/>
                    <a:pt x="216" y="0"/>
                    <a:pt x="1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1"/>
            <p:cNvSpPr/>
            <p:nvPr/>
          </p:nvSpPr>
          <p:spPr>
            <a:xfrm>
              <a:off x="7509467" y="799195"/>
              <a:ext cx="44300" cy="33756"/>
            </a:xfrm>
            <a:custGeom>
              <a:rect b="b" l="l" r="r" t="t"/>
              <a:pathLst>
                <a:path extrusionOk="0" h="509" w="668">
                  <a:moveTo>
                    <a:pt x="208" y="1"/>
                  </a:moveTo>
                  <a:cubicBezTo>
                    <a:pt x="147" y="1"/>
                    <a:pt x="81" y="33"/>
                    <a:pt x="48" y="82"/>
                  </a:cubicBezTo>
                  <a:cubicBezTo>
                    <a:pt x="0" y="153"/>
                    <a:pt x="36" y="261"/>
                    <a:pt x="108" y="320"/>
                  </a:cubicBezTo>
                  <a:cubicBezTo>
                    <a:pt x="191" y="380"/>
                    <a:pt x="298" y="439"/>
                    <a:pt x="393" y="487"/>
                  </a:cubicBezTo>
                  <a:cubicBezTo>
                    <a:pt x="416" y="502"/>
                    <a:pt x="443" y="509"/>
                    <a:pt x="471" y="509"/>
                  </a:cubicBezTo>
                  <a:cubicBezTo>
                    <a:pt x="532" y="509"/>
                    <a:pt x="599" y="476"/>
                    <a:pt x="631" y="427"/>
                  </a:cubicBezTo>
                  <a:cubicBezTo>
                    <a:pt x="667" y="332"/>
                    <a:pt x="643" y="237"/>
                    <a:pt x="572" y="189"/>
                  </a:cubicBezTo>
                  <a:cubicBezTo>
                    <a:pt x="477" y="130"/>
                    <a:pt x="369" y="70"/>
                    <a:pt x="286" y="23"/>
                  </a:cubicBezTo>
                  <a:cubicBezTo>
                    <a:pt x="264" y="8"/>
                    <a:pt x="237" y="1"/>
                    <a:pt x="2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1"/>
            <p:cNvSpPr/>
            <p:nvPr/>
          </p:nvSpPr>
          <p:spPr>
            <a:xfrm>
              <a:off x="7509467" y="710528"/>
              <a:ext cx="43504" cy="36607"/>
            </a:xfrm>
            <a:custGeom>
              <a:rect b="b" l="l" r="r" t="t"/>
              <a:pathLst>
                <a:path extrusionOk="0" h="552" w="656">
                  <a:moveTo>
                    <a:pt x="197" y="1"/>
                  </a:moveTo>
                  <a:cubicBezTo>
                    <a:pt x="154" y="1"/>
                    <a:pt x="112" y="16"/>
                    <a:pt x="72" y="50"/>
                  </a:cubicBezTo>
                  <a:cubicBezTo>
                    <a:pt x="12" y="109"/>
                    <a:pt x="0" y="240"/>
                    <a:pt x="72" y="300"/>
                  </a:cubicBezTo>
                  <a:cubicBezTo>
                    <a:pt x="167" y="359"/>
                    <a:pt x="238" y="443"/>
                    <a:pt x="334" y="502"/>
                  </a:cubicBezTo>
                  <a:cubicBezTo>
                    <a:pt x="371" y="533"/>
                    <a:pt x="418" y="551"/>
                    <a:pt x="465" y="551"/>
                  </a:cubicBezTo>
                  <a:cubicBezTo>
                    <a:pt x="507" y="551"/>
                    <a:pt x="550" y="536"/>
                    <a:pt x="584" y="502"/>
                  </a:cubicBezTo>
                  <a:cubicBezTo>
                    <a:pt x="643" y="443"/>
                    <a:pt x="655" y="300"/>
                    <a:pt x="584" y="240"/>
                  </a:cubicBezTo>
                  <a:cubicBezTo>
                    <a:pt x="489" y="181"/>
                    <a:pt x="417" y="109"/>
                    <a:pt x="334" y="50"/>
                  </a:cubicBezTo>
                  <a:cubicBezTo>
                    <a:pt x="290" y="19"/>
                    <a:pt x="243" y="1"/>
                    <a:pt x="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1"/>
            <p:cNvSpPr/>
            <p:nvPr/>
          </p:nvSpPr>
          <p:spPr>
            <a:xfrm>
              <a:off x="7618427" y="866574"/>
              <a:ext cx="56900" cy="37801"/>
            </a:xfrm>
            <a:custGeom>
              <a:rect b="b" l="l" r="r" t="t"/>
              <a:pathLst>
                <a:path extrusionOk="0" h="570" w="858">
                  <a:moveTo>
                    <a:pt x="186" y="0"/>
                  </a:moveTo>
                  <a:cubicBezTo>
                    <a:pt x="145" y="0"/>
                    <a:pt x="105" y="16"/>
                    <a:pt x="72" y="54"/>
                  </a:cubicBezTo>
                  <a:cubicBezTo>
                    <a:pt x="0" y="114"/>
                    <a:pt x="0" y="245"/>
                    <a:pt x="72" y="304"/>
                  </a:cubicBezTo>
                  <a:cubicBezTo>
                    <a:pt x="250" y="447"/>
                    <a:pt x="453" y="542"/>
                    <a:pt x="679" y="566"/>
                  </a:cubicBezTo>
                  <a:cubicBezTo>
                    <a:pt x="688" y="569"/>
                    <a:pt x="697" y="570"/>
                    <a:pt x="706" y="570"/>
                  </a:cubicBezTo>
                  <a:cubicBezTo>
                    <a:pt x="790" y="570"/>
                    <a:pt x="858" y="474"/>
                    <a:pt x="858" y="388"/>
                  </a:cubicBezTo>
                  <a:cubicBezTo>
                    <a:pt x="858" y="292"/>
                    <a:pt x="774" y="233"/>
                    <a:pt x="679" y="209"/>
                  </a:cubicBezTo>
                  <a:cubicBezTo>
                    <a:pt x="548" y="197"/>
                    <a:pt x="417" y="138"/>
                    <a:pt x="322" y="54"/>
                  </a:cubicBezTo>
                  <a:cubicBezTo>
                    <a:pt x="283" y="22"/>
                    <a:pt x="234" y="0"/>
                    <a:pt x="1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1"/>
            <p:cNvSpPr/>
            <p:nvPr/>
          </p:nvSpPr>
          <p:spPr>
            <a:xfrm>
              <a:off x="7726592" y="919760"/>
              <a:ext cx="49804" cy="35016"/>
            </a:xfrm>
            <a:custGeom>
              <a:rect b="b" l="l" r="r" t="t"/>
              <a:pathLst>
                <a:path extrusionOk="0" h="528" w="751">
                  <a:moveTo>
                    <a:pt x="197" y="1"/>
                  </a:moveTo>
                  <a:cubicBezTo>
                    <a:pt x="154" y="1"/>
                    <a:pt x="112" y="16"/>
                    <a:pt x="72" y="50"/>
                  </a:cubicBezTo>
                  <a:cubicBezTo>
                    <a:pt x="12" y="121"/>
                    <a:pt x="1" y="240"/>
                    <a:pt x="72" y="300"/>
                  </a:cubicBezTo>
                  <a:cubicBezTo>
                    <a:pt x="227" y="443"/>
                    <a:pt x="370" y="502"/>
                    <a:pt x="572" y="526"/>
                  </a:cubicBezTo>
                  <a:cubicBezTo>
                    <a:pt x="577" y="527"/>
                    <a:pt x="582" y="527"/>
                    <a:pt x="586" y="527"/>
                  </a:cubicBezTo>
                  <a:cubicBezTo>
                    <a:pt x="666" y="527"/>
                    <a:pt x="751" y="437"/>
                    <a:pt x="751" y="348"/>
                  </a:cubicBezTo>
                  <a:cubicBezTo>
                    <a:pt x="751" y="240"/>
                    <a:pt x="655" y="181"/>
                    <a:pt x="572" y="169"/>
                  </a:cubicBezTo>
                  <a:cubicBezTo>
                    <a:pt x="477" y="157"/>
                    <a:pt x="393" y="110"/>
                    <a:pt x="334" y="50"/>
                  </a:cubicBezTo>
                  <a:cubicBezTo>
                    <a:pt x="290" y="19"/>
                    <a:pt x="244" y="1"/>
                    <a:pt x="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1"/>
            <p:cNvSpPr/>
            <p:nvPr/>
          </p:nvSpPr>
          <p:spPr>
            <a:xfrm>
              <a:off x="7938211" y="949802"/>
              <a:ext cx="41913" cy="25665"/>
            </a:xfrm>
            <a:custGeom>
              <a:rect b="b" l="l" r="r" t="t"/>
              <a:pathLst>
                <a:path extrusionOk="0" h="387" w="632">
                  <a:moveTo>
                    <a:pt x="471" y="1"/>
                  </a:moveTo>
                  <a:cubicBezTo>
                    <a:pt x="465" y="1"/>
                    <a:pt x="459" y="1"/>
                    <a:pt x="453" y="2"/>
                  </a:cubicBezTo>
                  <a:cubicBezTo>
                    <a:pt x="370" y="14"/>
                    <a:pt x="262" y="14"/>
                    <a:pt x="179" y="26"/>
                  </a:cubicBezTo>
                  <a:cubicBezTo>
                    <a:pt x="84" y="49"/>
                    <a:pt x="0" y="109"/>
                    <a:pt x="0" y="204"/>
                  </a:cubicBezTo>
                  <a:cubicBezTo>
                    <a:pt x="0" y="290"/>
                    <a:pt x="59" y="386"/>
                    <a:pt x="149" y="386"/>
                  </a:cubicBezTo>
                  <a:cubicBezTo>
                    <a:pt x="159" y="386"/>
                    <a:pt x="169" y="385"/>
                    <a:pt x="179" y="383"/>
                  </a:cubicBezTo>
                  <a:cubicBezTo>
                    <a:pt x="262" y="371"/>
                    <a:pt x="370" y="371"/>
                    <a:pt x="453" y="359"/>
                  </a:cubicBezTo>
                  <a:cubicBezTo>
                    <a:pt x="548" y="347"/>
                    <a:pt x="631" y="288"/>
                    <a:pt x="631" y="180"/>
                  </a:cubicBezTo>
                  <a:cubicBezTo>
                    <a:pt x="631" y="91"/>
                    <a:pt x="568" y="1"/>
                    <a:pt x="4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1"/>
            <p:cNvSpPr/>
            <p:nvPr/>
          </p:nvSpPr>
          <p:spPr>
            <a:xfrm>
              <a:off x="7946899" y="903314"/>
              <a:ext cx="34817" cy="23742"/>
            </a:xfrm>
            <a:custGeom>
              <a:rect b="b" l="l" r="r" t="t"/>
              <a:pathLst>
                <a:path extrusionOk="0" h="358" w="525">
                  <a:moveTo>
                    <a:pt x="179" y="0"/>
                  </a:moveTo>
                  <a:cubicBezTo>
                    <a:pt x="84" y="0"/>
                    <a:pt x="0" y="96"/>
                    <a:pt x="0" y="179"/>
                  </a:cubicBezTo>
                  <a:cubicBezTo>
                    <a:pt x="12" y="274"/>
                    <a:pt x="84" y="358"/>
                    <a:pt x="179" y="358"/>
                  </a:cubicBezTo>
                  <a:lnTo>
                    <a:pt x="346" y="358"/>
                  </a:lnTo>
                  <a:cubicBezTo>
                    <a:pt x="429" y="358"/>
                    <a:pt x="524" y="274"/>
                    <a:pt x="524" y="179"/>
                  </a:cubicBezTo>
                  <a:cubicBezTo>
                    <a:pt x="524" y="72"/>
                    <a:pt x="441" y="0"/>
                    <a:pt x="34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1"/>
            <p:cNvSpPr/>
            <p:nvPr/>
          </p:nvSpPr>
          <p:spPr>
            <a:xfrm>
              <a:off x="7500780" y="1474176"/>
              <a:ext cx="41117" cy="44698"/>
            </a:xfrm>
            <a:custGeom>
              <a:rect b="b" l="l" r="r" t="t"/>
              <a:pathLst>
                <a:path extrusionOk="0" h="674" w="620">
                  <a:moveTo>
                    <a:pt x="205" y="0"/>
                  </a:moveTo>
                  <a:cubicBezTo>
                    <a:pt x="174" y="0"/>
                    <a:pt x="144" y="8"/>
                    <a:pt x="119" y="24"/>
                  </a:cubicBezTo>
                  <a:cubicBezTo>
                    <a:pt x="12" y="72"/>
                    <a:pt x="0" y="179"/>
                    <a:pt x="48" y="262"/>
                  </a:cubicBezTo>
                  <a:cubicBezTo>
                    <a:pt x="96" y="393"/>
                    <a:pt x="191" y="513"/>
                    <a:pt x="298" y="620"/>
                  </a:cubicBezTo>
                  <a:cubicBezTo>
                    <a:pt x="334" y="655"/>
                    <a:pt x="378" y="673"/>
                    <a:pt x="423" y="673"/>
                  </a:cubicBezTo>
                  <a:cubicBezTo>
                    <a:pt x="468" y="673"/>
                    <a:pt x="512" y="655"/>
                    <a:pt x="548" y="620"/>
                  </a:cubicBezTo>
                  <a:cubicBezTo>
                    <a:pt x="620" y="548"/>
                    <a:pt x="620" y="441"/>
                    <a:pt x="548" y="370"/>
                  </a:cubicBezTo>
                  <a:cubicBezTo>
                    <a:pt x="453" y="274"/>
                    <a:pt x="393" y="203"/>
                    <a:pt x="358" y="84"/>
                  </a:cubicBezTo>
                  <a:cubicBezTo>
                    <a:pt x="326" y="29"/>
                    <a:pt x="264" y="0"/>
                    <a:pt x="2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1"/>
            <p:cNvSpPr/>
            <p:nvPr/>
          </p:nvSpPr>
          <p:spPr>
            <a:xfrm>
              <a:off x="7543422" y="1457199"/>
              <a:ext cx="40321" cy="41117"/>
            </a:xfrm>
            <a:custGeom>
              <a:rect b="b" l="l" r="r" t="t"/>
              <a:pathLst>
                <a:path extrusionOk="0" h="620" w="608">
                  <a:moveTo>
                    <a:pt x="185" y="1"/>
                  </a:moveTo>
                  <a:cubicBezTo>
                    <a:pt x="137" y="1"/>
                    <a:pt x="90" y="18"/>
                    <a:pt x="60" y="54"/>
                  </a:cubicBezTo>
                  <a:cubicBezTo>
                    <a:pt x="0" y="137"/>
                    <a:pt x="0" y="233"/>
                    <a:pt x="60" y="304"/>
                  </a:cubicBezTo>
                  <a:cubicBezTo>
                    <a:pt x="131" y="399"/>
                    <a:pt x="203" y="471"/>
                    <a:pt x="274" y="566"/>
                  </a:cubicBezTo>
                  <a:cubicBezTo>
                    <a:pt x="304" y="602"/>
                    <a:pt x="355" y="620"/>
                    <a:pt x="405" y="620"/>
                  </a:cubicBezTo>
                  <a:cubicBezTo>
                    <a:pt x="456" y="620"/>
                    <a:pt x="506" y="602"/>
                    <a:pt x="536" y="566"/>
                  </a:cubicBezTo>
                  <a:cubicBezTo>
                    <a:pt x="608" y="483"/>
                    <a:pt x="596" y="388"/>
                    <a:pt x="536" y="304"/>
                  </a:cubicBezTo>
                  <a:cubicBezTo>
                    <a:pt x="453" y="221"/>
                    <a:pt x="381" y="149"/>
                    <a:pt x="310" y="54"/>
                  </a:cubicBezTo>
                  <a:cubicBezTo>
                    <a:pt x="280" y="18"/>
                    <a:pt x="232" y="1"/>
                    <a:pt x="1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1"/>
            <p:cNvSpPr/>
            <p:nvPr/>
          </p:nvSpPr>
          <p:spPr>
            <a:xfrm>
              <a:off x="7586860" y="1435049"/>
              <a:ext cx="41913" cy="43239"/>
            </a:xfrm>
            <a:custGeom>
              <a:rect b="b" l="l" r="r" t="t"/>
              <a:pathLst>
                <a:path extrusionOk="0" h="652" w="632">
                  <a:moveTo>
                    <a:pt x="208" y="1"/>
                  </a:moveTo>
                  <a:cubicBezTo>
                    <a:pt x="157" y="1"/>
                    <a:pt x="104" y="23"/>
                    <a:pt x="72" y="55"/>
                  </a:cubicBezTo>
                  <a:cubicBezTo>
                    <a:pt x="0" y="126"/>
                    <a:pt x="12" y="233"/>
                    <a:pt x="72" y="305"/>
                  </a:cubicBezTo>
                  <a:cubicBezTo>
                    <a:pt x="143" y="412"/>
                    <a:pt x="238" y="507"/>
                    <a:pt x="310" y="602"/>
                  </a:cubicBezTo>
                  <a:cubicBezTo>
                    <a:pt x="338" y="637"/>
                    <a:pt x="383" y="652"/>
                    <a:pt x="428" y="652"/>
                  </a:cubicBezTo>
                  <a:cubicBezTo>
                    <a:pt x="478" y="652"/>
                    <a:pt x="529" y="634"/>
                    <a:pt x="560" y="602"/>
                  </a:cubicBezTo>
                  <a:cubicBezTo>
                    <a:pt x="631" y="531"/>
                    <a:pt x="619" y="424"/>
                    <a:pt x="560" y="352"/>
                  </a:cubicBezTo>
                  <a:cubicBezTo>
                    <a:pt x="488" y="245"/>
                    <a:pt x="393" y="138"/>
                    <a:pt x="322" y="55"/>
                  </a:cubicBezTo>
                  <a:cubicBezTo>
                    <a:pt x="294" y="16"/>
                    <a:pt x="252" y="1"/>
                    <a:pt x="2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1"/>
            <p:cNvSpPr/>
            <p:nvPr/>
          </p:nvSpPr>
          <p:spPr>
            <a:xfrm>
              <a:off x="7300235" y="1499112"/>
              <a:ext cx="29246" cy="44499"/>
            </a:xfrm>
            <a:custGeom>
              <a:rect b="b" l="l" r="r" t="t"/>
              <a:pathLst>
                <a:path extrusionOk="0" h="671" w="441">
                  <a:moveTo>
                    <a:pt x="175" y="0"/>
                  </a:moveTo>
                  <a:cubicBezTo>
                    <a:pt x="160" y="0"/>
                    <a:pt x="146" y="2"/>
                    <a:pt x="131" y="6"/>
                  </a:cubicBezTo>
                  <a:cubicBezTo>
                    <a:pt x="36" y="41"/>
                    <a:pt x="0" y="137"/>
                    <a:pt x="12" y="232"/>
                  </a:cubicBezTo>
                  <a:cubicBezTo>
                    <a:pt x="36" y="339"/>
                    <a:pt x="60" y="434"/>
                    <a:pt x="72" y="541"/>
                  </a:cubicBezTo>
                  <a:cubicBezTo>
                    <a:pt x="91" y="618"/>
                    <a:pt x="163" y="671"/>
                    <a:pt x="240" y="671"/>
                  </a:cubicBezTo>
                  <a:cubicBezTo>
                    <a:pt x="259" y="671"/>
                    <a:pt x="279" y="668"/>
                    <a:pt x="298" y="660"/>
                  </a:cubicBezTo>
                  <a:cubicBezTo>
                    <a:pt x="405" y="637"/>
                    <a:pt x="441" y="541"/>
                    <a:pt x="417" y="434"/>
                  </a:cubicBezTo>
                  <a:cubicBezTo>
                    <a:pt x="405" y="339"/>
                    <a:pt x="369" y="232"/>
                    <a:pt x="357" y="125"/>
                  </a:cubicBezTo>
                  <a:cubicBezTo>
                    <a:pt x="347" y="54"/>
                    <a:pt x="260" y="0"/>
                    <a:pt x="1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1"/>
            <p:cNvSpPr/>
            <p:nvPr/>
          </p:nvSpPr>
          <p:spPr>
            <a:xfrm>
              <a:off x="7250497" y="1505744"/>
              <a:ext cx="29246" cy="44300"/>
            </a:xfrm>
            <a:custGeom>
              <a:rect b="b" l="l" r="r" t="t"/>
              <a:pathLst>
                <a:path extrusionOk="0" h="668" w="441">
                  <a:moveTo>
                    <a:pt x="250" y="1"/>
                  </a:moveTo>
                  <a:cubicBezTo>
                    <a:pt x="143" y="1"/>
                    <a:pt x="83" y="84"/>
                    <a:pt x="72" y="167"/>
                  </a:cubicBezTo>
                  <a:lnTo>
                    <a:pt x="24" y="489"/>
                  </a:lnTo>
                  <a:cubicBezTo>
                    <a:pt x="0" y="572"/>
                    <a:pt x="107" y="668"/>
                    <a:pt x="203" y="668"/>
                  </a:cubicBezTo>
                  <a:cubicBezTo>
                    <a:pt x="298" y="668"/>
                    <a:pt x="369" y="572"/>
                    <a:pt x="381" y="489"/>
                  </a:cubicBezTo>
                  <a:lnTo>
                    <a:pt x="429" y="167"/>
                  </a:lnTo>
                  <a:cubicBezTo>
                    <a:pt x="441" y="84"/>
                    <a:pt x="333" y="1"/>
                    <a:pt x="2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1"/>
            <p:cNvSpPr/>
            <p:nvPr/>
          </p:nvSpPr>
          <p:spPr>
            <a:xfrm>
              <a:off x="7067261" y="1399171"/>
              <a:ext cx="32429" cy="41846"/>
            </a:xfrm>
            <a:custGeom>
              <a:rect b="b" l="l" r="r" t="t"/>
              <a:pathLst>
                <a:path extrusionOk="0" h="631" w="489">
                  <a:moveTo>
                    <a:pt x="280" y="1"/>
                  </a:moveTo>
                  <a:cubicBezTo>
                    <a:pt x="209" y="1"/>
                    <a:pt x="157" y="48"/>
                    <a:pt x="120" y="131"/>
                  </a:cubicBezTo>
                  <a:lnTo>
                    <a:pt x="37" y="393"/>
                  </a:lnTo>
                  <a:cubicBezTo>
                    <a:pt x="1" y="489"/>
                    <a:pt x="60" y="596"/>
                    <a:pt x="156" y="620"/>
                  </a:cubicBezTo>
                  <a:cubicBezTo>
                    <a:pt x="175" y="627"/>
                    <a:pt x="193" y="630"/>
                    <a:pt x="211" y="630"/>
                  </a:cubicBezTo>
                  <a:cubicBezTo>
                    <a:pt x="282" y="630"/>
                    <a:pt x="341" y="577"/>
                    <a:pt x="370" y="501"/>
                  </a:cubicBezTo>
                  <a:lnTo>
                    <a:pt x="465" y="239"/>
                  </a:lnTo>
                  <a:cubicBezTo>
                    <a:pt x="489" y="143"/>
                    <a:pt x="429" y="36"/>
                    <a:pt x="346" y="12"/>
                  </a:cubicBezTo>
                  <a:cubicBezTo>
                    <a:pt x="322" y="4"/>
                    <a:pt x="300" y="1"/>
                    <a:pt x="28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1"/>
            <p:cNvSpPr/>
            <p:nvPr/>
          </p:nvSpPr>
          <p:spPr>
            <a:xfrm>
              <a:off x="7075949" y="1316274"/>
              <a:ext cx="30108" cy="49804"/>
            </a:xfrm>
            <a:custGeom>
              <a:rect b="b" l="l" r="r" t="t"/>
              <a:pathLst>
                <a:path extrusionOk="0" h="751" w="454">
                  <a:moveTo>
                    <a:pt x="263" y="0"/>
                  </a:moveTo>
                  <a:cubicBezTo>
                    <a:pt x="179" y="0"/>
                    <a:pt x="84" y="84"/>
                    <a:pt x="96" y="179"/>
                  </a:cubicBezTo>
                  <a:cubicBezTo>
                    <a:pt x="108" y="274"/>
                    <a:pt x="96" y="381"/>
                    <a:pt x="48" y="488"/>
                  </a:cubicBezTo>
                  <a:cubicBezTo>
                    <a:pt x="1" y="572"/>
                    <a:pt x="25" y="679"/>
                    <a:pt x="108" y="727"/>
                  </a:cubicBezTo>
                  <a:cubicBezTo>
                    <a:pt x="132" y="743"/>
                    <a:pt x="164" y="751"/>
                    <a:pt x="196" y="751"/>
                  </a:cubicBezTo>
                  <a:cubicBezTo>
                    <a:pt x="258" y="751"/>
                    <a:pt x="323" y="722"/>
                    <a:pt x="346" y="667"/>
                  </a:cubicBezTo>
                  <a:cubicBezTo>
                    <a:pt x="418" y="512"/>
                    <a:pt x="453" y="357"/>
                    <a:pt x="441" y="179"/>
                  </a:cubicBezTo>
                  <a:cubicBezTo>
                    <a:pt x="441" y="84"/>
                    <a:pt x="358" y="0"/>
                    <a:pt x="2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1"/>
            <p:cNvSpPr/>
            <p:nvPr/>
          </p:nvSpPr>
          <p:spPr>
            <a:xfrm>
              <a:off x="7180200" y="1498648"/>
              <a:ext cx="29246" cy="42775"/>
            </a:xfrm>
            <a:custGeom>
              <a:rect b="b" l="l" r="r" t="t"/>
              <a:pathLst>
                <a:path extrusionOk="0" h="645" w="441">
                  <a:moveTo>
                    <a:pt x="262" y="1"/>
                  </a:moveTo>
                  <a:cubicBezTo>
                    <a:pt x="191" y="1"/>
                    <a:pt x="96" y="72"/>
                    <a:pt x="96" y="179"/>
                  </a:cubicBezTo>
                  <a:cubicBezTo>
                    <a:pt x="96" y="251"/>
                    <a:pt x="84" y="310"/>
                    <a:pt x="36" y="382"/>
                  </a:cubicBezTo>
                  <a:cubicBezTo>
                    <a:pt x="0" y="477"/>
                    <a:pt x="24" y="572"/>
                    <a:pt x="96" y="620"/>
                  </a:cubicBezTo>
                  <a:cubicBezTo>
                    <a:pt x="128" y="636"/>
                    <a:pt x="162" y="644"/>
                    <a:pt x="195" y="644"/>
                  </a:cubicBezTo>
                  <a:cubicBezTo>
                    <a:pt x="256" y="644"/>
                    <a:pt x="310" y="615"/>
                    <a:pt x="334" y="560"/>
                  </a:cubicBezTo>
                  <a:cubicBezTo>
                    <a:pt x="417" y="441"/>
                    <a:pt x="441" y="310"/>
                    <a:pt x="441" y="179"/>
                  </a:cubicBezTo>
                  <a:cubicBezTo>
                    <a:pt x="441" y="84"/>
                    <a:pt x="370" y="1"/>
                    <a:pt x="2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4" name="Google Shape;534;p11"/>
          <p:cNvSpPr/>
          <p:nvPr/>
        </p:nvSpPr>
        <p:spPr>
          <a:xfrm rot="4911053">
            <a:off x="6924746" y="765042"/>
            <a:ext cx="333178" cy="276041"/>
          </a:xfrm>
          <a:custGeom>
            <a:rect b="b" l="l" r="r" t="t"/>
            <a:pathLst>
              <a:path extrusionOk="0" h="3700" w="4466">
                <a:moveTo>
                  <a:pt x="2099" y="0"/>
                </a:moveTo>
                <a:cubicBezTo>
                  <a:pt x="1932" y="0"/>
                  <a:pt x="1765" y="17"/>
                  <a:pt x="1602" y="52"/>
                </a:cubicBezTo>
                <a:lnTo>
                  <a:pt x="1602" y="52"/>
                </a:lnTo>
                <a:lnTo>
                  <a:pt x="1739" y="14"/>
                </a:lnTo>
                <a:lnTo>
                  <a:pt x="1739" y="14"/>
                </a:lnTo>
                <a:cubicBezTo>
                  <a:pt x="1060" y="121"/>
                  <a:pt x="393" y="538"/>
                  <a:pt x="167" y="1192"/>
                </a:cubicBezTo>
                <a:cubicBezTo>
                  <a:pt x="0" y="1645"/>
                  <a:pt x="60" y="2145"/>
                  <a:pt x="286" y="2562"/>
                </a:cubicBezTo>
                <a:cubicBezTo>
                  <a:pt x="512" y="2978"/>
                  <a:pt x="881" y="3312"/>
                  <a:pt x="1310" y="3502"/>
                </a:cubicBezTo>
                <a:cubicBezTo>
                  <a:pt x="1613" y="3632"/>
                  <a:pt x="1943" y="3700"/>
                  <a:pt x="2270" y="3700"/>
                </a:cubicBezTo>
                <a:cubicBezTo>
                  <a:pt x="2752" y="3700"/>
                  <a:pt x="3227" y="3553"/>
                  <a:pt x="3596" y="3240"/>
                </a:cubicBezTo>
                <a:cubicBezTo>
                  <a:pt x="4227" y="2728"/>
                  <a:pt x="4465" y="1752"/>
                  <a:pt x="4060" y="1061"/>
                </a:cubicBezTo>
                <a:cubicBezTo>
                  <a:pt x="3941" y="835"/>
                  <a:pt x="3763" y="645"/>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1"/>
          <p:cNvSpPr/>
          <p:nvPr/>
        </p:nvSpPr>
        <p:spPr>
          <a:xfrm>
            <a:off x="6933825" y="3268081"/>
            <a:ext cx="2210158" cy="2085252"/>
          </a:xfrm>
          <a:custGeom>
            <a:rect b="b" l="l" r="r" t="t"/>
            <a:pathLst>
              <a:path extrusionOk="0" h="14324" w="15182">
                <a:moveTo>
                  <a:pt x="15181" y="1"/>
                </a:moveTo>
                <a:cubicBezTo>
                  <a:pt x="13753" y="96"/>
                  <a:pt x="12336" y="358"/>
                  <a:pt x="11133" y="1155"/>
                </a:cubicBezTo>
                <a:cubicBezTo>
                  <a:pt x="9645" y="2156"/>
                  <a:pt x="9169" y="3775"/>
                  <a:pt x="8823" y="5465"/>
                </a:cubicBezTo>
                <a:cubicBezTo>
                  <a:pt x="8490" y="7132"/>
                  <a:pt x="8061" y="8990"/>
                  <a:pt x="6371" y="9776"/>
                </a:cubicBezTo>
                <a:cubicBezTo>
                  <a:pt x="4859" y="10490"/>
                  <a:pt x="3037" y="10276"/>
                  <a:pt x="1584" y="11169"/>
                </a:cubicBezTo>
                <a:cubicBezTo>
                  <a:pt x="394" y="11907"/>
                  <a:pt x="37" y="13085"/>
                  <a:pt x="1" y="14324"/>
                </a:cubicBezTo>
                <a:lnTo>
                  <a:pt x="15181" y="14324"/>
                </a:lnTo>
                <a:lnTo>
                  <a:pt x="1518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1"/>
          <p:cNvSpPr/>
          <p:nvPr/>
        </p:nvSpPr>
        <p:spPr>
          <a:xfrm flipH="1" rot="10800000">
            <a:off x="-44600" y="3645745"/>
            <a:ext cx="4236929" cy="1680561"/>
          </a:xfrm>
          <a:custGeom>
            <a:rect b="b" l="l" r="r" t="t"/>
            <a:pathLst>
              <a:path extrusionOk="0" h="13134" w="33112">
                <a:moveTo>
                  <a:pt x="9418" y="1"/>
                </a:moveTo>
                <a:lnTo>
                  <a:pt x="9418" y="13"/>
                </a:lnTo>
                <a:lnTo>
                  <a:pt x="1" y="13"/>
                </a:lnTo>
                <a:lnTo>
                  <a:pt x="1" y="12597"/>
                </a:lnTo>
                <a:cubicBezTo>
                  <a:pt x="1" y="12597"/>
                  <a:pt x="2156" y="11371"/>
                  <a:pt x="1537" y="8811"/>
                </a:cubicBezTo>
                <a:cubicBezTo>
                  <a:pt x="905" y="6251"/>
                  <a:pt x="1644" y="5787"/>
                  <a:pt x="3215" y="4882"/>
                </a:cubicBezTo>
                <a:cubicBezTo>
                  <a:pt x="4799" y="3977"/>
                  <a:pt x="4346" y="2144"/>
                  <a:pt x="6204" y="1298"/>
                </a:cubicBezTo>
                <a:cubicBezTo>
                  <a:pt x="6402" y="1209"/>
                  <a:pt x="6593" y="1169"/>
                  <a:pt x="6779" y="1169"/>
                </a:cubicBezTo>
                <a:cubicBezTo>
                  <a:pt x="8343" y="1169"/>
                  <a:pt x="9418" y="4025"/>
                  <a:pt x="9418" y="4025"/>
                </a:cubicBezTo>
                <a:cubicBezTo>
                  <a:pt x="10038" y="4894"/>
                  <a:pt x="10823" y="5644"/>
                  <a:pt x="11740" y="6132"/>
                </a:cubicBezTo>
                <a:cubicBezTo>
                  <a:pt x="12240" y="6406"/>
                  <a:pt x="12752" y="6585"/>
                  <a:pt x="13312" y="6680"/>
                </a:cubicBezTo>
                <a:cubicBezTo>
                  <a:pt x="13955" y="6799"/>
                  <a:pt x="14621" y="6811"/>
                  <a:pt x="15276" y="6835"/>
                </a:cubicBezTo>
                <a:cubicBezTo>
                  <a:pt x="15919" y="6835"/>
                  <a:pt x="16598" y="6835"/>
                  <a:pt x="17253" y="6918"/>
                </a:cubicBezTo>
                <a:cubicBezTo>
                  <a:pt x="17812" y="6990"/>
                  <a:pt x="18372" y="7144"/>
                  <a:pt x="18908" y="7335"/>
                </a:cubicBezTo>
                <a:cubicBezTo>
                  <a:pt x="19979" y="7704"/>
                  <a:pt x="20968" y="8287"/>
                  <a:pt x="21908" y="8978"/>
                </a:cubicBezTo>
                <a:cubicBezTo>
                  <a:pt x="22861" y="9669"/>
                  <a:pt x="23754" y="10478"/>
                  <a:pt x="24587" y="11324"/>
                </a:cubicBezTo>
                <a:cubicBezTo>
                  <a:pt x="25341" y="12089"/>
                  <a:pt x="26211" y="13134"/>
                  <a:pt x="27347" y="13134"/>
                </a:cubicBezTo>
                <a:cubicBezTo>
                  <a:pt x="27359" y="13134"/>
                  <a:pt x="27372" y="13134"/>
                  <a:pt x="27385" y="13133"/>
                </a:cubicBezTo>
                <a:cubicBezTo>
                  <a:pt x="28445" y="13098"/>
                  <a:pt x="29099" y="12133"/>
                  <a:pt x="29397" y="11145"/>
                </a:cubicBezTo>
                <a:cubicBezTo>
                  <a:pt x="29576" y="10562"/>
                  <a:pt x="29635" y="9954"/>
                  <a:pt x="29695" y="9347"/>
                </a:cubicBezTo>
                <a:cubicBezTo>
                  <a:pt x="29754" y="8633"/>
                  <a:pt x="29766" y="7918"/>
                  <a:pt x="29778" y="7216"/>
                </a:cubicBezTo>
                <a:cubicBezTo>
                  <a:pt x="29814" y="5942"/>
                  <a:pt x="29861" y="4644"/>
                  <a:pt x="30219" y="3406"/>
                </a:cubicBezTo>
                <a:cubicBezTo>
                  <a:pt x="30516" y="2382"/>
                  <a:pt x="31016" y="1382"/>
                  <a:pt x="31838" y="727"/>
                </a:cubicBezTo>
                <a:cubicBezTo>
                  <a:pt x="32219" y="417"/>
                  <a:pt x="32671" y="203"/>
                  <a:pt x="331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7" name="Google Shape;537;p11"/>
          <p:cNvGrpSpPr/>
          <p:nvPr/>
        </p:nvGrpSpPr>
        <p:grpSpPr>
          <a:xfrm flipH="1" rot="10800000">
            <a:off x="3239941" y="3773765"/>
            <a:ext cx="333180" cy="518029"/>
            <a:chOff x="2080816" y="437481"/>
            <a:chExt cx="333180" cy="518029"/>
          </a:xfrm>
        </p:grpSpPr>
        <p:sp>
          <p:nvSpPr>
            <p:cNvPr id="538" name="Google Shape;538;p11"/>
            <p:cNvSpPr/>
            <p:nvPr/>
          </p:nvSpPr>
          <p:spPr>
            <a:xfrm>
              <a:off x="2080816" y="728825"/>
              <a:ext cx="45387" cy="58488"/>
            </a:xfrm>
            <a:custGeom>
              <a:rect b="b" l="l" r="r" t="t"/>
              <a:pathLst>
                <a:path extrusionOk="0" h="692" w="537">
                  <a:moveTo>
                    <a:pt x="196" y="0"/>
                  </a:moveTo>
                  <a:cubicBezTo>
                    <a:pt x="164" y="0"/>
                    <a:pt x="133" y="8"/>
                    <a:pt x="108" y="24"/>
                  </a:cubicBezTo>
                  <a:cubicBezTo>
                    <a:pt x="13" y="72"/>
                    <a:pt x="1" y="179"/>
                    <a:pt x="49" y="263"/>
                  </a:cubicBezTo>
                  <a:cubicBezTo>
                    <a:pt x="96" y="382"/>
                    <a:pt x="156" y="489"/>
                    <a:pt x="191" y="608"/>
                  </a:cubicBezTo>
                  <a:cubicBezTo>
                    <a:pt x="215" y="663"/>
                    <a:pt x="279" y="692"/>
                    <a:pt x="341" y="692"/>
                  </a:cubicBezTo>
                  <a:cubicBezTo>
                    <a:pt x="373" y="692"/>
                    <a:pt x="405" y="684"/>
                    <a:pt x="430" y="667"/>
                  </a:cubicBezTo>
                  <a:cubicBezTo>
                    <a:pt x="525" y="620"/>
                    <a:pt x="537" y="513"/>
                    <a:pt x="489" y="429"/>
                  </a:cubicBezTo>
                  <a:cubicBezTo>
                    <a:pt x="453" y="310"/>
                    <a:pt x="394" y="203"/>
                    <a:pt x="346" y="84"/>
                  </a:cubicBezTo>
                  <a:cubicBezTo>
                    <a:pt x="323" y="29"/>
                    <a:pt x="258" y="0"/>
                    <a:pt x="1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1"/>
            <p:cNvSpPr/>
            <p:nvPr/>
          </p:nvSpPr>
          <p:spPr>
            <a:xfrm>
              <a:off x="2132204" y="695017"/>
              <a:ext cx="48345" cy="64404"/>
            </a:xfrm>
            <a:custGeom>
              <a:rect b="b" l="l" r="r" t="t"/>
              <a:pathLst>
                <a:path extrusionOk="0" h="762" w="572">
                  <a:moveTo>
                    <a:pt x="181" y="1"/>
                  </a:moveTo>
                  <a:cubicBezTo>
                    <a:pt x="150" y="1"/>
                    <a:pt x="120" y="7"/>
                    <a:pt x="95" y="20"/>
                  </a:cubicBezTo>
                  <a:cubicBezTo>
                    <a:pt x="24" y="67"/>
                    <a:pt x="0" y="174"/>
                    <a:pt x="36" y="258"/>
                  </a:cubicBezTo>
                  <a:cubicBezTo>
                    <a:pt x="95" y="401"/>
                    <a:pt x="167" y="543"/>
                    <a:pt x="226" y="674"/>
                  </a:cubicBezTo>
                  <a:cubicBezTo>
                    <a:pt x="256" y="734"/>
                    <a:pt x="314" y="761"/>
                    <a:pt x="371" y="761"/>
                  </a:cubicBezTo>
                  <a:cubicBezTo>
                    <a:pt x="405" y="761"/>
                    <a:pt x="438" y="752"/>
                    <a:pt x="464" y="734"/>
                  </a:cubicBezTo>
                  <a:cubicBezTo>
                    <a:pt x="560" y="698"/>
                    <a:pt x="572" y="591"/>
                    <a:pt x="524" y="496"/>
                  </a:cubicBezTo>
                  <a:cubicBezTo>
                    <a:pt x="464" y="365"/>
                    <a:pt x="393" y="222"/>
                    <a:pt x="334" y="79"/>
                  </a:cubicBezTo>
                  <a:cubicBezTo>
                    <a:pt x="302" y="25"/>
                    <a:pt x="241" y="1"/>
                    <a:pt x="1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1"/>
            <p:cNvSpPr/>
            <p:nvPr/>
          </p:nvSpPr>
          <p:spPr>
            <a:xfrm>
              <a:off x="2190523" y="634838"/>
              <a:ext cx="47416" cy="66771"/>
            </a:xfrm>
            <a:custGeom>
              <a:rect b="b" l="l" r="r" t="t"/>
              <a:pathLst>
                <a:path extrusionOk="0" h="790" w="561">
                  <a:moveTo>
                    <a:pt x="206" y="0"/>
                  </a:moveTo>
                  <a:cubicBezTo>
                    <a:pt x="193" y="0"/>
                    <a:pt x="180" y="2"/>
                    <a:pt x="167" y="5"/>
                  </a:cubicBezTo>
                  <a:cubicBezTo>
                    <a:pt x="72" y="41"/>
                    <a:pt x="1" y="136"/>
                    <a:pt x="48" y="220"/>
                  </a:cubicBezTo>
                  <a:cubicBezTo>
                    <a:pt x="108" y="363"/>
                    <a:pt x="144" y="517"/>
                    <a:pt x="203" y="660"/>
                  </a:cubicBezTo>
                  <a:cubicBezTo>
                    <a:pt x="232" y="736"/>
                    <a:pt x="291" y="790"/>
                    <a:pt x="362" y="790"/>
                  </a:cubicBezTo>
                  <a:cubicBezTo>
                    <a:pt x="380" y="790"/>
                    <a:pt x="398" y="786"/>
                    <a:pt x="417" y="779"/>
                  </a:cubicBezTo>
                  <a:cubicBezTo>
                    <a:pt x="501" y="755"/>
                    <a:pt x="560" y="660"/>
                    <a:pt x="536" y="577"/>
                  </a:cubicBezTo>
                  <a:cubicBezTo>
                    <a:pt x="477" y="422"/>
                    <a:pt x="429" y="279"/>
                    <a:pt x="370" y="124"/>
                  </a:cubicBezTo>
                  <a:cubicBezTo>
                    <a:pt x="350" y="54"/>
                    <a:pt x="278" y="0"/>
                    <a:pt x="2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1"/>
            <p:cNvSpPr/>
            <p:nvPr/>
          </p:nvSpPr>
          <p:spPr>
            <a:xfrm>
              <a:off x="2231770" y="577617"/>
              <a:ext cx="51473" cy="43866"/>
            </a:xfrm>
            <a:custGeom>
              <a:rect b="b" l="l" r="r" t="t"/>
              <a:pathLst>
                <a:path extrusionOk="0" h="519" w="609">
                  <a:moveTo>
                    <a:pt x="208" y="1"/>
                  </a:moveTo>
                  <a:cubicBezTo>
                    <a:pt x="147" y="1"/>
                    <a:pt x="81" y="38"/>
                    <a:pt x="48" y="87"/>
                  </a:cubicBezTo>
                  <a:cubicBezTo>
                    <a:pt x="1" y="182"/>
                    <a:pt x="37" y="266"/>
                    <a:pt x="108" y="325"/>
                  </a:cubicBezTo>
                  <a:cubicBezTo>
                    <a:pt x="179" y="385"/>
                    <a:pt x="251" y="444"/>
                    <a:pt x="334" y="492"/>
                  </a:cubicBezTo>
                  <a:cubicBezTo>
                    <a:pt x="357" y="511"/>
                    <a:pt x="384" y="519"/>
                    <a:pt x="413" y="519"/>
                  </a:cubicBezTo>
                  <a:cubicBezTo>
                    <a:pt x="474" y="519"/>
                    <a:pt x="540" y="481"/>
                    <a:pt x="572" y="432"/>
                  </a:cubicBezTo>
                  <a:cubicBezTo>
                    <a:pt x="608" y="337"/>
                    <a:pt x="584" y="254"/>
                    <a:pt x="513" y="194"/>
                  </a:cubicBezTo>
                  <a:cubicBezTo>
                    <a:pt x="429" y="135"/>
                    <a:pt x="358" y="75"/>
                    <a:pt x="287" y="27"/>
                  </a:cubicBezTo>
                  <a:cubicBezTo>
                    <a:pt x="264" y="9"/>
                    <a:pt x="237" y="1"/>
                    <a:pt x="2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1"/>
            <p:cNvSpPr/>
            <p:nvPr/>
          </p:nvSpPr>
          <p:spPr>
            <a:xfrm>
              <a:off x="2261014" y="520565"/>
              <a:ext cx="64489" cy="29244"/>
            </a:xfrm>
            <a:custGeom>
              <a:rect b="b" l="l" r="r" t="t"/>
              <a:pathLst>
                <a:path extrusionOk="0" h="346" w="763">
                  <a:moveTo>
                    <a:pt x="226" y="0"/>
                  </a:moveTo>
                  <a:cubicBezTo>
                    <a:pt x="0" y="0"/>
                    <a:pt x="0" y="345"/>
                    <a:pt x="226" y="345"/>
                  </a:cubicBezTo>
                  <a:lnTo>
                    <a:pt x="536" y="345"/>
                  </a:lnTo>
                  <a:cubicBezTo>
                    <a:pt x="762" y="345"/>
                    <a:pt x="762" y="0"/>
                    <a:pt x="5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1"/>
            <p:cNvSpPr/>
            <p:nvPr/>
          </p:nvSpPr>
          <p:spPr>
            <a:xfrm>
              <a:off x="2297189" y="437481"/>
              <a:ext cx="54431" cy="33301"/>
            </a:xfrm>
            <a:custGeom>
              <a:rect b="b" l="l" r="r" t="t"/>
              <a:pathLst>
                <a:path extrusionOk="0" h="394" w="644">
                  <a:moveTo>
                    <a:pt x="465" y="1"/>
                  </a:moveTo>
                  <a:cubicBezTo>
                    <a:pt x="450" y="1"/>
                    <a:pt x="434" y="3"/>
                    <a:pt x="417" y="7"/>
                  </a:cubicBezTo>
                  <a:cubicBezTo>
                    <a:pt x="334" y="19"/>
                    <a:pt x="227" y="42"/>
                    <a:pt x="132" y="66"/>
                  </a:cubicBezTo>
                  <a:cubicBezTo>
                    <a:pt x="48" y="78"/>
                    <a:pt x="1" y="185"/>
                    <a:pt x="13" y="269"/>
                  </a:cubicBezTo>
                  <a:cubicBezTo>
                    <a:pt x="42" y="348"/>
                    <a:pt x="105" y="394"/>
                    <a:pt x="179" y="394"/>
                  </a:cubicBezTo>
                  <a:cubicBezTo>
                    <a:pt x="195" y="394"/>
                    <a:pt x="211" y="392"/>
                    <a:pt x="227" y="388"/>
                  </a:cubicBezTo>
                  <a:cubicBezTo>
                    <a:pt x="310" y="376"/>
                    <a:pt x="417" y="340"/>
                    <a:pt x="513" y="328"/>
                  </a:cubicBezTo>
                  <a:cubicBezTo>
                    <a:pt x="596" y="316"/>
                    <a:pt x="644" y="209"/>
                    <a:pt x="632" y="126"/>
                  </a:cubicBezTo>
                  <a:cubicBezTo>
                    <a:pt x="602" y="47"/>
                    <a:pt x="540" y="1"/>
                    <a:pt x="4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1"/>
            <p:cNvSpPr/>
            <p:nvPr/>
          </p:nvSpPr>
          <p:spPr>
            <a:xfrm>
              <a:off x="2137191" y="807599"/>
              <a:ext cx="58488" cy="51895"/>
            </a:xfrm>
            <a:custGeom>
              <a:rect b="b" l="l" r="r" t="t"/>
              <a:pathLst>
                <a:path extrusionOk="0" h="614" w="692">
                  <a:moveTo>
                    <a:pt x="175" y="0"/>
                  </a:moveTo>
                  <a:cubicBezTo>
                    <a:pt x="132" y="0"/>
                    <a:pt x="90" y="15"/>
                    <a:pt x="60" y="45"/>
                  </a:cubicBezTo>
                  <a:cubicBezTo>
                    <a:pt x="1" y="104"/>
                    <a:pt x="1" y="223"/>
                    <a:pt x="60" y="283"/>
                  </a:cubicBezTo>
                  <a:cubicBezTo>
                    <a:pt x="167" y="378"/>
                    <a:pt x="275" y="474"/>
                    <a:pt x="382" y="569"/>
                  </a:cubicBezTo>
                  <a:cubicBezTo>
                    <a:pt x="417" y="599"/>
                    <a:pt x="462" y="613"/>
                    <a:pt x="505" y="613"/>
                  </a:cubicBezTo>
                  <a:cubicBezTo>
                    <a:pt x="548" y="613"/>
                    <a:pt x="590" y="599"/>
                    <a:pt x="620" y="569"/>
                  </a:cubicBezTo>
                  <a:cubicBezTo>
                    <a:pt x="679" y="509"/>
                    <a:pt x="691" y="390"/>
                    <a:pt x="620" y="331"/>
                  </a:cubicBezTo>
                  <a:cubicBezTo>
                    <a:pt x="513" y="235"/>
                    <a:pt x="405" y="140"/>
                    <a:pt x="298" y="45"/>
                  </a:cubicBezTo>
                  <a:cubicBezTo>
                    <a:pt x="263" y="15"/>
                    <a:pt x="218" y="0"/>
                    <a:pt x="1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1"/>
            <p:cNvSpPr/>
            <p:nvPr/>
          </p:nvSpPr>
          <p:spPr>
            <a:xfrm>
              <a:off x="2204638" y="771931"/>
              <a:ext cx="41330" cy="42683"/>
            </a:xfrm>
            <a:custGeom>
              <a:rect b="b" l="l" r="r" t="t"/>
              <a:pathLst>
                <a:path extrusionOk="0" h="505" w="489">
                  <a:moveTo>
                    <a:pt x="185" y="1"/>
                  </a:moveTo>
                  <a:cubicBezTo>
                    <a:pt x="138" y="1"/>
                    <a:pt x="91" y="19"/>
                    <a:pt x="60" y="50"/>
                  </a:cubicBezTo>
                  <a:cubicBezTo>
                    <a:pt x="0" y="110"/>
                    <a:pt x="0" y="217"/>
                    <a:pt x="60" y="288"/>
                  </a:cubicBezTo>
                  <a:cubicBezTo>
                    <a:pt x="96" y="348"/>
                    <a:pt x="143" y="407"/>
                    <a:pt x="191" y="455"/>
                  </a:cubicBezTo>
                  <a:cubicBezTo>
                    <a:pt x="219" y="489"/>
                    <a:pt x="261" y="504"/>
                    <a:pt x="304" y="504"/>
                  </a:cubicBezTo>
                  <a:cubicBezTo>
                    <a:pt x="351" y="504"/>
                    <a:pt x="398" y="486"/>
                    <a:pt x="429" y="455"/>
                  </a:cubicBezTo>
                  <a:cubicBezTo>
                    <a:pt x="489" y="384"/>
                    <a:pt x="489" y="288"/>
                    <a:pt x="429" y="217"/>
                  </a:cubicBezTo>
                  <a:cubicBezTo>
                    <a:pt x="381" y="157"/>
                    <a:pt x="334" y="98"/>
                    <a:pt x="298" y="50"/>
                  </a:cubicBezTo>
                  <a:cubicBezTo>
                    <a:pt x="270" y="16"/>
                    <a:pt x="228" y="1"/>
                    <a:pt x="1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1"/>
            <p:cNvSpPr/>
            <p:nvPr/>
          </p:nvSpPr>
          <p:spPr>
            <a:xfrm>
              <a:off x="2257971" y="716739"/>
              <a:ext cx="52402" cy="47669"/>
            </a:xfrm>
            <a:custGeom>
              <a:rect b="b" l="l" r="r" t="t"/>
              <a:pathLst>
                <a:path extrusionOk="0" h="564" w="620">
                  <a:moveTo>
                    <a:pt x="181" y="0"/>
                  </a:moveTo>
                  <a:cubicBezTo>
                    <a:pt x="150" y="0"/>
                    <a:pt x="120" y="8"/>
                    <a:pt x="96" y="25"/>
                  </a:cubicBezTo>
                  <a:cubicBezTo>
                    <a:pt x="36" y="84"/>
                    <a:pt x="0" y="167"/>
                    <a:pt x="48" y="263"/>
                  </a:cubicBezTo>
                  <a:cubicBezTo>
                    <a:pt x="108" y="382"/>
                    <a:pt x="215" y="477"/>
                    <a:pt x="334" y="536"/>
                  </a:cubicBezTo>
                  <a:cubicBezTo>
                    <a:pt x="360" y="554"/>
                    <a:pt x="394" y="564"/>
                    <a:pt x="427" y="564"/>
                  </a:cubicBezTo>
                  <a:cubicBezTo>
                    <a:pt x="484" y="564"/>
                    <a:pt x="542" y="537"/>
                    <a:pt x="572" y="477"/>
                  </a:cubicBezTo>
                  <a:cubicBezTo>
                    <a:pt x="620" y="406"/>
                    <a:pt x="596" y="286"/>
                    <a:pt x="512" y="239"/>
                  </a:cubicBezTo>
                  <a:cubicBezTo>
                    <a:pt x="500" y="227"/>
                    <a:pt x="465" y="215"/>
                    <a:pt x="453" y="215"/>
                  </a:cubicBezTo>
                  <a:lnTo>
                    <a:pt x="441" y="203"/>
                  </a:lnTo>
                  <a:lnTo>
                    <a:pt x="405" y="167"/>
                  </a:lnTo>
                  <a:lnTo>
                    <a:pt x="381" y="144"/>
                  </a:lnTo>
                  <a:cubicBezTo>
                    <a:pt x="375" y="133"/>
                    <a:pt x="372" y="130"/>
                    <a:pt x="371" y="130"/>
                  </a:cubicBezTo>
                  <a:lnTo>
                    <a:pt x="371" y="130"/>
                  </a:lnTo>
                  <a:cubicBezTo>
                    <a:pt x="371" y="130"/>
                    <a:pt x="371" y="131"/>
                    <a:pt x="372" y="133"/>
                  </a:cubicBezTo>
                  <a:lnTo>
                    <a:pt x="372" y="133"/>
                  </a:lnTo>
                  <a:cubicBezTo>
                    <a:pt x="354" y="113"/>
                    <a:pt x="344" y="94"/>
                    <a:pt x="334" y="84"/>
                  </a:cubicBezTo>
                  <a:cubicBezTo>
                    <a:pt x="303" y="29"/>
                    <a:pt x="240" y="0"/>
                    <a:pt x="1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1"/>
            <p:cNvSpPr/>
            <p:nvPr/>
          </p:nvSpPr>
          <p:spPr>
            <a:xfrm>
              <a:off x="2298203" y="628668"/>
              <a:ext cx="45387" cy="39978"/>
            </a:xfrm>
            <a:custGeom>
              <a:rect b="b" l="l" r="r" t="t"/>
              <a:pathLst>
                <a:path extrusionOk="0" h="473" w="537">
                  <a:moveTo>
                    <a:pt x="192" y="1"/>
                  </a:moveTo>
                  <a:cubicBezTo>
                    <a:pt x="151" y="1"/>
                    <a:pt x="111" y="16"/>
                    <a:pt x="84" y="55"/>
                  </a:cubicBezTo>
                  <a:cubicBezTo>
                    <a:pt x="24" y="114"/>
                    <a:pt x="1" y="233"/>
                    <a:pt x="84" y="293"/>
                  </a:cubicBezTo>
                  <a:cubicBezTo>
                    <a:pt x="120" y="328"/>
                    <a:pt x="167" y="376"/>
                    <a:pt x="227" y="424"/>
                  </a:cubicBezTo>
                  <a:cubicBezTo>
                    <a:pt x="258" y="455"/>
                    <a:pt x="305" y="473"/>
                    <a:pt x="352" y="473"/>
                  </a:cubicBezTo>
                  <a:cubicBezTo>
                    <a:pt x="395" y="473"/>
                    <a:pt x="437" y="458"/>
                    <a:pt x="465" y="424"/>
                  </a:cubicBezTo>
                  <a:cubicBezTo>
                    <a:pt x="525" y="352"/>
                    <a:pt x="536" y="245"/>
                    <a:pt x="465" y="185"/>
                  </a:cubicBezTo>
                  <a:cubicBezTo>
                    <a:pt x="417" y="138"/>
                    <a:pt x="382" y="90"/>
                    <a:pt x="322" y="55"/>
                  </a:cubicBezTo>
                  <a:cubicBezTo>
                    <a:pt x="290" y="22"/>
                    <a:pt x="240" y="1"/>
                    <a:pt x="1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1"/>
            <p:cNvSpPr/>
            <p:nvPr/>
          </p:nvSpPr>
          <p:spPr>
            <a:xfrm>
              <a:off x="2337505" y="561305"/>
              <a:ext cx="51388" cy="37273"/>
            </a:xfrm>
            <a:custGeom>
              <a:rect b="b" l="l" r="r" t="t"/>
              <a:pathLst>
                <a:path extrusionOk="0" h="441" w="608">
                  <a:moveTo>
                    <a:pt x="184" y="1"/>
                  </a:moveTo>
                  <a:cubicBezTo>
                    <a:pt x="104" y="1"/>
                    <a:pt x="32" y="56"/>
                    <a:pt x="12" y="137"/>
                  </a:cubicBezTo>
                  <a:cubicBezTo>
                    <a:pt x="0" y="220"/>
                    <a:pt x="48" y="316"/>
                    <a:pt x="131" y="340"/>
                  </a:cubicBezTo>
                  <a:cubicBezTo>
                    <a:pt x="226" y="363"/>
                    <a:pt x="298" y="399"/>
                    <a:pt x="393" y="435"/>
                  </a:cubicBezTo>
                  <a:cubicBezTo>
                    <a:pt x="405" y="438"/>
                    <a:pt x="418" y="440"/>
                    <a:pt x="431" y="440"/>
                  </a:cubicBezTo>
                  <a:cubicBezTo>
                    <a:pt x="506" y="440"/>
                    <a:pt x="585" y="385"/>
                    <a:pt x="595" y="304"/>
                  </a:cubicBezTo>
                  <a:cubicBezTo>
                    <a:pt x="607" y="220"/>
                    <a:pt x="572" y="137"/>
                    <a:pt x="476" y="101"/>
                  </a:cubicBezTo>
                  <a:cubicBezTo>
                    <a:pt x="381" y="66"/>
                    <a:pt x="310" y="42"/>
                    <a:pt x="226" y="6"/>
                  </a:cubicBezTo>
                  <a:cubicBezTo>
                    <a:pt x="212" y="3"/>
                    <a:pt x="198" y="1"/>
                    <a:pt x="1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1"/>
            <p:cNvSpPr/>
            <p:nvPr/>
          </p:nvSpPr>
          <p:spPr>
            <a:xfrm>
              <a:off x="2357621" y="498421"/>
              <a:ext cx="44288" cy="37273"/>
            </a:xfrm>
            <a:custGeom>
              <a:rect b="b" l="l" r="r" t="t"/>
              <a:pathLst>
                <a:path extrusionOk="0" h="441" w="524">
                  <a:moveTo>
                    <a:pt x="191" y="0"/>
                  </a:moveTo>
                  <a:cubicBezTo>
                    <a:pt x="155" y="0"/>
                    <a:pt x="107" y="12"/>
                    <a:pt x="72" y="48"/>
                  </a:cubicBezTo>
                  <a:cubicBezTo>
                    <a:pt x="36" y="107"/>
                    <a:pt x="0" y="226"/>
                    <a:pt x="72" y="286"/>
                  </a:cubicBezTo>
                  <a:cubicBezTo>
                    <a:pt x="119" y="322"/>
                    <a:pt x="167" y="357"/>
                    <a:pt x="214" y="405"/>
                  </a:cubicBezTo>
                  <a:cubicBezTo>
                    <a:pt x="238" y="429"/>
                    <a:pt x="286" y="441"/>
                    <a:pt x="334" y="441"/>
                  </a:cubicBezTo>
                  <a:cubicBezTo>
                    <a:pt x="369" y="441"/>
                    <a:pt x="417" y="429"/>
                    <a:pt x="453" y="405"/>
                  </a:cubicBezTo>
                  <a:cubicBezTo>
                    <a:pt x="512" y="345"/>
                    <a:pt x="524" y="226"/>
                    <a:pt x="453" y="167"/>
                  </a:cubicBezTo>
                  <a:cubicBezTo>
                    <a:pt x="405" y="119"/>
                    <a:pt x="357" y="83"/>
                    <a:pt x="310" y="48"/>
                  </a:cubicBezTo>
                  <a:cubicBezTo>
                    <a:pt x="286" y="12"/>
                    <a:pt x="238" y="0"/>
                    <a:pt x="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1"/>
            <p:cNvSpPr/>
            <p:nvPr/>
          </p:nvSpPr>
          <p:spPr>
            <a:xfrm>
              <a:off x="2186551" y="910461"/>
              <a:ext cx="48345" cy="45049"/>
            </a:xfrm>
            <a:custGeom>
              <a:rect b="b" l="l" r="r" t="t"/>
              <a:pathLst>
                <a:path extrusionOk="0" h="533" w="572">
                  <a:moveTo>
                    <a:pt x="180" y="0"/>
                  </a:moveTo>
                  <a:cubicBezTo>
                    <a:pt x="139" y="0"/>
                    <a:pt x="99" y="16"/>
                    <a:pt x="72" y="54"/>
                  </a:cubicBezTo>
                  <a:cubicBezTo>
                    <a:pt x="12" y="114"/>
                    <a:pt x="0" y="209"/>
                    <a:pt x="72" y="292"/>
                  </a:cubicBezTo>
                  <a:lnTo>
                    <a:pt x="274" y="483"/>
                  </a:lnTo>
                  <a:cubicBezTo>
                    <a:pt x="305" y="514"/>
                    <a:pt x="352" y="532"/>
                    <a:pt x="399" y="532"/>
                  </a:cubicBezTo>
                  <a:cubicBezTo>
                    <a:pt x="442" y="532"/>
                    <a:pt x="484" y="517"/>
                    <a:pt x="512" y="483"/>
                  </a:cubicBezTo>
                  <a:cubicBezTo>
                    <a:pt x="572" y="411"/>
                    <a:pt x="572" y="304"/>
                    <a:pt x="512" y="245"/>
                  </a:cubicBezTo>
                  <a:lnTo>
                    <a:pt x="310" y="54"/>
                  </a:lnTo>
                  <a:cubicBezTo>
                    <a:pt x="277" y="22"/>
                    <a:pt x="228" y="0"/>
                    <a:pt x="1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1"/>
            <p:cNvSpPr/>
            <p:nvPr/>
          </p:nvSpPr>
          <p:spPr>
            <a:xfrm>
              <a:off x="2251885" y="850451"/>
              <a:ext cx="35329" cy="51726"/>
            </a:xfrm>
            <a:custGeom>
              <a:rect b="b" l="l" r="r" t="t"/>
              <a:pathLst>
                <a:path extrusionOk="0" h="612" w="418">
                  <a:moveTo>
                    <a:pt x="167" y="0"/>
                  </a:moveTo>
                  <a:cubicBezTo>
                    <a:pt x="155" y="0"/>
                    <a:pt x="144" y="1"/>
                    <a:pt x="132" y="2"/>
                  </a:cubicBezTo>
                  <a:cubicBezTo>
                    <a:pt x="49" y="26"/>
                    <a:pt x="1" y="121"/>
                    <a:pt x="13" y="205"/>
                  </a:cubicBezTo>
                  <a:cubicBezTo>
                    <a:pt x="37" y="300"/>
                    <a:pt x="61" y="407"/>
                    <a:pt x="72" y="490"/>
                  </a:cubicBezTo>
                  <a:cubicBezTo>
                    <a:pt x="93" y="574"/>
                    <a:pt x="169" y="612"/>
                    <a:pt x="252" y="612"/>
                  </a:cubicBezTo>
                  <a:cubicBezTo>
                    <a:pt x="263" y="612"/>
                    <a:pt x="275" y="611"/>
                    <a:pt x="287" y="609"/>
                  </a:cubicBezTo>
                  <a:cubicBezTo>
                    <a:pt x="370" y="586"/>
                    <a:pt x="418" y="490"/>
                    <a:pt x="406" y="407"/>
                  </a:cubicBezTo>
                  <a:cubicBezTo>
                    <a:pt x="382" y="312"/>
                    <a:pt x="358" y="205"/>
                    <a:pt x="346" y="121"/>
                  </a:cubicBezTo>
                  <a:cubicBezTo>
                    <a:pt x="325" y="38"/>
                    <a:pt x="250" y="0"/>
                    <a:pt x="1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1"/>
            <p:cNvSpPr/>
            <p:nvPr/>
          </p:nvSpPr>
          <p:spPr>
            <a:xfrm>
              <a:off x="2289075" y="803035"/>
              <a:ext cx="53670" cy="57220"/>
            </a:xfrm>
            <a:custGeom>
              <a:rect b="b" l="l" r="r" t="t"/>
              <a:pathLst>
                <a:path extrusionOk="0" h="677" w="635">
                  <a:moveTo>
                    <a:pt x="223" y="0"/>
                  </a:moveTo>
                  <a:cubicBezTo>
                    <a:pt x="109" y="0"/>
                    <a:pt x="0" y="116"/>
                    <a:pt x="73" y="254"/>
                  </a:cubicBezTo>
                  <a:cubicBezTo>
                    <a:pt x="132" y="373"/>
                    <a:pt x="204" y="468"/>
                    <a:pt x="263" y="587"/>
                  </a:cubicBezTo>
                  <a:cubicBezTo>
                    <a:pt x="297" y="651"/>
                    <a:pt x="350" y="677"/>
                    <a:pt x="403" y="677"/>
                  </a:cubicBezTo>
                  <a:cubicBezTo>
                    <a:pt x="518" y="677"/>
                    <a:pt x="634" y="555"/>
                    <a:pt x="561" y="432"/>
                  </a:cubicBezTo>
                  <a:cubicBezTo>
                    <a:pt x="502" y="313"/>
                    <a:pt x="430" y="206"/>
                    <a:pt x="371" y="87"/>
                  </a:cubicBezTo>
                  <a:cubicBezTo>
                    <a:pt x="332" y="26"/>
                    <a:pt x="277" y="0"/>
                    <a:pt x="2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1"/>
            <p:cNvSpPr/>
            <p:nvPr/>
          </p:nvSpPr>
          <p:spPr>
            <a:xfrm>
              <a:off x="2341477" y="726374"/>
              <a:ext cx="43359" cy="60770"/>
            </a:xfrm>
            <a:custGeom>
              <a:rect b="b" l="l" r="r" t="t"/>
              <a:pathLst>
                <a:path extrusionOk="0" h="719" w="513">
                  <a:moveTo>
                    <a:pt x="186" y="0"/>
                  </a:moveTo>
                  <a:cubicBezTo>
                    <a:pt x="172" y="0"/>
                    <a:pt x="158" y="2"/>
                    <a:pt x="144" y="6"/>
                  </a:cubicBezTo>
                  <a:cubicBezTo>
                    <a:pt x="60" y="30"/>
                    <a:pt x="1" y="125"/>
                    <a:pt x="24" y="220"/>
                  </a:cubicBezTo>
                  <a:cubicBezTo>
                    <a:pt x="72" y="339"/>
                    <a:pt x="120" y="458"/>
                    <a:pt x="155" y="589"/>
                  </a:cubicBezTo>
                  <a:cubicBezTo>
                    <a:pt x="184" y="665"/>
                    <a:pt x="251" y="719"/>
                    <a:pt x="319" y="719"/>
                  </a:cubicBezTo>
                  <a:cubicBezTo>
                    <a:pt x="336" y="719"/>
                    <a:pt x="353" y="715"/>
                    <a:pt x="370" y="708"/>
                  </a:cubicBezTo>
                  <a:cubicBezTo>
                    <a:pt x="441" y="684"/>
                    <a:pt x="513" y="589"/>
                    <a:pt x="489" y="506"/>
                  </a:cubicBezTo>
                  <a:cubicBezTo>
                    <a:pt x="441" y="387"/>
                    <a:pt x="394" y="268"/>
                    <a:pt x="358" y="125"/>
                  </a:cubicBezTo>
                  <a:cubicBezTo>
                    <a:pt x="327" y="54"/>
                    <a:pt x="263" y="0"/>
                    <a:pt x="1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1"/>
            <p:cNvSpPr/>
            <p:nvPr/>
          </p:nvSpPr>
          <p:spPr>
            <a:xfrm>
              <a:off x="2370637" y="663152"/>
              <a:ext cx="43359" cy="43866"/>
            </a:xfrm>
            <a:custGeom>
              <a:rect b="b" l="l" r="r" t="t"/>
              <a:pathLst>
                <a:path extrusionOk="0" h="519" w="513">
                  <a:moveTo>
                    <a:pt x="188" y="1"/>
                  </a:moveTo>
                  <a:cubicBezTo>
                    <a:pt x="158" y="1"/>
                    <a:pt x="126" y="9"/>
                    <a:pt x="96" y="28"/>
                  </a:cubicBezTo>
                  <a:cubicBezTo>
                    <a:pt x="25" y="75"/>
                    <a:pt x="1" y="194"/>
                    <a:pt x="37" y="266"/>
                  </a:cubicBezTo>
                  <a:cubicBezTo>
                    <a:pt x="84" y="325"/>
                    <a:pt x="120" y="385"/>
                    <a:pt x="156" y="432"/>
                  </a:cubicBezTo>
                  <a:cubicBezTo>
                    <a:pt x="188" y="481"/>
                    <a:pt x="249" y="519"/>
                    <a:pt x="310" y="519"/>
                  </a:cubicBezTo>
                  <a:cubicBezTo>
                    <a:pt x="339" y="519"/>
                    <a:pt x="367" y="511"/>
                    <a:pt x="394" y="492"/>
                  </a:cubicBezTo>
                  <a:cubicBezTo>
                    <a:pt x="477" y="444"/>
                    <a:pt x="513" y="337"/>
                    <a:pt x="453" y="254"/>
                  </a:cubicBezTo>
                  <a:cubicBezTo>
                    <a:pt x="418" y="194"/>
                    <a:pt x="382" y="135"/>
                    <a:pt x="334" y="87"/>
                  </a:cubicBezTo>
                  <a:cubicBezTo>
                    <a:pt x="310" y="38"/>
                    <a:pt x="252" y="1"/>
                    <a:pt x="1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5" name="Google Shape;555;p11"/>
          <p:cNvSpPr/>
          <p:nvPr/>
        </p:nvSpPr>
        <p:spPr>
          <a:xfrm flipH="1" rot="10800000">
            <a:off x="1974066" y="3911291"/>
            <a:ext cx="512976" cy="424991"/>
          </a:xfrm>
          <a:custGeom>
            <a:rect b="b" l="l" r="r" t="t"/>
            <a:pathLst>
              <a:path extrusionOk="0" h="3700" w="4466">
                <a:moveTo>
                  <a:pt x="2099" y="0"/>
                </a:moveTo>
                <a:cubicBezTo>
                  <a:pt x="1943" y="0"/>
                  <a:pt x="1787" y="15"/>
                  <a:pt x="1634" y="45"/>
                </a:cubicBezTo>
                <a:lnTo>
                  <a:pt x="1634" y="45"/>
                </a:lnTo>
                <a:lnTo>
                  <a:pt x="1750" y="13"/>
                </a:lnTo>
                <a:lnTo>
                  <a:pt x="1750" y="13"/>
                </a:lnTo>
                <a:cubicBezTo>
                  <a:pt x="1060" y="121"/>
                  <a:pt x="393" y="537"/>
                  <a:pt x="167" y="1192"/>
                </a:cubicBezTo>
                <a:cubicBezTo>
                  <a:pt x="0" y="1633"/>
                  <a:pt x="60" y="2145"/>
                  <a:pt x="286" y="2561"/>
                </a:cubicBezTo>
                <a:cubicBezTo>
                  <a:pt x="512" y="2978"/>
                  <a:pt x="881" y="3311"/>
                  <a:pt x="1310" y="3502"/>
                </a:cubicBezTo>
                <a:cubicBezTo>
                  <a:pt x="1613" y="3632"/>
                  <a:pt x="1943" y="3700"/>
                  <a:pt x="2271" y="3700"/>
                </a:cubicBezTo>
                <a:cubicBezTo>
                  <a:pt x="2754" y="3700"/>
                  <a:pt x="3232" y="3552"/>
                  <a:pt x="3608" y="3240"/>
                </a:cubicBezTo>
                <a:cubicBezTo>
                  <a:pt x="4227" y="2728"/>
                  <a:pt x="4465" y="1752"/>
                  <a:pt x="4060" y="1061"/>
                </a:cubicBezTo>
                <a:cubicBezTo>
                  <a:pt x="3953" y="835"/>
                  <a:pt x="3763" y="644"/>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1"/>
          <p:cNvSpPr/>
          <p:nvPr/>
        </p:nvSpPr>
        <p:spPr>
          <a:xfrm flipH="1" rot="10800000">
            <a:off x="425447" y="3773776"/>
            <a:ext cx="1456687" cy="1034404"/>
          </a:xfrm>
          <a:custGeom>
            <a:rect b="b" l="l" r="r" t="t"/>
            <a:pathLst>
              <a:path extrusionOk="0" h="5919" w="8335">
                <a:moveTo>
                  <a:pt x="1543" y="1"/>
                </a:moveTo>
                <a:cubicBezTo>
                  <a:pt x="1175" y="1"/>
                  <a:pt x="852" y="29"/>
                  <a:pt x="596" y="63"/>
                </a:cubicBezTo>
                <a:cubicBezTo>
                  <a:pt x="417" y="75"/>
                  <a:pt x="262" y="99"/>
                  <a:pt x="167" y="135"/>
                </a:cubicBezTo>
                <a:cubicBezTo>
                  <a:pt x="60" y="158"/>
                  <a:pt x="0" y="182"/>
                  <a:pt x="0" y="182"/>
                </a:cubicBezTo>
                <a:cubicBezTo>
                  <a:pt x="0" y="182"/>
                  <a:pt x="0" y="242"/>
                  <a:pt x="48" y="313"/>
                </a:cubicBezTo>
                <a:cubicBezTo>
                  <a:pt x="60" y="420"/>
                  <a:pt x="96" y="563"/>
                  <a:pt x="131" y="742"/>
                </a:cubicBezTo>
                <a:cubicBezTo>
                  <a:pt x="227" y="1099"/>
                  <a:pt x="393" y="1563"/>
                  <a:pt x="631" y="2051"/>
                </a:cubicBezTo>
                <a:cubicBezTo>
                  <a:pt x="870" y="2528"/>
                  <a:pt x="1191" y="3040"/>
                  <a:pt x="1596" y="3492"/>
                </a:cubicBezTo>
                <a:cubicBezTo>
                  <a:pt x="1977" y="3956"/>
                  <a:pt x="2453" y="4373"/>
                  <a:pt x="2977" y="4730"/>
                </a:cubicBezTo>
                <a:cubicBezTo>
                  <a:pt x="3501" y="5088"/>
                  <a:pt x="4060" y="5373"/>
                  <a:pt x="4644" y="5564"/>
                </a:cubicBezTo>
                <a:cubicBezTo>
                  <a:pt x="5215" y="5754"/>
                  <a:pt x="5811" y="5861"/>
                  <a:pt x="6346" y="5909"/>
                </a:cubicBezTo>
                <a:cubicBezTo>
                  <a:pt x="6487" y="5915"/>
                  <a:pt x="6626" y="5918"/>
                  <a:pt x="6762" y="5918"/>
                </a:cubicBezTo>
                <a:cubicBezTo>
                  <a:pt x="7134" y="5918"/>
                  <a:pt x="7478" y="5896"/>
                  <a:pt x="7740" y="5861"/>
                </a:cubicBezTo>
                <a:cubicBezTo>
                  <a:pt x="7918" y="5850"/>
                  <a:pt x="8061" y="5814"/>
                  <a:pt x="8168" y="5790"/>
                </a:cubicBezTo>
                <a:cubicBezTo>
                  <a:pt x="8275" y="5754"/>
                  <a:pt x="8335" y="5742"/>
                  <a:pt x="8335" y="5742"/>
                </a:cubicBezTo>
                <a:cubicBezTo>
                  <a:pt x="8335" y="5742"/>
                  <a:pt x="8323" y="5683"/>
                  <a:pt x="8311" y="5576"/>
                </a:cubicBezTo>
                <a:cubicBezTo>
                  <a:pt x="8287" y="5480"/>
                  <a:pt x="8263" y="5326"/>
                  <a:pt x="8216" y="5147"/>
                </a:cubicBezTo>
                <a:cubicBezTo>
                  <a:pt x="8121" y="4790"/>
                  <a:pt x="7966" y="4326"/>
                  <a:pt x="7728" y="3837"/>
                </a:cubicBezTo>
                <a:cubicBezTo>
                  <a:pt x="7489" y="3349"/>
                  <a:pt x="7156" y="2861"/>
                  <a:pt x="6751" y="2397"/>
                </a:cubicBezTo>
                <a:cubicBezTo>
                  <a:pt x="6358" y="1932"/>
                  <a:pt x="5882" y="1516"/>
                  <a:pt x="5358" y="1170"/>
                </a:cubicBezTo>
                <a:cubicBezTo>
                  <a:pt x="4834" y="837"/>
                  <a:pt x="4275" y="551"/>
                  <a:pt x="3691" y="361"/>
                </a:cubicBezTo>
                <a:cubicBezTo>
                  <a:pt x="3132" y="158"/>
                  <a:pt x="2536" y="63"/>
                  <a:pt x="2001" y="16"/>
                </a:cubicBezTo>
                <a:cubicBezTo>
                  <a:pt x="1842" y="5"/>
                  <a:pt x="1689" y="1"/>
                  <a:pt x="15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1"/>
          <p:cNvSpPr/>
          <p:nvPr/>
        </p:nvSpPr>
        <p:spPr>
          <a:xfrm flipH="1" rot="10800000">
            <a:off x="477527" y="3843505"/>
            <a:ext cx="1327534" cy="893897"/>
          </a:xfrm>
          <a:custGeom>
            <a:rect b="b" l="l" r="r" t="t"/>
            <a:pathLst>
              <a:path extrusionOk="0" h="5115" w="7596">
                <a:moveTo>
                  <a:pt x="107" y="0"/>
                </a:moveTo>
                <a:cubicBezTo>
                  <a:pt x="39" y="0"/>
                  <a:pt x="1" y="97"/>
                  <a:pt x="60" y="146"/>
                </a:cubicBezTo>
                <a:cubicBezTo>
                  <a:pt x="429" y="396"/>
                  <a:pt x="822" y="646"/>
                  <a:pt x="1191" y="908"/>
                </a:cubicBezTo>
                <a:cubicBezTo>
                  <a:pt x="1703" y="1480"/>
                  <a:pt x="2322" y="2349"/>
                  <a:pt x="2238" y="3182"/>
                </a:cubicBezTo>
                <a:cubicBezTo>
                  <a:pt x="2251" y="3225"/>
                  <a:pt x="2301" y="3249"/>
                  <a:pt x="2349" y="3249"/>
                </a:cubicBezTo>
                <a:cubicBezTo>
                  <a:pt x="2393" y="3249"/>
                  <a:pt x="2435" y="3228"/>
                  <a:pt x="2441" y="3182"/>
                </a:cubicBezTo>
                <a:cubicBezTo>
                  <a:pt x="2512" y="2480"/>
                  <a:pt x="2131" y="1766"/>
                  <a:pt x="1679" y="1206"/>
                </a:cubicBezTo>
                <a:lnTo>
                  <a:pt x="1679" y="1206"/>
                </a:lnTo>
                <a:cubicBezTo>
                  <a:pt x="1941" y="1361"/>
                  <a:pt x="2179" y="1527"/>
                  <a:pt x="2429" y="1706"/>
                </a:cubicBezTo>
                <a:cubicBezTo>
                  <a:pt x="3036" y="2337"/>
                  <a:pt x="3703" y="3230"/>
                  <a:pt x="3727" y="4147"/>
                </a:cubicBezTo>
                <a:cubicBezTo>
                  <a:pt x="3727" y="4202"/>
                  <a:pt x="3768" y="4229"/>
                  <a:pt x="3806" y="4229"/>
                </a:cubicBezTo>
                <a:cubicBezTo>
                  <a:pt x="3842" y="4229"/>
                  <a:pt x="3875" y="4205"/>
                  <a:pt x="3870" y="4159"/>
                </a:cubicBezTo>
                <a:cubicBezTo>
                  <a:pt x="3858" y="3409"/>
                  <a:pt x="3441" y="2670"/>
                  <a:pt x="2953" y="2063"/>
                </a:cubicBezTo>
                <a:lnTo>
                  <a:pt x="2953" y="2063"/>
                </a:lnTo>
                <a:cubicBezTo>
                  <a:pt x="3381" y="2349"/>
                  <a:pt x="3798" y="2635"/>
                  <a:pt x="4227" y="2932"/>
                </a:cubicBezTo>
                <a:cubicBezTo>
                  <a:pt x="4691" y="3373"/>
                  <a:pt x="5477" y="4147"/>
                  <a:pt x="5417" y="4873"/>
                </a:cubicBezTo>
                <a:cubicBezTo>
                  <a:pt x="5411" y="4930"/>
                  <a:pt x="5455" y="4957"/>
                  <a:pt x="5498" y="4957"/>
                </a:cubicBezTo>
                <a:cubicBezTo>
                  <a:pt x="5536" y="4957"/>
                  <a:pt x="5572" y="4936"/>
                  <a:pt x="5572" y="4897"/>
                </a:cubicBezTo>
                <a:cubicBezTo>
                  <a:pt x="5608" y="4361"/>
                  <a:pt x="5239" y="3801"/>
                  <a:pt x="4834" y="3349"/>
                </a:cubicBezTo>
                <a:lnTo>
                  <a:pt x="4834" y="3349"/>
                </a:lnTo>
                <a:cubicBezTo>
                  <a:pt x="5703" y="3921"/>
                  <a:pt x="6584" y="4516"/>
                  <a:pt x="7442" y="5099"/>
                </a:cubicBezTo>
                <a:cubicBezTo>
                  <a:pt x="7458" y="5110"/>
                  <a:pt x="7475" y="5114"/>
                  <a:pt x="7489" y="5114"/>
                </a:cubicBezTo>
                <a:cubicBezTo>
                  <a:pt x="7558" y="5114"/>
                  <a:pt x="7595" y="5017"/>
                  <a:pt x="7537" y="4968"/>
                </a:cubicBezTo>
                <a:cubicBezTo>
                  <a:pt x="6668" y="4385"/>
                  <a:pt x="5787" y="3790"/>
                  <a:pt x="4929" y="3206"/>
                </a:cubicBezTo>
                <a:lnTo>
                  <a:pt x="4929" y="3206"/>
                </a:lnTo>
                <a:cubicBezTo>
                  <a:pt x="5276" y="3331"/>
                  <a:pt x="5658" y="3429"/>
                  <a:pt x="6013" y="3429"/>
                </a:cubicBezTo>
                <a:cubicBezTo>
                  <a:pt x="6231" y="3429"/>
                  <a:pt x="6438" y="3392"/>
                  <a:pt x="6620" y="3301"/>
                </a:cubicBezTo>
                <a:cubicBezTo>
                  <a:pt x="6701" y="3261"/>
                  <a:pt x="6661" y="3160"/>
                  <a:pt x="6589" y="3160"/>
                </a:cubicBezTo>
                <a:cubicBezTo>
                  <a:pt x="6577" y="3160"/>
                  <a:pt x="6563" y="3163"/>
                  <a:pt x="6549" y="3170"/>
                </a:cubicBezTo>
                <a:cubicBezTo>
                  <a:pt x="6383" y="3252"/>
                  <a:pt x="6195" y="3285"/>
                  <a:pt x="5998" y="3285"/>
                </a:cubicBezTo>
                <a:cubicBezTo>
                  <a:pt x="5414" y="3285"/>
                  <a:pt x="4743" y="2994"/>
                  <a:pt x="4298" y="2789"/>
                </a:cubicBezTo>
                <a:cubicBezTo>
                  <a:pt x="3870" y="2516"/>
                  <a:pt x="3453" y="2230"/>
                  <a:pt x="3024" y="1932"/>
                </a:cubicBezTo>
                <a:lnTo>
                  <a:pt x="3024" y="1932"/>
                </a:lnTo>
                <a:cubicBezTo>
                  <a:pt x="3455" y="2064"/>
                  <a:pt x="3918" y="2160"/>
                  <a:pt x="4370" y="2160"/>
                </a:cubicBezTo>
                <a:cubicBezTo>
                  <a:pt x="4694" y="2160"/>
                  <a:pt x="5013" y="2111"/>
                  <a:pt x="5310" y="1992"/>
                </a:cubicBezTo>
                <a:cubicBezTo>
                  <a:pt x="5392" y="1961"/>
                  <a:pt x="5360" y="1851"/>
                  <a:pt x="5281" y="1851"/>
                </a:cubicBezTo>
                <a:cubicBezTo>
                  <a:pt x="5268" y="1851"/>
                  <a:pt x="5254" y="1854"/>
                  <a:pt x="5239" y="1861"/>
                </a:cubicBezTo>
                <a:cubicBezTo>
                  <a:pt x="4973" y="1964"/>
                  <a:pt x="4686" y="2007"/>
                  <a:pt x="4392" y="2007"/>
                </a:cubicBezTo>
                <a:cubicBezTo>
                  <a:pt x="3740" y="2007"/>
                  <a:pt x="3055" y="1797"/>
                  <a:pt x="2489" y="1575"/>
                </a:cubicBezTo>
                <a:cubicBezTo>
                  <a:pt x="2238" y="1408"/>
                  <a:pt x="2000" y="1242"/>
                  <a:pt x="1738" y="1063"/>
                </a:cubicBezTo>
                <a:lnTo>
                  <a:pt x="1738" y="1063"/>
                </a:lnTo>
                <a:cubicBezTo>
                  <a:pt x="2099" y="1169"/>
                  <a:pt x="2496" y="1242"/>
                  <a:pt x="2879" y="1242"/>
                </a:cubicBezTo>
                <a:cubicBezTo>
                  <a:pt x="3229" y="1242"/>
                  <a:pt x="3568" y="1181"/>
                  <a:pt x="3858" y="1027"/>
                </a:cubicBezTo>
                <a:cubicBezTo>
                  <a:pt x="3928" y="987"/>
                  <a:pt x="3888" y="871"/>
                  <a:pt x="3824" y="871"/>
                </a:cubicBezTo>
                <a:cubicBezTo>
                  <a:pt x="3812" y="871"/>
                  <a:pt x="3799" y="875"/>
                  <a:pt x="3786" y="884"/>
                </a:cubicBezTo>
                <a:cubicBezTo>
                  <a:pt x="3511" y="1036"/>
                  <a:pt x="3194" y="1094"/>
                  <a:pt x="2867" y="1094"/>
                </a:cubicBezTo>
                <a:cubicBezTo>
                  <a:pt x="2318" y="1094"/>
                  <a:pt x="1741" y="930"/>
                  <a:pt x="1286" y="765"/>
                </a:cubicBezTo>
                <a:cubicBezTo>
                  <a:pt x="905" y="515"/>
                  <a:pt x="524" y="265"/>
                  <a:pt x="155" y="15"/>
                </a:cubicBezTo>
                <a:cubicBezTo>
                  <a:pt x="138" y="5"/>
                  <a:pt x="122" y="0"/>
                  <a:pt x="1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1"/>
          <p:cNvSpPr/>
          <p:nvPr/>
        </p:nvSpPr>
        <p:spPr>
          <a:xfrm>
            <a:off x="-997125" y="-570505"/>
            <a:ext cx="4236929" cy="1680561"/>
          </a:xfrm>
          <a:custGeom>
            <a:rect b="b" l="l" r="r" t="t"/>
            <a:pathLst>
              <a:path extrusionOk="0" h="13134" w="33112">
                <a:moveTo>
                  <a:pt x="9418" y="1"/>
                </a:moveTo>
                <a:lnTo>
                  <a:pt x="9418" y="13"/>
                </a:lnTo>
                <a:lnTo>
                  <a:pt x="1" y="13"/>
                </a:lnTo>
                <a:lnTo>
                  <a:pt x="1" y="12597"/>
                </a:lnTo>
                <a:cubicBezTo>
                  <a:pt x="1" y="12597"/>
                  <a:pt x="2156" y="11371"/>
                  <a:pt x="1537" y="8811"/>
                </a:cubicBezTo>
                <a:cubicBezTo>
                  <a:pt x="905" y="6251"/>
                  <a:pt x="1644" y="5787"/>
                  <a:pt x="3215" y="4882"/>
                </a:cubicBezTo>
                <a:cubicBezTo>
                  <a:pt x="4799" y="3977"/>
                  <a:pt x="4346" y="2144"/>
                  <a:pt x="6204" y="1298"/>
                </a:cubicBezTo>
                <a:cubicBezTo>
                  <a:pt x="6402" y="1209"/>
                  <a:pt x="6593" y="1169"/>
                  <a:pt x="6779" y="1169"/>
                </a:cubicBezTo>
                <a:cubicBezTo>
                  <a:pt x="8343" y="1169"/>
                  <a:pt x="9418" y="4025"/>
                  <a:pt x="9418" y="4025"/>
                </a:cubicBezTo>
                <a:cubicBezTo>
                  <a:pt x="10038" y="4894"/>
                  <a:pt x="10823" y="5644"/>
                  <a:pt x="11740" y="6132"/>
                </a:cubicBezTo>
                <a:cubicBezTo>
                  <a:pt x="12240" y="6406"/>
                  <a:pt x="12752" y="6585"/>
                  <a:pt x="13312" y="6680"/>
                </a:cubicBezTo>
                <a:cubicBezTo>
                  <a:pt x="13955" y="6799"/>
                  <a:pt x="14621" y="6811"/>
                  <a:pt x="15276" y="6835"/>
                </a:cubicBezTo>
                <a:cubicBezTo>
                  <a:pt x="15919" y="6835"/>
                  <a:pt x="16598" y="6835"/>
                  <a:pt x="17253" y="6918"/>
                </a:cubicBezTo>
                <a:cubicBezTo>
                  <a:pt x="17812" y="6990"/>
                  <a:pt x="18372" y="7144"/>
                  <a:pt x="18908" y="7335"/>
                </a:cubicBezTo>
                <a:cubicBezTo>
                  <a:pt x="19979" y="7704"/>
                  <a:pt x="20968" y="8287"/>
                  <a:pt x="21908" y="8978"/>
                </a:cubicBezTo>
                <a:cubicBezTo>
                  <a:pt x="22861" y="9669"/>
                  <a:pt x="23754" y="10478"/>
                  <a:pt x="24587" y="11324"/>
                </a:cubicBezTo>
                <a:cubicBezTo>
                  <a:pt x="25341" y="12089"/>
                  <a:pt x="26211" y="13134"/>
                  <a:pt x="27347" y="13134"/>
                </a:cubicBezTo>
                <a:cubicBezTo>
                  <a:pt x="27359" y="13134"/>
                  <a:pt x="27372" y="13134"/>
                  <a:pt x="27385" y="13133"/>
                </a:cubicBezTo>
                <a:cubicBezTo>
                  <a:pt x="28445" y="13098"/>
                  <a:pt x="29099" y="12133"/>
                  <a:pt x="29397" y="11145"/>
                </a:cubicBezTo>
                <a:cubicBezTo>
                  <a:pt x="29576" y="10562"/>
                  <a:pt x="29635" y="9954"/>
                  <a:pt x="29695" y="9347"/>
                </a:cubicBezTo>
                <a:cubicBezTo>
                  <a:pt x="29754" y="8633"/>
                  <a:pt x="29766" y="7918"/>
                  <a:pt x="29778" y="7216"/>
                </a:cubicBezTo>
                <a:cubicBezTo>
                  <a:pt x="29814" y="5942"/>
                  <a:pt x="29861" y="4644"/>
                  <a:pt x="30219" y="3406"/>
                </a:cubicBezTo>
                <a:cubicBezTo>
                  <a:pt x="30516" y="2382"/>
                  <a:pt x="31016" y="1382"/>
                  <a:pt x="31838" y="727"/>
                </a:cubicBezTo>
                <a:cubicBezTo>
                  <a:pt x="32219" y="417"/>
                  <a:pt x="32671" y="203"/>
                  <a:pt x="331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9" name="Google Shape;559;p11"/>
          <p:cNvGrpSpPr/>
          <p:nvPr/>
        </p:nvGrpSpPr>
        <p:grpSpPr>
          <a:xfrm>
            <a:off x="2287416" y="464006"/>
            <a:ext cx="333180" cy="518029"/>
            <a:chOff x="2080816" y="437481"/>
            <a:chExt cx="333180" cy="518029"/>
          </a:xfrm>
        </p:grpSpPr>
        <p:sp>
          <p:nvSpPr>
            <p:cNvPr id="560" name="Google Shape;560;p11"/>
            <p:cNvSpPr/>
            <p:nvPr/>
          </p:nvSpPr>
          <p:spPr>
            <a:xfrm>
              <a:off x="2080816" y="728825"/>
              <a:ext cx="45387" cy="58488"/>
            </a:xfrm>
            <a:custGeom>
              <a:rect b="b" l="l" r="r" t="t"/>
              <a:pathLst>
                <a:path extrusionOk="0" h="692" w="537">
                  <a:moveTo>
                    <a:pt x="196" y="0"/>
                  </a:moveTo>
                  <a:cubicBezTo>
                    <a:pt x="164" y="0"/>
                    <a:pt x="133" y="8"/>
                    <a:pt x="108" y="24"/>
                  </a:cubicBezTo>
                  <a:cubicBezTo>
                    <a:pt x="13" y="72"/>
                    <a:pt x="1" y="179"/>
                    <a:pt x="49" y="263"/>
                  </a:cubicBezTo>
                  <a:cubicBezTo>
                    <a:pt x="96" y="382"/>
                    <a:pt x="156" y="489"/>
                    <a:pt x="191" y="608"/>
                  </a:cubicBezTo>
                  <a:cubicBezTo>
                    <a:pt x="215" y="663"/>
                    <a:pt x="279" y="692"/>
                    <a:pt x="341" y="692"/>
                  </a:cubicBezTo>
                  <a:cubicBezTo>
                    <a:pt x="373" y="692"/>
                    <a:pt x="405" y="684"/>
                    <a:pt x="430" y="667"/>
                  </a:cubicBezTo>
                  <a:cubicBezTo>
                    <a:pt x="525" y="620"/>
                    <a:pt x="537" y="513"/>
                    <a:pt x="489" y="429"/>
                  </a:cubicBezTo>
                  <a:cubicBezTo>
                    <a:pt x="453" y="310"/>
                    <a:pt x="394" y="203"/>
                    <a:pt x="346" y="84"/>
                  </a:cubicBezTo>
                  <a:cubicBezTo>
                    <a:pt x="323" y="29"/>
                    <a:pt x="258" y="0"/>
                    <a:pt x="1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1"/>
            <p:cNvSpPr/>
            <p:nvPr/>
          </p:nvSpPr>
          <p:spPr>
            <a:xfrm>
              <a:off x="2132204" y="695017"/>
              <a:ext cx="48345" cy="64404"/>
            </a:xfrm>
            <a:custGeom>
              <a:rect b="b" l="l" r="r" t="t"/>
              <a:pathLst>
                <a:path extrusionOk="0" h="762" w="572">
                  <a:moveTo>
                    <a:pt x="181" y="1"/>
                  </a:moveTo>
                  <a:cubicBezTo>
                    <a:pt x="150" y="1"/>
                    <a:pt x="120" y="7"/>
                    <a:pt x="95" y="20"/>
                  </a:cubicBezTo>
                  <a:cubicBezTo>
                    <a:pt x="24" y="67"/>
                    <a:pt x="0" y="174"/>
                    <a:pt x="36" y="258"/>
                  </a:cubicBezTo>
                  <a:cubicBezTo>
                    <a:pt x="95" y="401"/>
                    <a:pt x="167" y="543"/>
                    <a:pt x="226" y="674"/>
                  </a:cubicBezTo>
                  <a:cubicBezTo>
                    <a:pt x="256" y="734"/>
                    <a:pt x="314" y="761"/>
                    <a:pt x="371" y="761"/>
                  </a:cubicBezTo>
                  <a:cubicBezTo>
                    <a:pt x="405" y="761"/>
                    <a:pt x="438" y="752"/>
                    <a:pt x="464" y="734"/>
                  </a:cubicBezTo>
                  <a:cubicBezTo>
                    <a:pt x="560" y="698"/>
                    <a:pt x="572" y="591"/>
                    <a:pt x="524" y="496"/>
                  </a:cubicBezTo>
                  <a:cubicBezTo>
                    <a:pt x="464" y="365"/>
                    <a:pt x="393" y="222"/>
                    <a:pt x="334" y="79"/>
                  </a:cubicBezTo>
                  <a:cubicBezTo>
                    <a:pt x="302" y="25"/>
                    <a:pt x="241" y="1"/>
                    <a:pt x="1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1"/>
            <p:cNvSpPr/>
            <p:nvPr/>
          </p:nvSpPr>
          <p:spPr>
            <a:xfrm>
              <a:off x="2190523" y="634838"/>
              <a:ext cx="47416" cy="66771"/>
            </a:xfrm>
            <a:custGeom>
              <a:rect b="b" l="l" r="r" t="t"/>
              <a:pathLst>
                <a:path extrusionOk="0" h="790" w="561">
                  <a:moveTo>
                    <a:pt x="206" y="0"/>
                  </a:moveTo>
                  <a:cubicBezTo>
                    <a:pt x="193" y="0"/>
                    <a:pt x="180" y="2"/>
                    <a:pt x="167" y="5"/>
                  </a:cubicBezTo>
                  <a:cubicBezTo>
                    <a:pt x="72" y="41"/>
                    <a:pt x="1" y="136"/>
                    <a:pt x="48" y="220"/>
                  </a:cubicBezTo>
                  <a:cubicBezTo>
                    <a:pt x="108" y="363"/>
                    <a:pt x="144" y="517"/>
                    <a:pt x="203" y="660"/>
                  </a:cubicBezTo>
                  <a:cubicBezTo>
                    <a:pt x="232" y="736"/>
                    <a:pt x="291" y="790"/>
                    <a:pt x="362" y="790"/>
                  </a:cubicBezTo>
                  <a:cubicBezTo>
                    <a:pt x="380" y="790"/>
                    <a:pt x="398" y="786"/>
                    <a:pt x="417" y="779"/>
                  </a:cubicBezTo>
                  <a:cubicBezTo>
                    <a:pt x="501" y="755"/>
                    <a:pt x="560" y="660"/>
                    <a:pt x="536" y="577"/>
                  </a:cubicBezTo>
                  <a:cubicBezTo>
                    <a:pt x="477" y="422"/>
                    <a:pt x="429" y="279"/>
                    <a:pt x="370" y="124"/>
                  </a:cubicBezTo>
                  <a:cubicBezTo>
                    <a:pt x="350" y="54"/>
                    <a:pt x="278" y="0"/>
                    <a:pt x="2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1"/>
            <p:cNvSpPr/>
            <p:nvPr/>
          </p:nvSpPr>
          <p:spPr>
            <a:xfrm>
              <a:off x="2231770" y="577617"/>
              <a:ext cx="51473" cy="43866"/>
            </a:xfrm>
            <a:custGeom>
              <a:rect b="b" l="l" r="r" t="t"/>
              <a:pathLst>
                <a:path extrusionOk="0" h="519" w="609">
                  <a:moveTo>
                    <a:pt x="208" y="1"/>
                  </a:moveTo>
                  <a:cubicBezTo>
                    <a:pt x="147" y="1"/>
                    <a:pt x="81" y="38"/>
                    <a:pt x="48" y="87"/>
                  </a:cubicBezTo>
                  <a:cubicBezTo>
                    <a:pt x="1" y="182"/>
                    <a:pt x="37" y="266"/>
                    <a:pt x="108" y="325"/>
                  </a:cubicBezTo>
                  <a:cubicBezTo>
                    <a:pt x="179" y="385"/>
                    <a:pt x="251" y="444"/>
                    <a:pt x="334" y="492"/>
                  </a:cubicBezTo>
                  <a:cubicBezTo>
                    <a:pt x="357" y="511"/>
                    <a:pt x="384" y="519"/>
                    <a:pt x="413" y="519"/>
                  </a:cubicBezTo>
                  <a:cubicBezTo>
                    <a:pt x="474" y="519"/>
                    <a:pt x="540" y="481"/>
                    <a:pt x="572" y="432"/>
                  </a:cubicBezTo>
                  <a:cubicBezTo>
                    <a:pt x="608" y="337"/>
                    <a:pt x="584" y="254"/>
                    <a:pt x="513" y="194"/>
                  </a:cubicBezTo>
                  <a:cubicBezTo>
                    <a:pt x="429" y="135"/>
                    <a:pt x="358" y="75"/>
                    <a:pt x="287" y="27"/>
                  </a:cubicBezTo>
                  <a:cubicBezTo>
                    <a:pt x="264" y="9"/>
                    <a:pt x="237" y="1"/>
                    <a:pt x="2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1"/>
            <p:cNvSpPr/>
            <p:nvPr/>
          </p:nvSpPr>
          <p:spPr>
            <a:xfrm>
              <a:off x="2261014" y="520565"/>
              <a:ext cx="64489" cy="29244"/>
            </a:xfrm>
            <a:custGeom>
              <a:rect b="b" l="l" r="r" t="t"/>
              <a:pathLst>
                <a:path extrusionOk="0" h="346" w="763">
                  <a:moveTo>
                    <a:pt x="226" y="0"/>
                  </a:moveTo>
                  <a:cubicBezTo>
                    <a:pt x="0" y="0"/>
                    <a:pt x="0" y="345"/>
                    <a:pt x="226" y="345"/>
                  </a:cubicBezTo>
                  <a:lnTo>
                    <a:pt x="536" y="345"/>
                  </a:lnTo>
                  <a:cubicBezTo>
                    <a:pt x="762" y="345"/>
                    <a:pt x="762" y="0"/>
                    <a:pt x="5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1"/>
            <p:cNvSpPr/>
            <p:nvPr/>
          </p:nvSpPr>
          <p:spPr>
            <a:xfrm>
              <a:off x="2297189" y="437481"/>
              <a:ext cx="54431" cy="33301"/>
            </a:xfrm>
            <a:custGeom>
              <a:rect b="b" l="l" r="r" t="t"/>
              <a:pathLst>
                <a:path extrusionOk="0" h="394" w="644">
                  <a:moveTo>
                    <a:pt x="465" y="1"/>
                  </a:moveTo>
                  <a:cubicBezTo>
                    <a:pt x="450" y="1"/>
                    <a:pt x="434" y="3"/>
                    <a:pt x="417" y="7"/>
                  </a:cubicBezTo>
                  <a:cubicBezTo>
                    <a:pt x="334" y="19"/>
                    <a:pt x="227" y="42"/>
                    <a:pt x="132" y="66"/>
                  </a:cubicBezTo>
                  <a:cubicBezTo>
                    <a:pt x="48" y="78"/>
                    <a:pt x="1" y="185"/>
                    <a:pt x="13" y="269"/>
                  </a:cubicBezTo>
                  <a:cubicBezTo>
                    <a:pt x="42" y="348"/>
                    <a:pt x="105" y="394"/>
                    <a:pt x="179" y="394"/>
                  </a:cubicBezTo>
                  <a:cubicBezTo>
                    <a:pt x="195" y="394"/>
                    <a:pt x="211" y="392"/>
                    <a:pt x="227" y="388"/>
                  </a:cubicBezTo>
                  <a:cubicBezTo>
                    <a:pt x="310" y="376"/>
                    <a:pt x="417" y="340"/>
                    <a:pt x="513" y="328"/>
                  </a:cubicBezTo>
                  <a:cubicBezTo>
                    <a:pt x="596" y="316"/>
                    <a:pt x="644" y="209"/>
                    <a:pt x="632" y="126"/>
                  </a:cubicBezTo>
                  <a:cubicBezTo>
                    <a:pt x="602" y="47"/>
                    <a:pt x="540" y="1"/>
                    <a:pt x="4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1"/>
            <p:cNvSpPr/>
            <p:nvPr/>
          </p:nvSpPr>
          <p:spPr>
            <a:xfrm>
              <a:off x="2137191" y="807599"/>
              <a:ext cx="58488" cy="51895"/>
            </a:xfrm>
            <a:custGeom>
              <a:rect b="b" l="l" r="r" t="t"/>
              <a:pathLst>
                <a:path extrusionOk="0" h="614" w="692">
                  <a:moveTo>
                    <a:pt x="175" y="0"/>
                  </a:moveTo>
                  <a:cubicBezTo>
                    <a:pt x="132" y="0"/>
                    <a:pt x="90" y="15"/>
                    <a:pt x="60" y="45"/>
                  </a:cubicBezTo>
                  <a:cubicBezTo>
                    <a:pt x="1" y="104"/>
                    <a:pt x="1" y="223"/>
                    <a:pt x="60" y="283"/>
                  </a:cubicBezTo>
                  <a:cubicBezTo>
                    <a:pt x="167" y="378"/>
                    <a:pt x="275" y="474"/>
                    <a:pt x="382" y="569"/>
                  </a:cubicBezTo>
                  <a:cubicBezTo>
                    <a:pt x="417" y="599"/>
                    <a:pt x="462" y="613"/>
                    <a:pt x="505" y="613"/>
                  </a:cubicBezTo>
                  <a:cubicBezTo>
                    <a:pt x="548" y="613"/>
                    <a:pt x="590" y="599"/>
                    <a:pt x="620" y="569"/>
                  </a:cubicBezTo>
                  <a:cubicBezTo>
                    <a:pt x="679" y="509"/>
                    <a:pt x="691" y="390"/>
                    <a:pt x="620" y="331"/>
                  </a:cubicBezTo>
                  <a:cubicBezTo>
                    <a:pt x="513" y="235"/>
                    <a:pt x="405" y="140"/>
                    <a:pt x="298" y="45"/>
                  </a:cubicBezTo>
                  <a:cubicBezTo>
                    <a:pt x="263" y="15"/>
                    <a:pt x="218" y="0"/>
                    <a:pt x="1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1"/>
            <p:cNvSpPr/>
            <p:nvPr/>
          </p:nvSpPr>
          <p:spPr>
            <a:xfrm>
              <a:off x="2204638" y="771931"/>
              <a:ext cx="41330" cy="42683"/>
            </a:xfrm>
            <a:custGeom>
              <a:rect b="b" l="l" r="r" t="t"/>
              <a:pathLst>
                <a:path extrusionOk="0" h="505" w="489">
                  <a:moveTo>
                    <a:pt x="185" y="1"/>
                  </a:moveTo>
                  <a:cubicBezTo>
                    <a:pt x="138" y="1"/>
                    <a:pt x="91" y="19"/>
                    <a:pt x="60" y="50"/>
                  </a:cubicBezTo>
                  <a:cubicBezTo>
                    <a:pt x="0" y="110"/>
                    <a:pt x="0" y="217"/>
                    <a:pt x="60" y="288"/>
                  </a:cubicBezTo>
                  <a:cubicBezTo>
                    <a:pt x="96" y="348"/>
                    <a:pt x="143" y="407"/>
                    <a:pt x="191" y="455"/>
                  </a:cubicBezTo>
                  <a:cubicBezTo>
                    <a:pt x="219" y="489"/>
                    <a:pt x="261" y="504"/>
                    <a:pt x="304" y="504"/>
                  </a:cubicBezTo>
                  <a:cubicBezTo>
                    <a:pt x="351" y="504"/>
                    <a:pt x="398" y="486"/>
                    <a:pt x="429" y="455"/>
                  </a:cubicBezTo>
                  <a:cubicBezTo>
                    <a:pt x="489" y="384"/>
                    <a:pt x="489" y="288"/>
                    <a:pt x="429" y="217"/>
                  </a:cubicBezTo>
                  <a:cubicBezTo>
                    <a:pt x="381" y="157"/>
                    <a:pt x="334" y="98"/>
                    <a:pt x="298" y="50"/>
                  </a:cubicBezTo>
                  <a:cubicBezTo>
                    <a:pt x="270" y="16"/>
                    <a:pt x="228" y="1"/>
                    <a:pt x="1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1"/>
            <p:cNvSpPr/>
            <p:nvPr/>
          </p:nvSpPr>
          <p:spPr>
            <a:xfrm>
              <a:off x="2257971" y="716739"/>
              <a:ext cx="52402" cy="47669"/>
            </a:xfrm>
            <a:custGeom>
              <a:rect b="b" l="l" r="r" t="t"/>
              <a:pathLst>
                <a:path extrusionOk="0" h="564" w="620">
                  <a:moveTo>
                    <a:pt x="181" y="0"/>
                  </a:moveTo>
                  <a:cubicBezTo>
                    <a:pt x="150" y="0"/>
                    <a:pt x="120" y="8"/>
                    <a:pt x="96" y="25"/>
                  </a:cubicBezTo>
                  <a:cubicBezTo>
                    <a:pt x="36" y="84"/>
                    <a:pt x="0" y="167"/>
                    <a:pt x="48" y="263"/>
                  </a:cubicBezTo>
                  <a:cubicBezTo>
                    <a:pt x="108" y="382"/>
                    <a:pt x="215" y="477"/>
                    <a:pt x="334" y="536"/>
                  </a:cubicBezTo>
                  <a:cubicBezTo>
                    <a:pt x="360" y="554"/>
                    <a:pt x="394" y="564"/>
                    <a:pt x="427" y="564"/>
                  </a:cubicBezTo>
                  <a:cubicBezTo>
                    <a:pt x="484" y="564"/>
                    <a:pt x="542" y="537"/>
                    <a:pt x="572" y="477"/>
                  </a:cubicBezTo>
                  <a:cubicBezTo>
                    <a:pt x="620" y="406"/>
                    <a:pt x="596" y="286"/>
                    <a:pt x="512" y="239"/>
                  </a:cubicBezTo>
                  <a:cubicBezTo>
                    <a:pt x="500" y="227"/>
                    <a:pt x="465" y="215"/>
                    <a:pt x="453" y="215"/>
                  </a:cubicBezTo>
                  <a:lnTo>
                    <a:pt x="441" y="203"/>
                  </a:lnTo>
                  <a:lnTo>
                    <a:pt x="405" y="167"/>
                  </a:lnTo>
                  <a:lnTo>
                    <a:pt x="381" y="144"/>
                  </a:lnTo>
                  <a:cubicBezTo>
                    <a:pt x="375" y="133"/>
                    <a:pt x="372" y="130"/>
                    <a:pt x="371" y="130"/>
                  </a:cubicBezTo>
                  <a:lnTo>
                    <a:pt x="371" y="130"/>
                  </a:lnTo>
                  <a:cubicBezTo>
                    <a:pt x="371" y="130"/>
                    <a:pt x="371" y="131"/>
                    <a:pt x="372" y="133"/>
                  </a:cubicBezTo>
                  <a:lnTo>
                    <a:pt x="372" y="133"/>
                  </a:lnTo>
                  <a:cubicBezTo>
                    <a:pt x="354" y="113"/>
                    <a:pt x="344" y="94"/>
                    <a:pt x="334" y="84"/>
                  </a:cubicBezTo>
                  <a:cubicBezTo>
                    <a:pt x="303" y="29"/>
                    <a:pt x="240" y="0"/>
                    <a:pt x="1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1"/>
            <p:cNvSpPr/>
            <p:nvPr/>
          </p:nvSpPr>
          <p:spPr>
            <a:xfrm>
              <a:off x="2298203" y="628668"/>
              <a:ext cx="45387" cy="39978"/>
            </a:xfrm>
            <a:custGeom>
              <a:rect b="b" l="l" r="r" t="t"/>
              <a:pathLst>
                <a:path extrusionOk="0" h="473" w="537">
                  <a:moveTo>
                    <a:pt x="192" y="1"/>
                  </a:moveTo>
                  <a:cubicBezTo>
                    <a:pt x="151" y="1"/>
                    <a:pt x="111" y="16"/>
                    <a:pt x="84" y="55"/>
                  </a:cubicBezTo>
                  <a:cubicBezTo>
                    <a:pt x="24" y="114"/>
                    <a:pt x="1" y="233"/>
                    <a:pt x="84" y="293"/>
                  </a:cubicBezTo>
                  <a:cubicBezTo>
                    <a:pt x="120" y="328"/>
                    <a:pt x="167" y="376"/>
                    <a:pt x="227" y="424"/>
                  </a:cubicBezTo>
                  <a:cubicBezTo>
                    <a:pt x="258" y="455"/>
                    <a:pt x="305" y="473"/>
                    <a:pt x="352" y="473"/>
                  </a:cubicBezTo>
                  <a:cubicBezTo>
                    <a:pt x="395" y="473"/>
                    <a:pt x="437" y="458"/>
                    <a:pt x="465" y="424"/>
                  </a:cubicBezTo>
                  <a:cubicBezTo>
                    <a:pt x="525" y="352"/>
                    <a:pt x="536" y="245"/>
                    <a:pt x="465" y="185"/>
                  </a:cubicBezTo>
                  <a:cubicBezTo>
                    <a:pt x="417" y="138"/>
                    <a:pt x="382" y="90"/>
                    <a:pt x="322" y="55"/>
                  </a:cubicBezTo>
                  <a:cubicBezTo>
                    <a:pt x="290" y="22"/>
                    <a:pt x="240" y="1"/>
                    <a:pt x="1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1"/>
            <p:cNvSpPr/>
            <p:nvPr/>
          </p:nvSpPr>
          <p:spPr>
            <a:xfrm>
              <a:off x="2337505" y="561305"/>
              <a:ext cx="51388" cy="37273"/>
            </a:xfrm>
            <a:custGeom>
              <a:rect b="b" l="l" r="r" t="t"/>
              <a:pathLst>
                <a:path extrusionOk="0" h="441" w="608">
                  <a:moveTo>
                    <a:pt x="184" y="1"/>
                  </a:moveTo>
                  <a:cubicBezTo>
                    <a:pt x="104" y="1"/>
                    <a:pt x="32" y="56"/>
                    <a:pt x="12" y="137"/>
                  </a:cubicBezTo>
                  <a:cubicBezTo>
                    <a:pt x="0" y="220"/>
                    <a:pt x="48" y="316"/>
                    <a:pt x="131" y="340"/>
                  </a:cubicBezTo>
                  <a:cubicBezTo>
                    <a:pt x="226" y="363"/>
                    <a:pt x="298" y="399"/>
                    <a:pt x="393" y="435"/>
                  </a:cubicBezTo>
                  <a:cubicBezTo>
                    <a:pt x="405" y="438"/>
                    <a:pt x="418" y="440"/>
                    <a:pt x="431" y="440"/>
                  </a:cubicBezTo>
                  <a:cubicBezTo>
                    <a:pt x="506" y="440"/>
                    <a:pt x="585" y="385"/>
                    <a:pt x="595" y="304"/>
                  </a:cubicBezTo>
                  <a:cubicBezTo>
                    <a:pt x="607" y="220"/>
                    <a:pt x="572" y="137"/>
                    <a:pt x="476" y="101"/>
                  </a:cubicBezTo>
                  <a:cubicBezTo>
                    <a:pt x="381" y="66"/>
                    <a:pt x="310" y="42"/>
                    <a:pt x="226" y="6"/>
                  </a:cubicBezTo>
                  <a:cubicBezTo>
                    <a:pt x="212" y="3"/>
                    <a:pt x="198" y="1"/>
                    <a:pt x="1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1"/>
            <p:cNvSpPr/>
            <p:nvPr/>
          </p:nvSpPr>
          <p:spPr>
            <a:xfrm>
              <a:off x="2357621" y="498421"/>
              <a:ext cx="44288" cy="37273"/>
            </a:xfrm>
            <a:custGeom>
              <a:rect b="b" l="l" r="r" t="t"/>
              <a:pathLst>
                <a:path extrusionOk="0" h="441" w="524">
                  <a:moveTo>
                    <a:pt x="191" y="0"/>
                  </a:moveTo>
                  <a:cubicBezTo>
                    <a:pt x="155" y="0"/>
                    <a:pt x="107" y="12"/>
                    <a:pt x="72" y="48"/>
                  </a:cubicBezTo>
                  <a:cubicBezTo>
                    <a:pt x="36" y="107"/>
                    <a:pt x="0" y="226"/>
                    <a:pt x="72" y="286"/>
                  </a:cubicBezTo>
                  <a:cubicBezTo>
                    <a:pt x="119" y="322"/>
                    <a:pt x="167" y="357"/>
                    <a:pt x="214" y="405"/>
                  </a:cubicBezTo>
                  <a:cubicBezTo>
                    <a:pt x="238" y="429"/>
                    <a:pt x="286" y="441"/>
                    <a:pt x="334" y="441"/>
                  </a:cubicBezTo>
                  <a:cubicBezTo>
                    <a:pt x="369" y="441"/>
                    <a:pt x="417" y="429"/>
                    <a:pt x="453" y="405"/>
                  </a:cubicBezTo>
                  <a:cubicBezTo>
                    <a:pt x="512" y="345"/>
                    <a:pt x="524" y="226"/>
                    <a:pt x="453" y="167"/>
                  </a:cubicBezTo>
                  <a:cubicBezTo>
                    <a:pt x="405" y="119"/>
                    <a:pt x="357" y="83"/>
                    <a:pt x="310" y="48"/>
                  </a:cubicBezTo>
                  <a:cubicBezTo>
                    <a:pt x="286" y="12"/>
                    <a:pt x="238" y="0"/>
                    <a:pt x="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1"/>
            <p:cNvSpPr/>
            <p:nvPr/>
          </p:nvSpPr>
          <p:spPr>
            <a:xfrm>
              <a:off x="2186551" y="910461"/>
              <a:ext cx="48345" cy="45049"/>
            </a:xfrm>
            <a:custGeom>
              <a:rect b="b" l="l" r="r" t="t"/>
              <a:pathLst>
                <a:path extrusionOk="0" h="533" w="572">
                  <a:moveTo>
                    <a:pt x="180" y="0"/>
                  </a:moveTo>
                  <a:cubicBezTo>
                    <a:pt x="139" y="0"/>
                    <a:pt x="99" y="16"/>
                    <a:pt x="72" y="54"/>
                  </a:cubicBezTo>
                  <a:cubicBezTo>
                    <a:pt x="12" y="114"/>
                    <a:pt x="0" y="209"/>
                    <a:pt x="72" y="292"/>
                  </a:cubicBezTo>
                  <a:lnTo>
                    <a:pt x="274" y="483"/>
                  </a:lnTo>
                  <a:cubicBezTo>
                    <a:pt x="305" y="514"/>
                    <a:pt x="352" y="532"/>
                    <a:pt x="399" y="532"/>
                  </a:cubicBezTo>
                  <a:cubicBezTo>
                    <a:pt x="442" y="532"/>
                    <a:pt x="484" y="517"/>
                    <a:pt x="512" y="483"/>
                  </a:cubicBezTo>
                  <a:cubicBezTo>
                    <a:pt x="572" y="411"/>
                    <a:pt x="572" y="304"/>
                    <a:pt x="512" y="245"/>
                  </a:cubicBezTo>
                  <a:lnTo>
                    <a:pt x="310" y="54"/>
                  </a:lnTo>
                  <a:cubicBezTo>
                    <a:pt x="277" y="22"/>
                    <a:pt x="228" y="0"/>
                    <a:pt x="1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1"/>
            <p:cNvSpPr/>
            <p:nvPr/>
          </p:nvSpPr>
          <p:spPr>
            <a:xfrm>
              <a:off x="2251885" y="850451"/>
              <a:ext cx="35329" cy="51726"/>
            </a:xfrm>
            <a:custGeom>
              <a:rect b="b" l="l" r="r" t="t"/>
              <a:pathLst>
                <a:path extrusionOk="0" h="612" w="418">
                  <a:moveTo>
                    <a:pt x="167" y="0"/>
                  </a:moveTo>
                  <a:cubicBezTo>
                    <a:pt x="155" y="0"/>
                    <a:pt x="144" y="1"/>
                    <a:pt x="132" y="2"/>
                  </a:cubicBezTo>
                  <a:cubicBezTo>
                    <a:pt x="49" y="26"/>
                    <a:pt x="1" y="121"/>
                    <a:pt x="13" y="205"/>
                  </a:cubicBezTo>
                  <a:cubicBezTo>
                    <a:pt x="37" y="300"/>
                    <a:pt x="61" y="407"/>
                    <a:pt x="72" y="490"/>
                  </a:cubicBezTo>
                  <a:cubicBezTo>
                    <a:pt x="93" y="574"/>
                    <a:pt x="169" y="612"/>
                    <a:pt x="252" y="612"/>
                  </a:cubicBezTo>
                  <a:cubicBezTo>
                    <a:pt x="263" y="612"/>
                    <a:pt x="275" y="611"/>
                    <a:pt x="287" y="609"/>
                  </a:cubicBezTo>
                  <a:cubicBezTo>
                    <a:pt x="370" y="586"/>
                    <a:pt x="418" y="490"/>
                    <a:pt x="406" y="407"/>
                  </a:cubicBezTo>
                  <a:cubicBezTo>
                    <a:pt x="382" y="312"/>
                    <a:pt x="358" y="205"/>
                    <a:pt x="346" y="121"/>
                  </a:cubicBezTo>
                  <a:cubicBezTo>
                    <a:pt x="325" y="38"/>
                    <a:pt x="250" y="0"/>
                    <a:pt x="1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1"/>
            <p:cNvSpPr/>
            <p:nvPr/>
          </p:nvSpPr>
          <p:spPr>
            <a:xfrm>
              <a:off x="2289075" y="803035"/>
              <a:ext cx="53670" cy="57220"/>
            </a:xfrm>
            <a:custGeom>
              <a:rect b="b" l="l" r="r" t="t"/>
              <a:pathLst>
                <a:path extrusionOk="0" h="677" w="635">
                  <a:moveTo>
                    <a:pt x="223" y="0"/>
                  </a:moveTo>
                  <a:cubicBezTo>
                    <a:pt x="109" y="0"/>
                    <a:pt x="0" y="116"/>
                    <a:pt x="73" y="254"/>
                  </a:cubicBezTo>
                  <a:cubicBezTo>
                    <a:pt x="132" y="373"/>
                    <a:pt x="204" y="468"/>
                    <a:pt x="263" y="587"/>
                  </a:cubicBezTo>
                  <a:cubicBezTo>
                    <a:pt x="297" y="651"/>
                    <a:pt x="350" y="677"/>
                    <a:pt x="403" y="677"/>
                  </a:cubicBezTo>
                  <a:cubicBezTo>
                    <a:pt x="518" y="677"/>
                    <a:pt x="634" y="555"/>
                    <a:pt x="561" y="432"/>
                  </a:cubicBezTo>
                  <a:cubicBezTo>
                    <a:pt x="502" y="313"/>
                    <a:pt x="430" y="206"/>
                    <a:pt x="371" y="87"/>
                  </a:cubicBezTo>
                  <a:cubicBezTo>
                    <a:pt x="332" y="26"/>
                    <a:pt x="277" y="0"/>
                    <a:pt x="2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1"/>
            <p:cNvSpPr/>
            <p:nvPr/>
          </p:nvSpPr>
          <p:spPr>
            <a:xfrm>
              <a:off x="2341477" y="726374"/>
              <a:ext cx="43359" cy="60770"/>
            </a:xfrm>
            <a:custGeom>
              <a:rect b="b" l="l" r="r" t="t"/>
              <a:pathLst>
                <a:path extrusionOk="0" h="719" w="513">
                  <a:moveTo>
                    <a:pt x="186" y="0"/>
                  </a:moveTo>
                  <a:cubicBezTo>
                    <a:pt x="172" y="0"/>
                    <a:pt x="158" y="2"/>
                    <a:pt x="144" y="6"/>
                  </a:cubicBezTo>
                  <a:cubicBezTo>
                    <a:pt x="60" y="30"/>
                    <a:pt x="1" y="125"/>
                    <a:pt x="24" y="220"/>
                  </a:cubicBezTo>
                  <a:cubicBezTo>
                    <a:pt x="72" y="339"/>
                    <a:pt x="120" y="458"/>
                    <a:pt x="155" y="589"/>
                  </a:cubicBezTo>
                  <a:cubicBezTo>
                    <a:pt x="184" y="665"/>
                    <a:pt x="251" y="719"/>
                    <a:pt x="319" y="719"/>
                  </a:cubicBezTo>
                  <a:cubicBezTo>
                    <a:pt x="336" y="719"/>
                    <a:pt x="353" y="715"/>
                    <a:pt x="370" y="708"/>
                  </a:cubicBezTo>
                  <a:cubicBezTo>
                    <a:pt x="441" y="684"/>
                    <a:pt x="513" y="589"/>
                    <a:pt x="489" y="506"/>
                  </a:cubicBezTo>
                  <a:cubicBezTo>
                    <a:pt x="441" y="387"/>
                    <a:pt x="394" y="268"/>
                    <a:pt x="358" y="125"/>
                  </a:cubicBezTo>
                  <a:cubicBezTo>
                    <a:pt x="327" y="54"/>
                    <a:pt x="263" y="0"/>
                    <a:pt x="1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1"/>
            <p:cNvSpPr/>
            <p:nvPr/>
          </p:nvSpPr>
          <p:spPr>
            <a:xfrm>
              <a:off x="2370637" y="663152"/>
              <a:ext cx="43359" cy="43866"/>
            </a:xfrm>
            <a:custGeom>
              <a:rect b="b" l="l" r="r" t="t"/>
              <a:pathLst>
                <a:path extrusionOk="0" h="519" w="513">
                  <a:moveTo>
                    <a:pt x="188" y="1"/>
                  </a:moveTo>
                  <a:cubicBezTo>
                    <a:pt x="158" y="1"/>
                    <a:pt x="126" y="9"/>
                    <a:pt x="96" y="28"/>
                  </a:cubicBezTo>
                  <a:cubicBezTo>
                    <a:pt x="25" y="75"/>
                    <a:pt x="1" y="194"/>
                    <a:pt x="37" y="266"/>
                  </a:cubicBezTo>
                  <a:cubicBezTo>
                    <a:pt x="84" y="325"/>
                    <a:pt x="120" y="385"/>
                    <a:pt x="156" y="432"/>
                  </a:cubicBezTo>
                  <a:cubicBezTo>
                    <a:pt x="188" y="481"/>
                    <a:pt x="249" y="519"/>
                    <a:pt x="310" y="519"/>
                  </a:cubicBezTo>
                  <a:cubicBezTo>
                    <a:pt x="339" y="519"/>
                    <a:pt x="367" y="511"/>
                    <a:pt x="394" y="492"/>
                  </a:cubicBezTo>
                  <a:cubicBezTo>
                    <a:pt x="477" y="444"/>
                    <a:pt x="513" y="337"/>
                    <a:pt x="453" y="254"/>
                  </a:cubicBezTo>
                  <a:cubicBezTo>
                    <a:pt x="418" y="194"/>
                    <a:pt x="382" y="135"/>
                    <a:pt x="334" y="87"/>
                  </a:cubicBezTo>
                  <a:cubicBezTo>
                    <a:pt x="310" y="38"/>
                    <a:pt x="252" y="1"/>
                    <a:pt x="1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7" name="Google Shape;577;p11"/>
          <p:cNvSpPr/>
          <p:nvPr/>
        </p:nvSpPr>
        <p:spPr>
          <a:xfrm>
            <a:off x="1021541" y="419518"/>
            <a:ext cx="512976" cy="424991"/>
          </a:xfrm>
          <a:custGeom>
            <a:rect b="b" l="l" r="r" t="t"/>
            <a:pathLst>
              <a:path extrusionOk="0" h="3700" w="4466">
                <a:moveTo>
                  <a:pt x="2099" y="0"/>
                </a:moveTo>
                <a:cubicBezTo>
                  <a:pt x="1943" y="0"/>
                  <a:pt x="1787" y="15"/>
                  <a:pt x="1634" y="45"/>
                </a:cubicBezTo>
                <a:lnTo>
                  <a:pt x="1634" y="45"/>
                </a:lnTo>
                <a:lnTo>
                  <a:pt x="1750" y="13"/>
                </a:lnTo>
                <a:lnTo>
                  <a:pt x="1750" y="13"/>
                </a:lnTo>
                <a:cubicBezTo>
                  <a:pt x="1060" y="121"/>
                  <a:pt x="393" y="537"/>
                  <a:pt x="167" y="1192"/>
                </a:cubicBezTo>
                <a:cubicBezTo>
                  <a:pt x="0" y="1633"/>
                  <a:pt x="60" y="2145"/>
                  <a:pt x="286" y="2561"/>
                </a:cubicBezTo>
                <a:cubicBezTo>
                  <a:pt x="512" y="2978"/>
                  <a:pt x="881" y="3311"/>
                  <a:pt x="1310" y="3502"/>
                </a:cubicBezTo>
                <a:cubicBezTo>
                  <a:pt x="1613" y="3632"/>
                  <a:pt x="1943" y="3700"/>
                  <a:pt x="2271" y="3700"/>
                </a:cubicBezTo>
                <a:cubicBezTo>
                  <a:pt x="2754" y="3700"/>
                  <a:pt x="3232" y="3552"/>
                  <a:pt x="3608" y="3240"/>
                </a:cubicBezTo>
                <a:cubicBezTo>
                  <a:pt x="4227" y="2728"/>
                  <a:pt x="4465" y="1752"/>
                  <a:pt x="4060" y="1061"/>
                </a:cubicBezTo>
                <a:cubicBezTo>
                  <a:pt x="3953" y="835"/>
                  <a:pt x="3763" y="644"/>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1"/>
          <p:cNvSpPr/>
          <p:nvPr/>
        </p:nvSpPr>
        <p:spPr>
          <a:xfrm>
            <a:off x="-527078" y="-52380"/>
            <a:ext cx="1456687" cy="1034404"/>
          </a:xfrm>
          <a:custGeom>
            <a:rect b="b" l="l" r="r" t="t"/>
            <a:pathLst>
              <a:path extrusionOk="0" h="5919" w="8335">
                <a:moveTo>
                  <a:pt x="1543" y="1"/>
                </a:moveTo>
                <a:cubicBezTo>
                  <a:pt x="1175" y="1"/>
                  <a:pt x="852" y="29"/>
                  <a:pt x="596" y="63"/>
                </a:cubicBezTo>
                <a:cubicBezTo>
                  <a:pt x="417" y="75"/>
                  <a:pt x="262" y="99"/>
                  <a:pt x="167" y="135"/>
                </a:cubicBezTo>
                <a:cubicBezTo>
                  <a:pt x="60" y="158"/>
                  <a:pt x="0" y="182"/>
                  <a:pt x="0" y="182"/>
                </a:cubicBezTo>
                <a:cubicBezTo>
                  <a:pt x="0" y="182"/>
                  <a:pt x="0" y="242"/>
                  <a:pt x="48" y="313"/>
                </a:cubicBezTo>
                <a:cubicBezTo>
                  <a:pt x="60" y="420"/>
                  <a:pt x="96" y="563"/>
                  <a:pt x="131" y="742"/>
                </a:cubicBezTo>
                <a:cubicBezTo>
                  <a:pt x="227" y="1099"/>
                  <a:pt x="393" y="1563"/>
                  <a:pt x="631" y="2051"/>
                </a:cubicBezTo>
                <a:cubicBezTo>
                  <a:pt x="870" y="2528"/>
                  <a:pt x="1191" y="3040"/>
                  <a:pt x="1596" y="3492"/>
                </a:cubicBezTo>
                <a:cubicBezTo>
                  <a:pt x="1977" y="3956"/>
                  <a:pt x="2453" y="4373"/>
                  <a:pt x="2977" y="4730"/>
                </a:cubicBezTo>
                <a:cubicBezTo>
                  <a:pt x="3501" y="5088"/>
                  <a:pt x="4060" y="5373"/>
                  <a:pt x="4644" y="5564"/>
                </a:cubicBezTo>
                <a:cubicBezTo>
                  <a:pt x="5215" y="5754"/>
                  <a:pt x="5811" y="5861"/>
                  <a:pt x="6346" y="5909"/>
                </a:cubicBezTo>
                <a:cubicBezTo>
                  <a:pt x="6487" y="5915"/>
                  <a:pt x="6626" y="5918"/>
                  <a:pt x="6762" y="5918"/>
                </a:cubicBezTo>
                <a:cubicBezTo>
                  <a:pt x="7134" y="5918"/>
                  <a:pt x="7478" y="5896"/>
                  <a:pt x="7740" y="5861"/>
                </a:cubicBezTo>
                <a:cubicBezTo>
                  <a:pt x="7918" y="5850"/>
                  <a:pt x="8061" y="5814"/>
                  <a:pt x="8168" y="5790"/>
                </a:cubicBezTo>
                <a:cubicBezTo>
                  <a:pt x="8275" y="5754"/>
                  <a:pt x="8335" y="5742"/>
                  <a:pt x="8335" y="5742"/>
                </a:cubicBezTo>
                <a:cubicBezTo>
                  <a:pt x="8335" y="5742"/>
                  <a:pt x="8323" y="5683"/>
                  <a:pt x="8311" y="5576"/>
                </a:cubicBezTo>
                <a:cubicBezTo>
                  <a:pt x="8287" y="5480"/>
                  <a:pt x="8263" y="5326"/>
                  <a:pt x="8216" y="5147"/>
                </a:cubicBezTo>
                <a:cubicBezTo>
                  <a:pt x="8121" y="4790"/>
                  <a:pt x="7966" y="4326"/>
                  <a:pt x="7728" y="3837"/>
                </a:cubicBezTo>
                <a:cubicBezTo>
                  <a:pt x="7489" y="3349"/>
                  <a:pt x="7156" y="2861"/>
                  <a:pt x="6751" y="2397"/>
                </a:cubicBezTo>
                <a:cubicBezTo>
                  <a:pt x="6358" y="1932"/>
                  <a:pt x="5882" y="1516"/>
                  <a:pt x="5358" y="1170"/>
                </a:cubicBezTo>
                <a:cubicBezTo>
                  <a:pt x="4834" y="837"/>
                  <a:pt x="4275" y="551"/>
                  <a:pt x="3691" y="361"/>
                </a:cubicBezTo>
                <a:cubicBezTo>
                  <a:pt x="3132" y="158"/>
                  <a:pt x="2536" y="63"/>
                  <a:pt x="2001" y="16"/>
                </a:cubicBezTo>
                <a:cubicBezTo>
                  <a:pt x="1842" y="5"/>
                  <a:pt x="1689" y="1"/>
                  <a:pt x="15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1"/>
          <p:cNvSpPr/>
          <p:nvPr/>
        </p:nvSpPr>
        <p:spPr>
          <a:xfrm>
            <a:off x="-474998" y="18398"/>
            <a:ext cx="1327534" cy="893897"/>
          </a:xfrm>
          <a:custGeom>
            <a:rect b="b" l="l" r="r" t="t"/>
            <a:pathLst>
              <a:path extrusionOk="0" h="5115" w="7596">
                <a:moveTo>
                  <a:pt x="107" y="0"/>
                </a:moveTo>
                <a:cubicBezTo>
                  <a:pt x="39" y="0"/>
                  <a:pt x="1" y="97"/>
                  <a:pt x="60" y="146"/>
                </a:cubicBezTo>
                <a:cubicBezTo>
                  <a:pt x="429" y="396"/>
                  <a:pt x="822" y="646"/>
                  <a:pt x="1191" y="908"/>
                </a:cubicBezTo>
                <a:cubicBezTo>
                  <a:pt x="1703" y="1480"/>
                  <a:pt x="2322" y="2349"/>
                  <a:pt x="2238" y="3182"/>
                </a:cubicBezTo>
                <a:cubicBezTo>
                  <a:pt x="2251" y="3225"/>
                  <a:pt x="2301" y="3249"/>
                  <a:pt x="2349" y="3249"/>
                </a:cubicBezTo>
                <a:cubicBezTo>
                  <a:pt x="2393" y="3249"/>
                  <a:pt x="2435" y="3228"/>
                  <a:pt x="2441" y="3182"/>
                </a:cubicBezTo>
                <a:cubicBezTo>
                  <a:pt x="2512" y="2480"/>
                  <a:pt x="2131" y="1766"/>
                  <a:pt x="1679" y="1206"/>
                </a:cubicBezTo>
                <a:lnTo>
                  <a:pt x="1679" y="1206"/>
                </a:lnTo>
                <a:cubicBezTo>
                  <a:pt x="1941" y="1361"/>
                  <a:pt x="2179" y="1527"/>
                  <a:pt x="2429" y="1706"/>
                </a:cubicBezTo>
                <a:cubicBezTo>
                  <a:pt x="3036" y="2337"/>
                  <a:pt x="3703" y="3230"/>
                  <a:pt x="3727" y="4147"/>
                </a:cubicBezTo>
                <a:cubicBezTo>
                  <a:pt x="3727" y="4202"/>
                  <a:pt x="3768" y="4229"/>
                  <a:pt x="3806" y="4229"/>
                </a:cubicBezTo>
                <a:cubicBezTo>
                  <a:pt x="3842" y="4229"/>
                  <a:pt x="3875" y="4205"/>
                  <a:pt x="3870" y="4159"/>
                </a:cubicBezTo>
                <a:cubicBezTo>
                  <a:pt x="3858" y="3409"/>
                  <a:pt x="3441" y="2670"/>
                  <a:pt x="2953" y="2063"/>
                </a:cubicBezTo>
                <a:lnTo>
                  <a:pt x="2953" y="2063"/>
                </a:lnTo>
                <a:cubicBezTo>
                  <a:pt x="3381" y="2349"/>
                  <a:pt x="3798" y="2635"/>
                  <a:pt x="4227" y="2932"/>
                </a:cubicBezTo>
                <a:cubicBezTo>
                  <a:pt x="4691" y="3373"/>
                  <a:pt x="5477" y="4147"/>
                  <a:pt x="5417" y="4873"/>
                </a:cubicBezTo>
                <a:cubicBezTo>
                  <a:pt x="5411" y="4930"/>
                  <a:pt x="5455" y="4957"/>
                  <a:pt x="5498" y="4957"/>
                </a:cubicBezTo>
                <a:cubicBezTo>
                  <a:pt x="5536" y="4957"/>
                  <a:pt x="5572" y="4936"/>
                  <a:pt x="5572" y="4897"/>
                </a:cubicBezTo>
                <a:cubicBezTo>
                  <a:pt x="5608" y="4361"/>
                  <a:pt x="5239" y="3801"/>
                  <a:pt x="4834" y="3349"/>
                </a:cubicBezTo>
                <a:lnTo>
                  <a:pt x="4834" y="3349"/>
                </a:lnTo>
                <a:cubicBezTo>
                  <a:pt x="5703" y="3921"/>
                  <a:pt x="6584" y="4516"/>
                  <a:pt x="7442" y="5099"/>
                </a:cubicBezTo>
                <a:cubicBezTo>
                  <a:pt x="7458" y="5110"/>
                  <a:pt x="7475" y="5114"/>
                  <a:pt x="7489" y="5114"/>
                </a:cubicBezTo>
                <a:cubicBezTo>
                  <a:pt x="7558" y="5114"/>
                  <a:pt x="7595" y="5017"/>
                  <a:pt x="7537" y="4968"/>
                </a:cubicBezTo>
                <a:cubicBezTo>
                  <a:pt x="6668" y="4385"/>
                  <a:pt x="5787" y="3790"/>
                  <a:pt x="4929" y="3206"/>
                </a:cubicBezTo>
                <a:lnTo>
                  <a:pt x="4929" y="3206"/>
                </a:lnTo>
                <a:cubicBezTo>
                  <a:pt x="5276" y="3331"/>
                  <a:pt x="5658" y="3429"/>
                  <a:pt x="6013" y="3429"/>
                </a:cubicBezTo>
                <a:cubicBezTo>
                  <a:pt x="6231" y="3429"/>
                  <a:pt x="6438" y="3392"/>
                  <a:pt x="6620" y="3301"/>
                </a:cubicBezTo>
                <a:cubicBezTo>
                  <a:pt x="6701" y="3261"/>
                  <a:pt x="6661" y="3160"/>
                  <a:pt x="6589" y="3160"/>
                </a:cubicBezTo>
                <a:cubicBezTo>
                  <a:pt x="6577" y="3160"/>
                  <a:pt x="6563" y="3163"/>
                  <a:pt x="6549" y="3170"/>
                </a:cubicBezTo>
                <a:cubicBezTo>
                  <a:pt x="6383" y="3252"/>
                  <a:pt x="6195" y="3285"/>
                  <a:pt x="5998" y="3285"/>
                </a:cubicBezTo>
                <a:cubicBezTo>
                  <a:pt x="5414" y="3285"/>
                  <a:pt x="4743" y="2994"/>
                  <a:pt x="4298" y="2789"/>
                </a:cubicBezTo>
                <a:cubicBezTo>
                  <a:pt x="3870" y="2516"/>
                  <a:pt x="3453" y="2230"/>
                  <a:pt x="3024" y="1932"/>
                </a:cubicBezTo>
                <a:lnTo>
                  <a:pt x="3024" y="1932"/>
                </a:lnTo>
                <a:cubicBezTo>
                  <a:pt x="3455" y="2064"/>
                  <a:pt x="3918" y="2160"/>
                  <a:pt x="4370" y="2160"/>
                </a:cubicBezTo>
                <a:cubicBezTo>
                  <a:pt x="4694" y="2160"/>
                  <a:pt x="5013" y="2111"/>
                  <a:pt x="5310" y="1992"/>
                </a:cubicBezTo>
                <a:cubicBezTo>
                  <a:pt x="5392" y="1961"/>
                  <a:pt x="5360" y="1851"/>
                  <a:pt x="5281" y="1851"/>
                </a:cubicBezTo>
                <a:cubicBezTo>
                  <a:pt x="5268" y="1851"/>
                  <a:pt x="5254" y="1854"/>
                  <a:pt x="5239" y="1861"/>
                </a:cubicBezTo>
                <a:cubicBezTo>
                  <a:pt x="4973" y="1964"/>
                  <a:pt x="4686" y="2007"/>
                  <a:pt x="4392" y="2007"/>
                </a:cubicBezTo>
                <a:cubicBezTo>
                  <a:pt x="3740" y="2007"/>
                  <a:pt x="3055" y="1797"/>
                  <a:pt x="2489" y="1575"/>
                </a:cubicBezTo>
                <a:cubicBezTo>
                  <a:pt x="2238" y="1408"/>
                  <a:pt x="2000" y="1242"/>
                  <a:pt x="1738" y="1063"/>
                </a:cubicBezTo>
                <a:lnTo>
                  <a:pt x="1738" y="1063"/>
                </a:lnTo>
                <a:cubicBezTo>
                  <a:pt x="2099" y="1169"/>
                  <a:pt x="2496" y="1242"/>
                  <a:pt x="2879" y="1242"/>
                </a:cubicBezTo>
                <a:cubicBezTo>
                  <a:pt x="3229" y="1242"/>
                  <a:pt x="3568" y="1181"/>
                  <a:pt x="3858" y="1027"/>
                </a:cubicBezTo>
                <a:cubicBezTo>
                  <a:pt x="3928" y="987"/>
                  <a:pt x="3888" y="871"/>
                  <a:pt x="3824" y="871"/>
                </a:cubicBezTo>
                <a:cubicBezTo>
                  <a:pt x="3812" y="871"/>
                  <a:pt x="3799" y="875"/>
                  <a:pt x="3786" y="884"/>
                </a:cubicBezTo>
                <a:cubicBezTo>
                  <a:pt x="3511" y="1036"/>
                  <a:pt x="3194" y="1094"/>
                  <a:pt x="2867" y="1094"/>
                </a:cubicBezTo>
                <a:cubicBezTo>
                  <a:pt x="2318" y="1094"/>
                  <a:pt x="1741" y="930"/>
                  <a:pt x="1286" y="765"/>
                </a:cubicBezTo>
                <a:cubicBezTo>
                  <a:pt x="905" y="515"/>
                  <a:pt x="524" y="265"/>
                  <a:pt x="155" y="15"/>
                </a:cubicBezTo>
                <a:cubicBezTo>
                  <a:pt x="138" y="5"/>
                  <a:pt x="122" y="0"/>
                  <a:pt x="1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0" name="Google Shape;580;p11"/>
          <p:cNvGrpSpPr/>
          <p:nvPr/>
        </p:nvGrpSpPr>
        <p:grpSpPr>
          <a:xfrm>
            <a:off x="2287416" y="464006"/>
            <a:ext cx="333180" cy="518029"/>
            <a:chOff x="2080816" y="437481"/>
            <a:chExt cx="333180" cy="518029"/>
          </a:xfrm>
        </p:grpSpPr>
        <p:sp>
          <p:nvSpPr>
            <p:cNvPr id="581" name="Google Shape;581;p11"/>
            <p:cNvSpPr/>
            <p:nvPr/>
          </p:nvSpPr>
          <p:spPr>
            <a:xfrm>
              <a:off x="2080816" y="728825"/>
              <a:ext cx="45387" cy="58488"/>
            </a:xfrm>
            <a:custGeom>
              <a:rect b="b" l="l" r="r" t="t"/>
              <a:pathLst>
                <a:path extrusionOk="0" h="692" w="537">
                  <a:moveTo>
                    <a:pt x="196" y="0"/>
                  </a:moveTo>
                  <a:cubicBezTo>
                    <a:pt x="164" y="0"/>
                    <a:pt x="133" y="8"/>
                    <a:pt x="108" y="24"/>
                  </a:cubicBezTo>
                  <a:cubicBezTo>
                    <a:pt x="13" y="72"/>
                    <a:pt x="1" y="179"/>
                    <a:pt x="49" y="263"/>
                  </a:cubicBezTo>
                  <a:cubicBezTo>
                    <a:pt x="96" y="382"/>
                    <a:pt x="156" y="489"/>
                    <a:pt x="191" y="608"/>
                  </a:cubicBezTo>
                  <a:cubicBezTo>
                    <a:pt x="215" y="663"/>
                    <a:pt x="279" y="692"/>
                    <a:pt x="341" y="692"/>
                  </a:cubicBezTo>
                  <a:cubicBezTo>
                    <a:pt x="373" y="692"/>
                    <a:pt x="405" y="684"/>
                    <a:pt x="430" y="667"/>
                  </a:cubicBezTo>
                  <a:cubicBezTo>
                    <a:pt x="525" y="620"/>
                    <a:pt x="537" y="513"/>
                    <a:pt x="489" y="429"/>
                  </a:cubicBezTo>
                  <a:cubicBezTo>
                    <a:pt x="453" y="310"/>
                    <a:pt x="394" y="203"/>
                    <a:pt x="346" y="84"/>
                  </a:cubicBezTo>
                  <a:cubicBezTo>
                    <a:pt x="323" y="29"/>
                    <a:pt x="258" y="0"/>
                    <a:pt x="1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1"/>
            <p:cNvSpPr/>
            <p:nvPr/>
          </p:nvSpPr>
          <p:spPr>
            <a:xfrm>
              <a:off x="2132204" y="695017"/>
              <a:ext cx="48345" cy="64404"/>
            </a:xfrm>
            <a:custGeom>
              <a:rect b="b" l="l" r="r" t="t"/>
              <a:pathLst>
                <a:path extrusionOk="0" h="762" w="572">
                  <a:moveTo>
                    <a:pt x="181" y="1"/>
                  </a:moveTo>
                  <a:cubicBezTo>
                    <a:pt x="150" y="1"/>
                    <a:pt x="120" y="7"/>
                    <a:pt x="95" y="20"/>
                  </a:cubicBezTo>
                  <a:cubicBezTo>
                    <a:pt x="24" y="67"/>
                    <a:pt x="0" y="174"/>
                    <a:pt x="36" y="258"/>
                  </a:cubicBezTo>
                  <a:cubicBezTo>
                    <a:pt x="95" y="401"/>
                    <a:pt x="167" y="543"/>
                    <a:pt x="226" y="674"/>
                  </a:cubicBezTo>
                  <a:cubicBezTo>
                    <a:pt x="256" y="734"/>
                    <a:pt x="314" y="761"/>
                    <a:pt x="371" y="761"/>
                  </a:cubicBezTo>
                  <a:cubicBezTo>
                    <a:pt x="405" y="761"/>
                    <a:pt x="438" y="752"/>
                    <a:pt x="464" y="734"/>
                  </a:cubicBezTo>
                  <a:cubicBezTo>
                    <a:pt x="560" y="698"/>
                    <a:pt x="572" y="591"/>
                    <a:pt x="524" y="496"/>
                  </a:cubicBezTo>
                  <a:cubicBezTo>
                    <a:pt x="464" y="365"/>
                    <a:pt x="393" y="222"/>
                    <a:pt x="334" y="79"/>
                  </a:cubicBezTo>
                  <a:cubicBezTo>
                    <a:pt x="302" y="25"/>
                    <a:pt x="241" y="1"/>
                    <a:pt x="1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1"/>
            <p:cNvSpPr/>
            <p:nvPr/>
          </p:nvSpPr>
          <p:spPr>
            <a:xfrm>
              <a:off x="2190523" y="634838"/>
              <a:ext cx="47416" cy="66771"/>
            </a:xfrm>
            <a:custGeom>
              <a:rect b="b" l="l" r="r" t="t"/>
              <a:pathLst>
                <a:path extrusionOk="0" h="790" w="561">
                  <a:moveTo>
                    <a:pt x="206" y="0"/>
                  </a:moveTo>
                  <a:cubicBezTo>
                    <a:pt x="193" y="0"/>
                    <a:pt x="180" y="2"/>
                    <a:pt x="167" y="5"/>
                  </a:cubicBezTo>
                  <a:cubicBezTo>
                    <a:pt x="72" y="41"/>
                    <a:pt x="1" y="136"/>
                    <a:pt x="48" y="220"/>
                  </a:cubicBezTo>
                  <a:cubicBezTo>
                    <a:pt x="108" y="363"/>
                    <a:pt x="144" y="517"/>
                    <a:pt x="203" y="660"/>
                  </a:cubicBezTo>
                  <a:cubicBezTo>
                    <a:pt x="232" y="736"/>
                    <a:pt x="291" y="790"/>
                    <a:pt x="362" y="790"/>
                  </a:cubicBezTo>
                  <a:cubicBezTo>
                    <a:pt x="380" y="790"/>
                    <a:pt x="398" y="786"/>
                    <a:pt x="417" y="779"/>
                  </a:cubicBezTo>
                  <a:cubicBezTo>
                    <a:pt x="501" y="755"/>
                    <a:pt x="560" y="660"/>
                    <a:pt x="536" y="577"/>
                  </a:cubicBezTo>
                  <a:cubicBezTo>
                    <a:pt x="477" y="422"/>
                    <a:pt x="429" y="279"/>
                    <a:pt x="370" y="124"/>
                  </a:cubicBezTo>
                  <a:cubicBezTo>
                    <a:pt x="350" y="54"/>
                    <a:pt x="278" y="0"/>
                    <a:pt x="2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1"/>
            <p:cNvSpPr/>
            <p:nvPr/>
          </p:nvSpPr>
          <p:spPr>
            <a:xfrm>
              <a:off x="2231770" y="577617"/>
              <a:ext cx="51473" cy="43866"/>
            </a:xfrm>
            <a:custGeom>
              <a:rect b="b" l="l" r="r" t="t"/>
              <a:pathLst>
                <a:path extrusionOk="0" h="519" w="609">
                  <a:moveTo>
                    <a:pt x="208" y="1"/>
                  </a:moveTo>
                  <a:cubicBezTo>
                    <a:pt x="147" y="1"/>
                    <a:pt x="81" y="38"/>
                    <a:pt x="48" y="87"/>
                  </a:cubicBezTo>
                  <a:cubicBezTo>
                    <a:pt x="1" y="182"/>
                    <a:pt x="37" y="266"/>
                    <a:pt x="108" y="325"/>
                  </a:cubicBezTo>
                  <a:cubicBezTo>
                    <a:pt x="179" y="385"/>
                    <a:pt x="251" y="444"/>
                    <a:pt x="334" y="492"/>
                  </a:cubicBezTo>
                  <a:cubicBezTo>
                    <a:pt x="357" y="511"/>
                    <a:pt x="384" y="519"/>
                    <a:pt x="413" y="519"/>
                  </a:cubicBezTo>
                  <a:cubicBezTo>
                    <a:pt x="474" y="519"/>
                    <a:pt x="540" y="481"/>
                    <a:pt x="572" y="432"/>
                  </a:cubicBezTo>
                  <a:cubicBezTo>
                    <a:pt x="608" y="337"/>
                    <a:pt x="584" y="254"/>
                    <a:pt x="513" y="194"/>
                  </a:cubicBezTo>
                  <a:cubicBezTo>
                    <a:pt x="429" y="135"/>
                    <a:pt x="358" y="75"/>
                    <a:pt x="287" y="27"/>
                  </a:cubicBezTo>
                  <a:cubicBezTo>
                    <a:pt x="264" y="9"/>
                    <a:pt x="237" y="1"/>
                    <a:pt x="2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1"/>
            <p:cNvSpPr/>
            <p:nvPr/>
          </p:nvSpPr>
          <p:spPr>
            <a:xfrm>
              <a:off x="2261014" y="520565"/>
              <a:ext cx="64489" cy="29244"/>
            </a:xfrm>
            <a:custGeom>
              <a:rect b="b" l="l" r="r" t="t"/>
              <a:pathLst>
                <a:path extrusionOk="0" h="346" w="763">
                  <a:moveTo>
                    <a:pt x="226" y="0"/>
                  </a:moveTo>
                  <a:cubicBezTo>
                    <a:pt x="0" y="0"/>
                    <a:pt x="0" y="345"/>
                    <a:pt x="226" y="345"/>
                  </a:cubicBezTo>
                  <a:lnTo>
                    <a:pt x="536" y="345"/>
                  </a:lnTo>
                  <a:cubicBezTo>
                    <a:pt x="762" y="345"/>
                    <a:pt x="762" y="0"/>
                    <a:pt x="5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1"/>
            <p:cNvSpPr/>
            <p:nvPr/>
          </p:nvSpPr>
          <p:spPr>
            <a:xfrm>
              <a:off x="2297189" y="437481"/>
              <a:ext cx="54431" cy="33301"/>
            </a:xfrm>
            <a:custGeom>
              <a:rect b="b" l="l" r="r" t="t"/>
              <a:pathLst>
                <a:path extrusionOk="0" h="394" w="644">
                  <a:moveTo>
                    <a:pt x="465" y="1"/>
                  </a:moveTo>
                  <a:cubicBezTo>
                    <a:pt x="450" y="1"/>
                    <a:pt x="434" y="3"/>
                    <a:pt x="417" y="7"/>
                  </a:cubicBezTo>
                  <a:cubicBezTo>
                    <a:pt x="334" y="19"/>
                    <a:pt x="227" y="42"/>
                    <a:pt x="132" y="66"/>
                  </a:cubicBezTo>
                  <a:cubicBezTo>
                    <a:pt x="48" y="78"/>
                    <a:pt x="1" y="185"/>
                    <a:pt x="13" y="269"/>
                  </a:cubicBezTo>
                  <a:cubicBezTo>
                    <a:pt x="42" y="348"/>
                    <a:pt x="105" y="394"/>
                    <a:pt x="179" y="394"/>
                  </a:cubicBezTo>
                  <a:cubicBezTo>
                    <a:pt x="195" y="394"/>
                    <a:pt x="211" y="392"/>
                    <a:pt x="227" y="388"/>
                  </a:cubicBezTo>
                  <a:cubicBezTo>
                    <a:pt x="310" y="376"/>
                    <a:pt x="417" y="340"/>
                    <a:pt x="513" y="328"/>
                  </a:cubicBezTo>
                  <a:cubicBezTo>
                    <a:pt x="596" y="316"/>
                    <a:pt x="644" y="209"/>
                    <a:pt x="632" y="126"/>
                  </a:cubicBezTo>
                  <a:cubicBezTo>
                    <a:pt x="602" y="47"/>
                    <a:pt x="540" y="1"/>
                    <a:pt x="4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1"/>
            <p:cNvSpPr/>
            <p:nvPr/>
          </p:nvSpPr>
          <p:spPr>
            <a:xfrm>
              <a:off x="2137191" y="807599"/>
              <a:ext cx="58488" cy="51895"/>
            </a:xfrm>
            <a:custGeom>
              <a:rect b="b" l="l" r="r" t="t"/>
              <a:pathLst>
                <a:path extrusionOk="0" h="614" w="692">
                  <a:moveTo>
                    <a:pt x="175" y="0"/>
                  </a:moveTo>
                  <a:cubicBezTo>
                    <a:pt x="132" y="0"/>
                    <a:pt x="90" y="15"/>
                    <a:pt x="60" y="45"/>
                  </a:cubicBezTo>
                  <a:cubicBezTo>
                    <a:pt x="1" y="104"/>
                    <a:pt x="1" y="223"/>
                    <a:pt x="60" y="283"/>
                  </a:cubicBezTo>
                  <a:cubicBezTo>
                    <a:pt x="167" y="378"/>
                    <a:pt x="275" y="474"/>
                    <a:pt x="382" y="569"/>
                  </a:cubicBezTo>
                  <a:cubicBezTo>
                    <a:pt x="417" y="599"/>
                    <a:pt x="462" y="613"/>
                    <a:pt x="505" y="613"/>
                  </a:cubicBezTo>
                  <a:cubicBezTo>
                    <a:pt x="548" y="613"/>
                    <a:pt x="590" y="599"/>
                    <a:pt x="620" y="569"/>
                  </a:cubicBezTo>
                  <a:cubicBezTo>
                    <a:pt x="679" y="509"/>
                    <a:pt x="691" y="390"/>
                    <a:pt x="620" y="331"/>
                  </a:cubicBezTo>
                  <a:cubicBezTo>
                    <a:pt x="513" y="235"/>
                    <a:pt x="405" y="140"/>
                    <a:pt x="298" y="45"/>
                  </a:cubicBezTo>
                  <a:cubicBezTo>
                    <a:pt x="263" y="15"/>
                    <a:pt x="218" y="0"/>
                    <a:pt x="1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1"/>
            <p:cNvSpPr/>
            <p:nvPr/>
          </p:nvSpPr>
          <p:spPr>
            <a:xfrm>
              <a:off x="2204638" y="771931"/>
              <a:ext cx="41330" cy="42683"/>
            </a:xfrm>
            <a:custGeom>
              <a:rect b="b" l="l" r="r" t="t"/>
              <a:pathLst>
                <a:path extrusionOk="0" h="505" w="489">
                  <a:moveTo>
                    <a:pt x="185" y="1"/>
                  </a:moveTo>
                  <a:cubicBezTo>
                    <a:pt x="138" y="1"/>
                    <a:pt x="91" y="19"/>
                    <a:pt x="60" y="50"/>
                  </a:cubicBezTo>
                  <a:cubicBezTo>
                    <a:pt x="0" y="110"/>
                    <a:pt x="0" y="217"/>
                    <a:pt x="60" y="288"/>
                  </a:cubicBezTo>
                  <a:cubicBezTo>
                    <a:pt x="96" y="348"/>
                    <a:pt x="143" y="407"/>
                    <a:pt x="191" y="455"/>
                  </a:cubicBezTo>
                  <a:cubicBezTo>
                    <a:pt x="219" y="489"/>
                    <a:pt x="261" y="504"/>
                    <a:pt x="304" y="504"/>
                  </a:cubicBezTo>
                  <a:cubicBezTo>
                    <a:pt x="351" y="504"/>
                    <a:pt x="398" y="486"/>
                    <a:pt x="429" y="455"/>
                  </a:cubicBezTo>
                  <a:cubicBezTo>
                    <a:pt x="489" y="384"/>
                    <a:pt x="489" y="288"/>
                    <a:pt x="429" y="217"/>
                  </a:cubicBezTo>
                  <a:cubicBezTo>
                    <a:pt x="381" y="157"/>
                    <a:pt x="334" y="98"/>
                    <a:pt x="298" y="50"/>
                  </a:cubicBezTo>
                  <a:cubicBezTo>
                    <a:pt x="270" y="16"/>
                    <a:pt x="228" y="1"/>
                    <a:pt x="1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1"/>
            <p:cNvSpPr/>
            <p:nvPr/>
          </p:nvSpPr>
          <p:spPr>
            <a:xfrm>
              <a:off x="2257971" y="716739"/>
              <a:ext cx="52402" cy="47669"/>
            </a:xfrm>
            <a:custGeom>
              <a:rect b="b" l="l" r="r" t="t"/>
              <a:pathLst>
                <a:path extrusionOk="0" h="564" w="620">
                  <a:moveTo>
                    <a:pt x="181" y="0"/>
                  </a:moveTo>
                  <a:cubicBezTo>
                    <a:pt x="150" y="0"/>
                    <a:pt x="120" y="8"/>
                    <a:pt x="96" y="25"/>
                  </a:cubicBezTo>
                  <a:cubicBezTo>
                    <a:pt x="36" y="84"/>
                    <a:pt x="0" y="167"/>
                    <a:pt x="48" y="263"/>
                  </a:cubicBezTo>
                  <a:cubicBezTo>
                    <a:pt x="108" y="382"/>
                    <a:pt x="215" y="477"/>
                    <a:pt x="334" y="536"/>
                  </a:cubicBezTo>
                  <a:cubicBezTo>
                    <a:pt x="360" y="554"/>
                    <a:pt x="394" y="564"/>
                    <a:pt x="427" y="564"/>
                  </a:cubicBezTo>
                  <a:cubicBezTo>
                    <a:pt x="484" y="564"/>
                    <a:pt x="542" y="537"/>
                    <a:pt x="572" y="477"/>
                  </a:cubicBezTo>
                  <a:cubicBezTo>
                    <a:pt x="620" y="406"/>
                    <a:pt x="596" y="286"/>
                    <a:pt x="512" y="239"/>
                  </a:cubicBezTo>
                  <a:cubicBezTo>
                    <a:pt x="500" y="227"/>
                    <a:pt x="465" y="215"/>
                    <a:pt x="453" y="215"/>
                  </a:cubicBezTo>
                  <a:lnTo>
                    <a:pt x="441" y="203"/>
                  </a:lnTo>
                  <a:lnTo>
                    <a:pt x="405" y="167"/>
                  </a:lnTo>
                  <a:lnTo>
                    <a:pt x="381" y="144"/>
                  </a:lnTo>
                  <a:cubicBezTo>
                    <a:pt x="375" y="133"/>
                    <a:pt x="372" y="130"/>
                    <a:pt x="371" y="130"/>
                  </a:cubicBezTo>
                  <a:lnTo>
                    <a:pt x="371" y="130"/>
                  </a:lnTo>
                  <a:cubicBezTo>
                    <a:pt x="371" y="130"/>
                    <a:pt x="371" y="131"/>
                    <a:pt x="372" y="133"/>
                  </a:cubicBezTo>
                  <a:lnTo>
                    <a:pt x="372" y="133"/>
                  </a:lnTo>
                  <a:cubicBezTo>
                    <a:pt x="354" y="113"/>
                    <a:pt x="344" y="94"/>
                    <a:pt x="334" y="84"/>
                  </a:cubicBezTo>
                  <a:cubicBezTo>
                    <a:pt x="303" y="29"/>
                    <a:pt x="240" y="0"/>
                    <a:pt x="1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1"/>
            <p:cNvSpPr/>
            <p:nvPr/>
          </p:nvSpPr>
          <p:spPr>
            <a:xfrm>
              <a:off x="2298203" y="628668"/>
              <a:ext cx="45387" cy="39978"/>
            </a:xfrm>
            <a:custGeom>
              <a:rect b="b" l="l" r="r" t="t"/>
              <a:pathLst>
                <a:path extrusionOk="0" h="473" w="537">
                  <a:moveTo>
                    <a:pt x="192" y="1"/>
                  </a:moveTo>
                  <a:cubicBezTo>
                    <a:pt x="151" y="1"/>
                    <a:pt x="111" y="16"/>
                    <a:pt x="84" y="55"/>
                  </a:cubicBezTo>
                  <a:cubicBezTo>
                    <a:pt x="24" y="114"/>
                    <a:pt x="1" y="233"/>
                    <a:pt x="84" y="293"/>
                  </a:cubicBezTo>
                  <a:cubicBezTo>
                    <a:pt x="120" y="328"/>
                    <a:pt x="167" y="376"/>
                    <a:pt x="227" y="424"/>
                  </a:cubicBezTo>
                  <a:cubicBezTo>
                    <a:pt x="258" y="455"/>
                    <a:pt x="305" y="473"/>
                    <a:pt x="352" y="473"/>
                  </a:cubicBezTo>
                  <a:cubicBezTo>
                    <a:pt x="395" y="473"/>
                    <a:pt x="437" y="458"/>
                    <a:pt x="465" y="424"/>
                  </a:cubicBezTo>
                  <a:cubicBezTo>
                    <a:pt x="525" y="352"/>
                    <a:pt x="536" y="245"/>
                    <a:pt x="465" y="185"/>
                  </a:cubicBezTo>
                  <a:cubicBezTo>
                    <a:pt x="417" y="138"/>
                    <a:pt x="382" y="90"/>
                    <a:pt x="322" y="55"/>
                  </a:cubicBezTo>
                  <a:cubicBezTo>
                    <a:pt x="290" y="22"/>
                    <a:pt x="240" y="1"/>
                    <a:pt x="1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1"/>
            <p:cNvSpPr/>
            <p:nvPr/>
          </p:nvSpPr>
          <p:spPr>
            <a:xfrm>
              <a:off x="2337505" y="561305"/>
              <a:ext cx="51388" cy="37273"/>
            </a:xfrm>
            <a:custGeom>
              <a:rect b="b" l="l" r="r" t="t"/>
              <a:pathLst>
                <a:path extrusionOk="0" h="441" w="608">
                  <a:moveTo>
                    <a:pt x="184" y="1"/>
                  </a:moveTo>
                  <a:cubicBezTo>
                    <a:pt x="104" y="1"/>
                    <a:pt x="32" y="56"/>
                    <a:pt x="12" y="137"/>
                  </a:cubicBezTo>
                  <a:cubicBezTo>
                    <a:pt x="0" y="220"/>
                    <a:pt x="48" y="316"/>
                    <a:pt x="131" y="340"/>
                  </a:cubicBezTo>
                  <a:cubicBezTo>
                    <a:pt x="226" y="363"/>
                    <a:pt x="298" y="399"/>
                    <a:pt x="393" y="435"/>
                  </a:cubicBezTo>
                  <a:cubicBezTo>
                    <a:pt x="405" y="438"/>
                    <a:pt x="418" y="440"/>
                    <a:pt x="431" y="440"/>
                  </a:cubicBezTo>
                  <a:cubicBezTo>
                    <a:pt x="506" y="440"/>
                    <a:pt x="585" y="385"/>
                    <a:pt x="595" y="304"/>
                  </a:cubicBezTo>
                  <a:cubicBezTo>
                    <a:pt x="607" y="220"/>
                    <a:pt x="572" y="137"/>
                    <a:pt x="476" y="101"/>
                  </a:cubicBezTo>
                  <a:cubicBezTo>
                    <a:pt x="381" y="66"/>
                    <a:pt x="310" y="42"/>
                    <a:pt x="226" y="6"/>
                  </a:cubicBezTo>
                  <a:cubicBezTo>
                    <a:pt x="212" y="3"/>
                    <a:pt x="198" y="1"/>
                    <a:pt x="1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1"/>
            <p:cNvSpPr/>
            <p:nvPr/>
          </p:nvSpPr>
          <p:spPr>
            <a:xfrm>
              <a:off x="2357621" y="498421"/>
              <a:ext cx="44288" cy="37273"/>
            </a:xfrm>
            <a:custGeom>
              <a:rect b="b" l="l" r="r" t="t"/>
              <a:pathLst>
                <a:path extrusionOk="0" h="441" w="524">
                  <a:moveTo>
                    <a:pt x="191" y="0"/>
                  </a:moveTo>
                  <a:cubicBezTo>
                    <a:pt x="155" y="0"/>
                    <a:pt x="107" y="12"/>
                    <a:pt x="72" y="48"/>
                  </a:cubicBezTo>
                  <a:cubicBezTo>
                    <a:pt x="36" y="107"/>
                    <a:pt x="0" y="226"/>
                    <a:pt x="72" y="286"/>
                  </a:cubicBezTo>
                  <a:cubicBezTo>
                    <a:pt x="119" y="322"/>
                    <a:pt x="167" y="357"/>
                    <a:pt x="214" y="405"/>
                  </a:cubicBezTo>
                  <a:cubicBezTo>
                    <a:pt x="238" y="429"/>
                    <a:pt x="286" y="441"/>
                    <a:pt x="334" y="441"/>
                  </a:cubicBezTo>
                  <a:cubicBezTo>
                    <a:pt x="369" y="441"/>
                    <a:pt x="417" y="429"/>
                    <a:pt x="453" y="405"/>
                  </a:cubicBezTo>
                  <a:cubicBezTo>
                    <a:pt x="512" y="345"/>
                    <a:pt x="524" y="226"/>
                    <a:pt x="453" y="167"/>
                  </a:cubicBezTo>
                  <a:cubicBezTo>
                    <a:pt x="405" y="119"/>
                    <a:pt x="357" y="83"/>
                    <a:pt x="310" y="48"/>
                  </a:cubicBezTo>
                  <a:cubicBezTo>
                    <a:pt x="286" y="12"/>
                    <a:pt x="238" y="0"/>
                    <a:pt x="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1"/>
            <p:cNvSpPr/>
            <p:nvPr/>
          </p:nvSpPr>
          <p:spPr>
            <a:xfrm>
              <a:off x="2186551" y="910461"/>
              <a:ext cx="48345" cy="45049"/>
            </a:xfrm>
            <a:custGeom>
              <a:rect b="b" l="l" r="r" t="t"/>
              <a:pathLst>
                <a:path extrusionOk="0" h="533" w="572">
                  <a:moveTo>
                    <a:pt x="180" y="0"/>
                  </a:moveTo>
                  <a:cubicBezTo>
                    <a:pt x="139" y="0"/>
                    <a:pt x="99" y="16"/>
                    <a:pt x="72" y="54"/>
                  </a:cubicBezTo>
                  <a:cubicBezTo>
                    <a:pt x="12" y="114"/>
                    <a:pt x="0" y="209"/>
                    <a:pt x="72" y="292"/>
                  </a:cubicBezTo>
                  <a:lnTo>
                    <a:pt x="274" y="483"/>
                  </a:lnTo>
                  <a:cubicBezTo>
                    <a:pt x="305" y="514"/>
                    <a:pt x="352" y="532"/>
                    <a:pt x="399" y="532"/>
                  </a:cubicBezTo>
                  <a:cubicBezTo>
                    <a:pt x="442" y="532"/>
                    <a:pt x="484" y="517"/>
                    <a:pt x="512" y="483"/>
                  </a:cubicBezTo>
                  <a:cubicBezTo>
                    <a:pt x="572" y="411"/>
                    <a:pt x="572" y="304"/>
                    <a:pt x="512" y="245"/>
                  </a:cubicBezTo>
                  <a:lnTo>
                    <a:pt x="310" y="54"/>
                  </a:lnTo>
                  <a:cubicBezTo>
                    <a:pt x="277" y="22"/>
                    <a:pt x="228" y="0"/>
                    <a:pt x="1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1"/>
            <p:cNvSpPr/>
            <p:nvPr/>
          </p:nvSpPr>
          <p:spPr>
            <a:xfrm>
              <a:off x="2251885" y="850451"/>
              <a:ext cx="35329" cy="51726"/>
            </a:xfrm>
            <a:custGeom>
              <a:rect b="b" l="l" r="r" t="t"/>
              <a:pathLst>
                <a:path extrusionOk="0" h="612" w="418">
                  <a:moveTo>
                    <a:pt x="167" y="0"/>
                  </a:moveTo>
                  <a:cubicBezTo>
                    <a:pt x="155" y="0"/>
                    <a:pt x="144" y="1"/>
                    <a:pt x="132" y="2"/>
                  </a:cubicBezTo>
                  <a:cubicBezTo>
                    <a:pt x="49" y="26"/>
                    <a:pt x="1" y="121"/>
                    <a:pt x="13" y="205"/>
                  </a:cubicBezTo>
                  <a:cubicBezTo>
                    <a:pt x="37" y="300"/>
                    <a:pt x="61" y="407"/>
                    <a:pt x="72" y="490"/>
                  </a:cubicBezTo>
                  <a:cubicBezTo>
                    <a:pt x="93" y="574"/>
                    <a:pt x="169" y="612"/>
                    <a:pt x="252" y="612"/>
                  </a:cubicBezTo>
                  <a:cubicBezTo>
                    <a:pt x="263" y="612"/>
                    <a:pt x="275" y="611"/>
                    <a:pt x="287" y="609"/>
                  </a:cubicBezTo>
                  <a:cubicBezTo>
                    <a:pt x="370" y="586"/>
                    <a:pt x="418" y="490"/>
                    <a:pt x="406" y="407"/>
                  </a:cubicBezTo>
                  <a:cubicBezTo>
                    <a:pt x="382" y="312"/>
                    <a:pt x="358" y="205"/>
                    <a:pt x="346" y="121"/>
                  </a:cubicBezTo>
                  <a:cubicBezTo>
                    <a:pt x="325" y="38"/>
                    <a:pt x="250" y="0"/>
                    <a:pt x="1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1"/>
            <p:cNvSpPr/>
            <p:nvPr/>
          </p:nvSpPr>
          <p:spPr>
            <a:xfrm>
              <a:off x="2289075" y="803035"/>
              <a:ext cx="53670" cy="57220"/>
            </a:xfrm>
            <a:custGeom>
              <a:rect b="b" l="l" r="r" t="t"/>
              <a:pathLst>
                <a:path extrusionOk="0" h="677" w="635">
                  <a:moveTo>
                    <a:pt x="223" y="0"/>
                  </a:moveTo>
                  <a:cubicBezTo>
                    <a:pt x="109" y="0"/>
                    <a:pt x="0" y="116"/>
                    <a:pt x="73" y="254"/>
                  </a:cubicBezTo>
                  <a:cubicBezTo>
                    <a:pt x="132" y="373"/>
                    <a:pt x="204" y="468"/>
                    <a:pt x="263" y="587"/>
                  </a:cubicBezTo>
                  <a:cubicBezTo>
                    <a:pt x="297" y="651"/>
                    <a:pt x="350" y="677"/>
                    <a:pt x="403" y="677"/>
                  </a:cubicBezTo>
                  <a:cubicBezTo>
                    <a:pt x="518" y="677"/>
                    <a:pt x="634" y="555"/>
                    <a:pt x="561" y="432"/>
                  </a:cubicBezTo>
                  <a:cubicBezTo>
                    <a:pt x="502" y="313"/>
                    <a:pt x="430" y="206"/>
                    <a:pt x="371" y="87"/>
                  </a:cubicBezTo>
                  <a:cubicBezTo>
                    <a:pt x="332" y="26"/>
                    <a:pt x="277" y="0"/>
                    <a:pt x="2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1"/>
            <p:cNvSpPr/>
            <p:nvPr/>
          </p:nvSpPr>
          <p:spPr>
            <a:xfrm>
              <a:off x="2341477" y="726374"/>
              <a:ext cx="43359" cy="60770"/>
            </a:xfrm>
            <a:custGeom>
              <a:rect b="b" l="l" r="r" t="t"/>
              <a:pathLst>
                <a:path extrusionOk="0" h="719" w="513">
                  <a:moveTo>
                    <a:pt x="186" y="0"/>
                  </a:moveTo>
                  <a:cubicBezTo>
                    <a:pt x="172" y="0"/>
                    <a:pt x="158" y="2"/>
                    <a:pt x="144" y="6"/>
                  </a:cubicBezTo>
                  <a:cubicBezTo>
                    <a:pt x="60" y="30"/>
                    <a:pt x="1" y="125"/>
                    <a:pt x="24" y="220"/>
                  </a:cubicBezTo>
                  <a:cubicBezTo>
                    <a:pt x="72" y="339"/>
                    <a:pt x="120" y="458"/>
                    <a:pt x="155" y="589"/>
                  </a:cubicBezTo>
                  <a:cubicBezTo>
                    <a:pt x="184" y="665"/>
                    <a:pt x="251" y="719"/>
                    <a:pt x="319" y="719"/>
                  </a:cubicBezTo>
                  <a:cubicBezTo>
                    <a:pt x="336" y="719"/>
                    <a:pt x="353" y="715"/>
                    <a:pt x="370" y="708"/>
                  </a:cubicBezTo>
                  <a:cubicBezTo>
                    <a:pt x="441" y="684"/>
                    <a:pt x="513" y="589"/>
                    <a:pt x="489" y="506"/>
                  </a:cubicBezTo>
                  <a:cubicBezTo>
                    <a:pt x="441" y="387"/>
                    <a:pt x="394" y="268"/>
                    <a:pt x="358" y="125"/>
                  </a:cubicBezTo>
                  <a:cubicBezTo>
                    <a:pt x="327" y="54"/>
                    <a:pt x="263" y="0"/>
                    <a:pt x="1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1"/>
            <p:cNvSpPr/>
            <p:nvPr/>
          </p:nvSpPr>
          <p:spPr>
            <a:xfrm>
              <a:off x="2370637" y="663152"/>
              <a:ext cx="43359" cy="43866"/>
            </a:xfrm>
            <a:custGeom>
              <a:rect b="b" l="l" r="r" t="t"/>
              <a:pathLst>
                <a:path extrusionOk="0" h="519" w="513">
                  <a:moveTo>
                    <a:pt x="188" y="1"/>
                  </a:moveTo>
                  <a:cubicBezTo>
                    <a:pt x="158" y="1"/>
                    <a:pt x="126" y="9"/>
                    <a:pt x="96" y="28"/>
                  </a:cubicBezTo>
                  <a:cubicBezTo>
                    <a:pt x="25" y="75"/>
                    <a:pt x="1" y="194"/>
                    <a:pt x="37" y="266"/>
                  </a:cubicBezTo>
                  <a:cubicBezTo>
                    <a:pt x="84" y="325"/>
                    <a:pt x="120" y="385"/>
                    <a:pt x="156" y="432"/>
                  </a:cubicBezTo>
                  <a:cubicBezTo>
                    <a:pt x="188" y="481"/>
                    <a:pt x="249" y="519"/>
                    <a:pt x="310" y="519"/>
                  </a:cubicBezTo>
                  <a:cubicBezTo>
                    <a:pt x="339" y="519"/>
                    <a:pt x="367" y="511"/>
                    <a:pt x="394" y="492"/>
                  </a:cubicBezTo>
                  <a:cubicBezTo>
                    <a:pt x="477" y="444"/>
                    <a:pt x="513" y="337"/>
                    <a:pt x="453" y="254"/>
                  </a:cubicBezTo>
                  <a:cubicBezTo>
                    <a:pt x="418" y="194"/>
                    <a:pt x="382" y="135"/>
                    <a:pt x="334" y="87"/>
                  </a:cubicBezTo>
                  <a:cubicBezTo>
                    <a:pt x="310" y="38"/>
                    <a:pt x="252" y="1"/>
                    <a:pt x="1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8" name="Google Shape;598;p11"/>
          <p:cNvSpPr/>
          <p:nvPr/>
        </p:nvSpPr>
        <p:spPr>
          <a:xfrm>
            <a:off x="1021541" y="419518"/>
            <a:ext cx="512976" cy="424991"/>
          </a:xfrm>
          <a:custGeom>
            <a:rect b="b" l="l" r="r" t="t"/>
            <a:pathLst>
              <a:path extrusionOk="0" h="3700" w="4466">
                <a:moveTo>
                  <a:pt x="2099" y="0"/>
                </a:moveTo>
                <a:cubicBezTo>
                  <a:pt x="1943" y="0"/>
                  <a:pt x="1787" y="15"/>
                  <a:pt x="1634" y="45"/>
                </a:cubicBezTo>
                <a:lnTo>
                  <a:pt x="1634" y="45"/>
                </a:lnTo>
                <a:lnTo>
                  <a:pt x="1750" y="13"/>
                </a:lnTo>
                <a:lnTo>
                  <a:pt x="1750" y="13"/>
                </a:lnTo>
                <a:cubicBezTo>
                  <a:pt x="1060" y="121"/>
                  <a:pt x="393" y="537"/>
                  <a:pt x="167" y="1192"/>
                </a:cubicBezTo>
                <a:cubicBezTo>
                  <a:pt x="0" y="1633"/>
                  <a:pt x="60" y="2145"/>
                  <a:pt x="286" y="2561"/>
                </a:cubicBezTo>
                <a:cubicBezTo>
                  <a:pt x="512" y="2978"/>
                  <a:pt x="881" y="3311"/>
                  <a:pt x="1310" y="3502"/>
                </a:cubicBezTo>
                <a:cubicBezTo>
                  <a:pt x="1613" y="3632"/>
                  <a:pt x="1943" y="3700"/>
                  <a:pt x="2271" y="3700"/>
                </a:cubicBezTo>
                <a:cubicBezTo>
                  <a:pt x="2754" y="3700"/>
                  <a:pt x="3232" y="3552"/>
                  <a:pt x="3608" y="3240"/>
                </a:cubicBezTo>
                <a:cubicBezTo>
                  <a:pt x="4227" y="2728"/>
                  <a:pt x="4465" y="1752"/>
                  <a:pt x="4060" y="1061"/>
                </a:cubicBezTo>
                <a:cubicBezTo>
                  <a:pt x="3953" y="835"/>
                  <a:pt x="3763" y="644"/>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599" name="Shape 59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3">
    <p:spTree>
      <p:nvGrpSpPr>
        <p:cNvPr id="600" name="Shape 600"/>
        <p:cNvGrpSpPr/>
        <p:nvPr/>
      </p:nvGrpSpPr>
      <p:grpSpPr>
        <a:xfrm>
          <a:off x="0" y="0"/>
          <a:ext cx="0" cy="0"/>
          <a:chOff x="0" y="0"/>
          <a:chExt cx="0" cy="0"/>
        </a:xfrm>
      </p:grpSpPr>
      <p:sp>
        <p:nvSpPr>
          <p:cNvPr id="601" name="Google Shape;601;p13"/>
          <p:cNvSpPr/>
          <p:nvPr/>
        </p:nvSpPr>
        <p:spPr>
          <a:xfrm>
            <a:off x="6933825" y="3058231"/>
            <a:ext cx="2210158" cy="2085252"/>
          </a:xfrm>
          <a:custGeom>
            <a:rect b="b" l="l" r="r" t="t"/>
            <a:pathLst>
              <a:path extrusionOk="0" h="14324" w="15182">
                <a:moveTo>
                  <a:pt x="15181" y="1"/>
                </a:moveTo>
                <a:cubicBezTo>
                  <a:pt x="13753" y="96"/>
                  <a:pt x="12336" y="358"/>
                  <a:pt x="11133" y="1155"/>
                </a:cubicBezTo>
                <a:cubicBezTo>
                  <a:pt x="9645" y="2156"/>
                  <a:pt x="9169" y="3775"/>
                  <a:pt x="8823" y="5465"/>
                </a:cubicBezTo>
                <a:cubicBezTo>
                  <a:pt x="8490" y="7132"/>
                  <a:pt x="8061" y="8990"/>
                  <a:pt x="6371" y="9776"/>
                </a:cubicBezTo>
                <a:cubicBezTo>
                  <a:pt x="4859" y="10490"/>
                  <a:pt x="3037" y="10276"/>
                  <a:pt x="1584" y="11169"/>
                </a:cubicBezTo>
                <a:cubicBezTo>
                  <a:pt x="394" y="11907"/>
                  <a:pt x="37" y="13085"/>
                  <a:pt x="1" y="14324"/>
                </a:cubicBezTo>
                <a:lnTo>
                  <a:pt x="15181" y="14324"/>
                </a:lnTo>
                <a:lnTo>
                  <a:pt x="1518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3"/>
          <p:cNvSpPr/>
          <p:nvPr/>
        </p:nvSpPr>
        <p:spPr>
          <a:xfrm flipH="1" rot="9615186">
            <a:off x="8094444" y="3448806"/>
            <a:ext cx="1512648" cy="2139400"/>
          </a:xfrm>
          <a:custGeom>
            <a:rect b="b" l="l" r="r" t="t"/>
            <a:pathLst>
              <a:path extrusionOk="0" h="10947" w="7740">
                <a:moveTo>
                  <a:pt x="592" y="1"/>
                </a:moveTo>
                <a:cubicBezTo>
                  <a:pt x="563" y="1"/>
                  <a:pt x="525" y="33"/>
                  <a:pt x="525" y="88"/>
                </a:cubicBezTo>
                <a:cubicBezTo>
                  <a:pt x="584" y="897"/>
                  <a:pt x="822" y="1719"/>
                  <a:pt x="1120" y="2493"/>
                </a:cubicBezTo>
                <a:cubicBezTo>
                  <a:pt x="1096" y="2529"/>
                  <a:pt x="1060" y="2552"/>
                  <a:pt x="1013" y="2612"/>
                </a:cubicBezTo>
                <a:cubicBezTo>
                  <a:pt x="929" y="2719"/>
                  <a:pt x="810" y="2874"/>
                  <a:pt x="703" y="3041"/>
                </a:cubicBezTo>
                <a:cubicBezTo>
                  <a:pt x="584" y="3231"/>
                  <a:pt x="477" y="3445"/>
                  <a:pt x="382" y="3683"/>
                </a:cubicBezTo>
                <a:cubicBezTo>
                  <a:pt x="275" y="3922"/>
                  <a:pt x="203" y="4172"/>
                  <a:pt x="144" y="4445"/>
                </a:cubicBezTo>
                <a:cubicBezTo>
                  <a:pt x="84" y="4707"/>
                  <a:pt x="36" y="4981"/>
                  <a:pt x="25" y="5231"/>
                </a:cubicBezTo>
                <a:cubicBezTo>
                  <a:pt x="1" y="5362"/>
                  <a:pt x="1" y="5481"/>
                  <a:pt x="1" y="5600"/>
                </a:cubicBezTo>
                <a:cubicBezTo>
                  <a:pt x="1" y="5719"/>
                  <a:pt x="25" y="5838"/>
                  <a:pt x="25" y="5946"/>
                </a:cubicBezTo>
                <a:cubicBezTo>
                  <a:pt x="36" y="6053"/>
                  <a:pt x="48" y="6160"/>
                  <a:pt x="60" y="6243"/>
                </a:cubicBezTo>
                <a:cubicBezTo>
                  <a:pt x="84" y="6339"/>
                  <a:pt x="96" y="6410"/>
                  <a:pt x="108" y="6469"/>
                </a:cubicBezTo>
                <a:cubicBezTo>
                  <a:pt x="144" y="6600"/>
                  <a:pt x="167" y="6672"/>
                  <a:pt x="167" y="6672"/>
                </a:cubicBezTo>
                <a:lnTo>
                  <a:pt x="322" y="6529"/>
                </a:lnTo>
                <a:cubicBezTo>
                  <a:pt x="358" y="6481"/>
                  <a:pt x="406" y="6410"/>
                  <a:pt x="465" y="6350"/>
                </a:cubicBezTo>
                <a:cubicBezTo>
                  <a:pt x="525" y="6279"/>
                  <a:pt x="572" y="6196"/>
                  <a:pt x="632" y="6112"/>
                </a:cubicBezTo>
                <a:cubicBezTo>
                  <a:pt x="691" y="6017"/>
                  <a:pt x="751" y="5922"/>
                  <a:pt x="798" y="5815"/>
                </a:cubicBezTo>
                <a:cubicBezTo>
                  <a:pt x="858" y="5707"/>
                  <a:pt x="894" y="5588"/>
                  <a:pt x="953" y="5469"/>
                </a:cubicBezTo>
                <a:cubicBezTo>
                  <a:pt x="1060" y="5231"/>
                  <a:pt x="1132" y="4981"/>
                  <a:pt x="1191" y="4707"/>
                </a:cubicBezTo>
                <a:cubicBezTo>
                  <a:pt x="1251" y="4445"/>
                  <a:pt x="1299" y="4172"/>
                  <a:pt x="1310" y="3922"/>
                </a:cubicBezTo>
                <a:cubicBezTo>
                  <a:pt x="1334" y="3672"/>
                  <a:pt x="1334" y="3421"/>
                  <a:pt x="1310" y="3207"/>
                </a:cubicBezTo>
                <a:cubicBezTo>
                  <a:pt x="1299" y="3100"/>
                  <a:pt x="1287" y="3005"/>
                  <a:pt x="1275" y="2921"/>
                </a:cubicBezTo>
                <a:lnTo>
                  <a:pt x="1275" y="2921"/>
                </a:lnTo>
                <a:cubicBezTo>
                  <a:pt x="1299" y="2981"/>
                  <a:pt x="1310" y="3041"/>
                  <a:pt x="1346" y="3100"/>
                </a:cubicBezTo>
                <a:cubicBezTo>
                  <a:pt x="1584" y="3672"/>
                  <a:pt x="1846" y="4207"/>
                  <a:pt x="2144" y="4743"/>
                </a:cubicBezTo>
                <a:cubicBezTo>
                  <a:pt x="2132" y="4755"/>
                  <a:pt x="2108" y="4791"/>
                  <a:pt x="2084" y="4815"/>
                </a:cubicBezTo>
                <a:cubicBezTo>
                  <a:pt x="2001" y="4922"/>
                  <a:pt x="1882" y="5065"/>
                  <a:pt x="1775" y="5243"/>
                </a:cubicBezTo>
                <a:cubicBezTo>
                  <a:pt x="1656" y="5422"/>
                  <a:pt x="1549" y="5648"/>
                  <a:pt x="1453" y="5886"/>
                </a:cubicBezTo>
                <a:cubicBezTo>
                  <a:pt x="1346" y="6124"/>
                  <a:pt x="1275" y="6374"/>
                  <a:pt x="1215" y="6648"/>
                </a:cubicBezTo>
                <a:cubicBezTo>
                  <a:pt x="1156" y="6910"/>
                  <a:pt x="1108" y="7184"/>
                  <a:pt x="1096" y="7434"/>
                </a:cubicBezTo>
                <a:cubicBezTo>
                  <a:pt x="1072" y="7565"/>
                  <a:pt x="1072" y="7684"/>
                  <a:pt x="1072" y="7803"/>
                </a:cubicBezTo>
                <a:cubicBezTo>
                  <a:pt x="1072" y="7922"/>
                  <a:pt x="1096" y="8041"/>
                  <a:pt x="1096" y="8148"/>
                </a:cubicBezTo>
                <a:cubicBezTo>
                  <a:pt x="1108" y="8255"/>
                  <a:pt x="1120" y="8363"/>
                  <a:pt x="1132" y="8446"/>
                </a:cubicBezTo>
                <a:cubicBezTo>
                  <a:pt x="1156" y="8541"/>
                  <a:pt x="1168" y="8613"/>
                  <a:pt x="1179" y="8684"/>
                </a:cubicBezTo>
                <a:cubicBezTo>
                  <a:pt x="1215" y="8815"/>
                  <a:pt x="1239" y="8898"/>
                  <a:pt x="1239" y="8898"/>
                </a:cubicBezTo>
                <a:lnTo>
                  <a:pt x="1394" y="8744"/>
                </a:lnTo>
                <a:cubicBezTo>
                  <a:pt x="1430" y="8696"/>
                  <a:pt x="1477" y="8625"/>
                  <a:pt x="1537" y="8565"/>
                </a:cubicBezTo>
                <a:cubicBezTo>
                  <a:pt x="1596" y="8494"/>
                  <a:pt x="1644" y="8422"/>
                  <a:pt x="1703" y="8327"/>
                </a:cubicBezTo>
                <a:cubicBezTo>
                  <a:pt x="1763" y="8244"/>
                  <a:pt x="1822" y="8136"/>
                  <a:pt x="1870" y="8029"/>
                </a:cubicBezTo>
                <a:cubicBezTo>
                  <a:pt x="1930" y="7922"/>
                  <a:pt x="1965" y="7803"/>
                  <a:pt x="2025" y="7684"/>
                </a:cubicBezTo>
                <a:cubicBezTo>
                  <a:pt x="2132" y="7446"/>
                  <a:pt x="2203" y="7196"/>
                  <a:pt x="2263" y="6934"/>
                </a:cubicBezTo>
                <a:cubicBezTo>
                  <a:pt x="2322" y="6660"/>
                  <a:pt x="2370" y="6398"/>
                  <a:pt x="2382" y="6136"/>
                </a:cubicBezTo>
                <a:cubicBezTo>
                  <a:pt x="2406" y="5886"/>
                  <a:pt x="2406" y="5636"/>
                  <a:pt x="2382" y="5422"/>
                </a:cubicBezTo>
                <a:cubicBezTo>
                  <a:pt x="2370" y="5303"/>
                  <a:pt x="2358" y="5219"/>
                  <a:pt x="2346" y="5112"/>
                </a:cubicBezTo>
                <a:lnTo>
                  <a:pt x="2346" y="5112"/>
                </a:lnTo>
                <a:cubicBezTo>
                  <a:pt x="2644" y="5624"/>
                  <a:pt x="2965" y="6112"/>
                  <a:pt x="3311" y="6589"/>
                </a:cubicBezTo>
                <a:lnTo>
                  <a:pt x="3263" y="6672"/>
                </a:lnTo>
                <a:cubicBezTo>
                  <a:pt x="3204" y="6791"/>
                  <a:pt x="3144" y="6970"/>
                  <a:pt x="3096" y="7184"/>
                </a:cubicBezTo>
                <a:cubicBezTo>
                  <a:pt x="3037" y="7386"/>
                  <a:pt x="3001" y="7624"/>
                  <a:pt x="2977" y="7886"/>
                </a:cubicBezTo>
                <a:cubicBezTo>
                  <a:pt x="2954" y="8136"/>
                  <a:pt x="2954" y="8398"/>
                  <a:pt x="2977" y="8684"/>
                </a:cubicBezTo>
                <a:cubicBezTo>
                  <a:pt x="3001" y="8958"/>
                  <a:pt x="3037" y="9220"/>
                  <a:pt x="3096" y="9470"/>
                </a:cubicBezTo>
                <a:cubicBezTo>
                  <a:pt x="3132" y="9589"/>
                  <a:pt x="3156" y="9708"/>
                  <a:pt x="3204" y="9827"/>
                </a:cubicBezTo>
                <a:cubicBezTo>
                  <a:pt x="3239" y="9946"/>
                  <a:pt x="3275" y="10053"/>
                  <a:pt x="3323" y="10149"/>
                </a:cubicBezTo>
                <a:cubicBezTo>
                  <a:pt x="3370" y="10244"/>
                  <a:pt x="3418" y="10339"/>
                  <a:pt x="3442" y="10410"/>
                </a:cubicBezTo>
                <a:cubicBezTo>
                  <a:pt x="3489" y="10482"/>
                  <a:pt x="3513" y="10565"/>
                  <a:pt x="3561" y="10625"/>
                </a:cubicBezTo>
                <a:cubicBezTo>
                  <a:pt x="3632" y="10744"/>
                  <a:pt x="3680" y="10803"/>
                  <a:pt x="3680" y="10803"/>
                </a:cubicBezTo>
                <a:cubicBezTo>
                  <a:pt x="3680" y="10803"/>
                  <a:pt x="3727" y="10720"/>
                  <a:pt x="3775" y="10601"/>
                </a:cubicBezTo>
                <a:cubicBezTo>
                  <a:pt x="3799" y="10541"/>
                  <a:pt x="3835" y="10470"/>
                  <a:pt x="3858" y="10387"/>
                </a:cubicBezTo>
                <a:cubicBezTo>
                  <a:pt x="3894" y="10291"/>
                  <a:pt x="3918" y="10208"/>
                  <a:pt x="3954" y="10101"/>
                </a:cubicBezTo>
                <a:cubicBezTo>
                  <a:pt x="3977" y="9994"/>
                  <a:pt x="3989" y="9875"/>
                  <a:pt x="4025" y="9768"/>
                </a:cubicBezTo>
                <a:cubicBezTo>
                  <a:pt x="4037" y="9648"/>
                  <a:pt x="4049" y="9529"/>
                  <a:pt x="4073" y="9398"/>
                </a:cubicBezTo>
                <a:cubicBezTo>
                  <a:pt x="4085" y="9148"/>
                  <a:pt x="4085" y="8875"/>
                  <a:pt x="4073" y="8601"/>
                </a:cubicBezTo>
                <a:cubicBezTo>
                  <a:pt x="4049" y="8327"/>
                  <a:pt x="4013" y="8065"/>
                  <a:pt x="3954" y="7803"/>
                </a:cubicBezTo>
                <a:cubicBezTo>
                  <a:pt x="3894" y="7565"/>
                  <a:pt x="3811" y="7327"/>
                  <a:pt x="3727" y="7136"/>
                </a:cubicBezTo>
                <a:lnTo>
                  <a:pt x="3727" y="7136"/>
                </a:lnTo>
                <a:cubicBezTo>
                  <a:pt x="4037" y="7529"/>
                  <a:pt x="4347" y="7910"/>
                  <a:pt x="4680" y="8279"/>
                </a:cubicBezTo>
                <a:cubicBezTo>
                  <a:pt x="4728" y="8398"/>
                  <a:pt x="4787" y="8541"/>
                  <a:pt x="4870" y="8696"/>
                </a:cubicBezTo>
                <a:cubicBezTo>
                  <a:pt x="4978" y="8898"/>
                  <a:pt x="5109" y="9101"/>
                  <a:pt x="5263" y="9291"/>
                </a:cubicBezTo>
                <a:cubicBezTo>
                  <a:pt x="5418" y="9506"/>
                  <a:pt x="5597" y="9696"/>
                  <a:pt x="5799" y="9887"/>
                </a:cubicBezTo>
                <a:cubicBezTo>
                  <a:pt x="5990" y="10065"/>
                  <a:pt x="6192" y="10244"/>
                  <a:pt x="6418" y="10387"/>
                </a:cubicBezTo>
                <a:cubicBezTo>
                  <a:pt x="6525" y="10458"/>
                  <a:pt x="6633" y="10518"/>
                  <a:pt x="6728" y="10577"/>
                </a:cubicBezTo>
                <a:cubicBezTo>
                  <a:pt x="6835" y="10637"/>
                  <a:pt x="6942" y="10684"/>
                  <a:pt x="7049" y="10720"/>
                </a:cubicBezTo>
                <a:cubicBezTo>
                  <a:pt x="7145" y="10768"/>
                  <a:pt x="7240" y="10803"/>
                  <a:pt x="7311" y="10827"/>
                </a:cubicBezTo>
                <a:cubicBezTo>
                  <a:pt x="7406" y="10863"/>
                  <a:pt x="7478" y="10887"/>
                  <a:pt x="7537" y="10899"/>
                </a:cubicBezTo>
                <a:cubicBezTo>
                  <a:pt x="7668" y="10934"/>
                  <a:pt x="7740" y="10946"/>
                  <a:pt x="7740" y="10946"/>
                </a:cubicBezTo>
                <a:cubicBezTo>
                  <a:pt x="7740" y="10946"/>
                  <a:pt x="7728" y="10875"/>
                  <a:pt x="7680" y="10744"/>
                </a:cubicBezTo>
                <a:cubicBezTo>
                  <a:pt x="7668" y="10684"/>
                  <a:pt x="7645" y="10601"/>
                  <a:pt x="7597" y="10518"/>
                </a:cubicBezTo>
                <a:cubicBezTo>
                  <a:pt x="7561" y="10422"/>
                  <a:pt x="7526" y="10339"/>
                  <a:pt x="7466" y="10244"/>
                </a:cubicBezTo>
                <a:cubicBezTo>
                  <a:pt x="7418" y="10160"/>
                  <a:pt x="7359" y="10053"/>
                  <a:pt x="7287" y="9946"/>
                </a:cubicBezTo>
                <a:cubicBezTo>
                  <a:pt x="7228" y="9851"/>
                  <a:pt x="7145" y="9744"/>
                  <a:pt x="7061" y="9648"/>
                </a:cubicBezTo>
                <a:cubicBezTo>
                  <a:pt x="6894" y="9446"/>
                  <a:pt x="6716" y="9256"/>
                  <a:pt x="6525" y="9077"/>
                </a:cubicBezTo>
                <a:cubicBezTo>
                  <a:pt x="6335" y="8898"/>
                  <a:pt x="6109" y="8720"/>
                  <a:pt x="5894" y="8577"/>
                </a:cubicBezTo>
                <a:cubicBezTo>
                  <a:pt x="5692" y="8434"/>
                  <a:pt x="5466" y="8327"/>
                  <a:pt x="5275" y="8244"/>
                </a:cubicBezTo>
                <a:cubicBezTo>
                  <a:pt x="5085" y="8148"/>
                  <a:pt x="4906" y="8089"/>
                  <a:pt x="4763" y="8065"/>
                </a:cubicBezTo>
                <a:cubicBezTo>
                  <a:pt x="4728" y="8041"/>
                  <a:pt x="4692" y="8041"/>
                  <a:pt x="4644" y="8029"/>
                </a:cubicBezTo>
                <a:cubicBezTo>
                  <a:pt x="4108" y="7434"/>
                  <a:pt x="3620" y="6815"/>
                  <a:pt x="3180" y="6160"/>
                </a:cubicBezTo>
                <a:lnTo>
                  <a:pt x="3180" y="6160"/>
                </a:lnTo>
                <a:cubicBezTo>
                  <a:pt x="3275" y="6231"/>
                  <a:pt x="3418" y="6303"/>
                  <a:pt x="3573" y="6374"/>
                </a:cubicBezTo>
                <a:cubicBezTo>
                  <a:pt x="3775" y="6469"/>
                  <a:pt x="3989" y="6553"/>
                  <a:pt x="4251" y="6636"/>
                </a:cubicBezTo>
                <a:cubicBezTo>
                  <a:pt x="4501" y="6708"/>
                  <a:pt x="4763" y="6755"/>
                  <a:pt x="5037" y="6779"/>
                </a:cubicBezTo>
                <a:cubicBezTo>
                  <a:pt x="5234" y="6806"/>
                  <a:pt x="5437" y="6819"/>
                  <a:pt x="5637" y="6819"/>
                </a:cubicBezTo>
                <a:cubicBezTo>
                  <a:pt x="5703" y="6819"/>
                  <a:pt x="5769" y="6818"/>
                  <a:pt x="5835" y="6815"/>
                </a:cubicBezTo>
                <a:cubicBezTo>
                  <a:pt x="5978" y="6815"/>
                  <a:pt x="6097" y="6791"/>
                  <a:pt x="6216" y="6779"/>
                </a:cubicBezTo>
                <a:cubicBezTo>
                  <a:pt x="6335" y="6767"/>
                  <a:pt x="6454" y="6755"/>
                  <a:pt x="6549" y="6720"/>
                </a:cubicBezTo>
                <a:cubicBezTo>
                  <a:pt x="6656" y="6696"/>
                  <a:pt x="6764" y="6672"/>
                  <a:pt x="6835" y="6648"/>
                </a:cubicBezTo>
                <a:cubicBezTo>
                  <a:pt x="6930" y="6612"/>
                  <a:pt x="7002" y="6589"/>
                  <a:pt x="7061" y="6577"/>
                </a:cubicBezTo>
                <a:cubicBezTo>
                  <a:pt x="7180" y="6529"/>
                  <a:pt x="7252" y="6481"/>
                  <a:pt x="7252" y="6481"/>
                </a:cubicBezTo>
                <a:cubicBezTo>
                  <a:pt x="7252" y="6481"/>
                  <a:pt x="7192" y="6422"/>
                  <a:pt x="7073" y="6350"/>
                </a:cubicBezTo>
                <a:cubicBezTo>
                  <a:pt x="7014" y="6303"/>
                  <a:pt x="6954" y="6279"/>
                  <a:pt x="6883" y="6231"/>
                </a:cubicBezTo>
                <a:cubicBezTo>
                  <a:pt x="6811" y="6184"/>
                  <a:pt x="6716" y="6136"/>
                  <a:pt x="6609" y="6100"/>
                </a:cubicBezTo>
                <a:lnTo>
                  <a:pt x="6299" y="5958"/>
                </a:lnTo>
                <a:cubicBezTo>
                  <a:pt x="6180" y="5922"/>
                  <a:pt x="6061" y="5886"/>
                  <a:pt x="5942" y="5850"/>
                </a:cubicBezTo>
                <a:cubicBezTo>
                  <a:pt x="5692" y="5767"/>
                  <a:pt x="5418" y="5731"/>
                  <a:pt x="5156" y="5696"/>
                </a:cubicBezTo>
                <a:cubicBezTo>
                  <a:pt x="4951" y="5669"/>
                  <a:pt x="4752" y="5655"/>
                  <a:pt x="4550" y="5655"/>
                </a:cubicBezTo>
                <a:cubicBezTo>
                  <a:pt x="4483" y="5655"/>
                  <a:pt x="4415" y="5657"/>
                  <a:pt x="4347" y="5660"/>
                </a:cubicBezTo>
                <a:cubicBezTo>
                  <a:pt x="4097" y="5684"/>
                  <a:pt x="3846" y="5707"/>
                  <a:pt x="3632" y="5755"/>
                </a:cubicBezTo>
                <a:cubicBezTo>
                  <a:pt x="3430" y="5803"/>
                  <a:pt x="3251" y="5862"/>
                  <a:pt x="3132" y="5910"/>
                </a:cubicBezTo>
                <a:cubicBezTo>
                  <a:pt x="3084" y="5922"/>
                  <a:pt x="3037" y="5934"/>
                  <a:pt x="3013" y="5946"/>
                </a:cubicBezTo>
                <a:cubicBezTo>
                  <a:pt x="2561" y="5291"/>
                  <a:pt x="2168" y="4588"/>
                  <a:pt x="1822" y="3874"/>
                </a:cubicBezTo>
                <a:lnTo>
                  <a:pt x="1822" y="3874"/>
                </a:lnTo>
                <a:cubicBezTo>
                  <a:pt x="1834" y="3898"/>
                  <a:pt x="1870" y="3910"/>
                  <a:pt x="1894" y="3922"/>
                </a:cubicBezTo>
                <a:cubicBezTo>
                  <a:pt x="2001" y="3993"/>
                  <a:pt x="2168" y="4088"/>
                  <a:pt x="2358" y="4195"/>
                </a:cubicBezTo>
                <a:cubicBezTo>
                  <a:pt x="2549" y="4279"/>
                  <a:pt x="2775" y="4374"/>
                  <a:pt x="3025" y="4445"/>
                </a:cubicBezTo>
                <a:cubicBezTo>
                  <a:pt x="3275" y="4517"/>
                  <a:pt x="3549" y="4564"/>
                  <a:pt x="3811" y="4588"/>
                </a:cubicBezTo>
                <a:cubicBezTo>
                  <a:pt x="4016" y="4615"/>
                  <a:pt x="4215" y="4628"/>
                  <a:pt x="4417" y="4628"/>
                </a:cubicBezTo>
                <a:cubicBezTo>
                  <a:pt x="4484" y="4628"/>
                  <a:pt x="4552" y="4627"/>
                  <a:pt x="4620" y="4624"/>
                </a:cubicBezTo>
                <a:cubicBezTo>
                  <a:pt x="4751" y="4624"/>
                  <a:pt x="4870" y="4612"/>
                  <a:pt x="4989" y="4588"/>
                </a:cubicBezTo>
                <a:cubicBezTo>
                  <a:pt x="5109" y="4576"/>
                  <a:pt x="5228" y="4564"/>
                  <a:pt x="5335" y="4529"/>
                </a:cubicBezTo>
                <a:cubicBezTo>
                  <a:pt x="5442" y="4505"/>
                  <a:pt x="5537" y="4493"/>
                  <a:pt x="5621" y="4457"/>
                </a:cubicBezTo>
                <a:cubicBezTo>
                  <a:pt x="5704" y="4434"/>
                  <a:pt x="5775" y="4422"/>
                  <a:pt x="5835" y="4386"/>
                </a:cubicBezTo>
                <a:cubicBezTo>
                  <a:pt x="5954" y="4338"/>
                  <a:pt x="6037" y="4291"/>
                  <a:pt x="6037" y="4291"/>
                </a:cubicBezTo>
                <a:cubicBezTo>
                  <a:pt x="6037" y="4291"/>
                  <a:pt x="5978" y="4231"/>
                  <a:pt x="5859" y="4160"/>
                </a:cubicBezTo>
                <a:cubicBezTo>
                  <a:pt x="5799" y="4124"/>
                  <a:pt x="5740" y="4088"/>
                  <a:pt x="5656" y="4041"/>
                </a:cubicBezTo>
                <a:cubicBezTo>
                  <a:pt x="5585" y="4005"/>
                  <a:pt x="5501" y="3957"/>
                  <a:pt x="5394" y="3910"/>
                </a:cubicBezTo>
                <a:lnTo>
                  <a:pt x="5085" y="3779"/>
                </a:lnTo>
                <a:cubicBezTo>
                  <a:pt x="4966" y="3731"/>
                  <a:pt x="4847" y="3707"/>
                  <a:pt x="4728" y="3660"/>
                </a:cubicBezTo>
                <a:cubicBezTo>
                  <a:pt x="4466" y="3588"/>
                  <a:pt x="4216" y="3541"/>
                  <a:pt x="3930" y="3505"/>
                </a:cubicBezTo>
                <a:cubicBezTo>
                  <a:pt x="3738" y="3487"/>
                  <a:pt x="3540" y="3476"/>
                  <a:pt x="3345" y="3476"/>
                </a:cubicBezTo>
                <a:cubicBezTo>
                  <a:pt x="3273" y="3476"/>
                  <a:pt x="3202" y="3478"/>
                  <a:pt x="3132" y="3481"/>
                </a:cubicBezTo>
                <a:cubicBezTo>
                  <a:pt x="2882" y="3493"/>
                  <a:pt x="2620" y="3529"/>
                  <a:pt x="2418" y="3564"/>
                </a:cubicBezTo>
                <a:cubicBezTo>
                  <a:pt x="2203" y="3612"/>
                  <a:pt x="2025" y="3672"/>
                  <a:pt x="1906" y="3719"/>
                </a:cubicBezTo>
                <a:cubicBezTo>
                  <a:pt x="1846" y="3743"/>
                  <a:pt x="1811" y="3767"/>
                  <a:pt x="1763" y="3779"/>
                </a:cubicBezTo>
                <a:cubicBezTo>
                  <a:pt x="1632" y="3505"/>
                  <a:pt x="1513" y="3231"/>
                  <a:pt x="1394" y="2945"/>
                </a:cubicBezTo>
                <a:cubicBezTo>
                  <a:pt x="1251" y="2600"/>
                  <a:pt x="1108" y="2231"/>
                  <a:pt x="989" y="1874"/>
                </a:cubicBezTo>
                <a:lnTo>
                  <a:pt x="989" y="1874"/>
                </a:lnTo>
                <a:cubicBezTo>
                  <a:pt x="1013" y="1886"/>
                  <a:pt x="1049" y="1909"/>
                  <a:pt x="1072" y="1933"/>
                </a:cubicBezTo>
                <a:cubicBezTo>
                  <a:pt x="1179" y="2005"/>
                  <a:pt x="1346" y="2112"/>
                  <a:pt x="1537" y="2195"/>
                </a:cubicBezTo>
                <a:cubicBezTo>
                  <a:pt x="1727" y="2290"/>
                  <a:pt x="1953" y="2374"/>
                  <a:pt x="2203" y="2445"/>
                </a:cubicBezTo>
                <a:cubicBezTo>
                  <a:pt x="2465" y="2529"/>
                  <a:pt x="2727" y="2564"/>
                  <a:pt x="3001" y="2600"/>
                </a:cubicBezTo>
                <a:cubicBezTo>
                  <a:pt x="3198" y="2627"/>
                  <a:pt x="3401" y="2640"/>
                  <a:pt x="3596" y="2640"/>
                </a:cubicBezTo>
                <a:cubicBezTo>
                  <a:pt x="3660" y="2640"/>
                  <a:pt x="3724" y="2639"/>
                  <a:pt x="3787" y="2636"/>
                </a:cubicBezTo>
                <a:cubicBezTo>
                  <a:pt x="3918" y="2636"/>
                  <a:pt x="4037" y="2612"/>
                  <a:pt x="4156" y="2600"/>
                </a:cubicBezTo>
                <a:cubicBezTo>
                  <a:pt x="4275" y="2588"/>
                  <a:pt x="4394" y="2564"/>
                  <a:pt x="4501" y="2540"/>
                </a:cubicBezTo>
                <a:cubicBezTo>
                  <a:pt x="4608" y="2505"/>
                  <a:pt x="4704" y="2493"/>
                  <a:pt x="4787" y="2469"/>
                </a:cubicBezTo>
                <a:cubicBezTo>
                  <a:pt x="4870" y="2433"/>
                  <a:pt x="4942" y="2409"/>
                  <a:pt x="5001" y="2386"/>
                </a:cubicBezTo>
                <a:cubicBezTo>
                  <a:pt x="5120" y="2350"/>
                  <a:pt x="5204" y="2302"/>
                  <a:pt x="5204" y="2302"/>
                </a:cubicBezTo>
                <a:cubicBezTo>
                  <a:pt x="5204" y="2302"/>
                  <a:pt x="5144" y="2243"/>
                  <a:pt x="5025" y="2171"/>
                </a:cubicBezTo>
                <a:cubicBezTo>
                  <a:pt x="4966" y="2124"/>
                  <a:pt x="4906" y="2088"/>
                  <a:pt x="4823" y="2052"/>
                </a:cubicBezTo>
                <a:cubicBezTo>
                  <a:pt x="4751" y="2005"/>
                  <a:pt x="4668" y="1957"/>
                  <a:pt x="4561" y="1921"/>
                </a:cubicBezTo>
                <a:lnTo>
                  <a:pt x="4251" y="1778"/>
                </a:lnTo>
                <a:cubicBezTo>
                  <a:pt x="4132" y="1743"/>
                  <a:pt x="4013" y="1707"/>
                  <a:pt x="3894" y="1659"/>
                </a:cubicBezTo>
                <a:cubicBezTo>
                  <a:pt x="3632" y="1588"/>
                  <a:pt x="3370" y="1540"/>
                  <a:pt x="3096" y="1517"/>
                </a:cubicBezTo>
                <a:cubicBezTo>
                  <a:pt x="2900" y="1490"/>
                  <a:pt x="2697" y="1476"/>
                  <a:pt x="2497" y="1476"/>
                </a:cubicBezTo>
                <a:cubicBezTo>
                  <a:pt x="2430" y="1476"/>
                  <a:pt x="2364" y="1478"/>
                  <a:pt x="2299" y="1481"/>
                </a:cubicBezTo>
                <a:cubicBezTo>
                  <a:pt x="2049" y="1505"/>
                  <a:pt x="1811" y="1528"/>
                  <a:pt x="1584" y="1576"/>
                </a:cubicBezTo>
                <a:cubicBezTo>
                  <a:pt x="1370" y="1624"/>
                  <a:pt x="1191" y="1683"/>
                  <a:pt x="1072" y="1719"/>
                </a:cubicBezTo>
                <a:cubicBezTo>
                  <a:pt x="1013" y="1755"/>
                  <a:pt x="953" y="1767"/>
                  <a:pt x="929" y="1778"/>
                </a:cubicBezTo>
                <a:cubicBezTo>
                  <a:pt x="763" y="1243"/>
                  <a:pt x="632" y="695"/>
                  <a:pt x="584" y="147"/>
                </a:cubicBezTo>
                <a:cubicBezTo>
                  <a:pt x="648" y="45"/>
                  <a:pt x="626" y="1"/>
                  <a:pt x="59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3"/>
          <p:cNvSpPr/>
          <p:nvPr/>
        </p:nvSpPr>
        <p:spPr>
          <a:xfrm rot="4911055">
            <a:off x="25850" y="-433672"/>
            <a:ext cx="1262615" cy="1046090"/>
          </a:xfrm>
          <a:custGeom>
            <a:rect b="b" l="l" r="r" t="t"/>
            <a:pathLst>
              <a:path extrusionOk="0" h="3700" w="4466">
                <a:moveTo>
                  <a:pt x="2099" y="0"/>
                </a:moveTo>
                <a:cubicBezTo>
                  <a:pt x="1932" y="0"/>
                  <a:pt x="1765" y="17"/>
                  <a:pt x="1602" y="52"/>
                </a:cubicBezTo>
                <a:lnTo>
                  <a:pt x="1602" y="52"/>
                </a:lnTo>
                <a:lnTo>
                  <a:pt x="1739" y="14"/>
                </a:lnTo>
                <a:lnTo>
                  <a:pt x="1739" y="14"/>
                </a:lnTo>
                <a:cubicBezTo>
                  <a:pt x="1060" y="121"/>
                  <a:pt x="393" y="538"/>
                  <a:pt x="167" y="1192"/>
                </a:cubicBezTo>
                <a:cubicBezTo>
                  <a:pt x="0" y="1645"/>
                  <a:pt x="60" y="2145"/>
                  <a:pt x="286" y="2562"/>
                </a:cubicBezTo>
                <a:cubicBezTo>
                  <a:pt x="512" y="2978"/>
                  <a:pt x="881" y="3312"/>
                  <a:pt x="1310" y="3502"/>
                </a:cubicBezTo>
                <a:cubicBezTo>
                  <a:pt x="1613" y="3632"/>
                  <a:pt x="1943" y="3700"/>
                  <a:pt x="2270" y="3700"/>
                </a:cubicBezTo>
                <a:cubicBezTo>
                  <a:pt x="2752" y="3700"/>
                  <a:pt x="3227" y="3553"/>
                  <a:pt x="3596" y="3240"/>
                </a:cubicBezTo>
                <a:cubicBezTo>
                  <a:pt x="4227" y="2728"/>
                  <a:pt x="4465" y="1752"/>
                  <a:pt x="4060" y="1061"/>
                </a:cubicBezTo>
                <a:cubicBezTo>
                  <a:pt x="3941" y="835"/>
                  <a:pt x="3763" y="645"/>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3"/>
          <p:cNvSpPr/>
          <p:nvPr/>
        </p:nvSpPr>
        <p:spPr>
          <a:xfrm>
            <a:off x="6246600" y="-91050"/>
            <a:ext cx="3032000" cy="3044125"/>
          </a:xfrm>
          <a:custGeom>
            <a:rect b="b" l="l" r="r" t="t"/>
            <a:pathLst>
              <a:path extrusionOk="0" h="121765" w="121280">
                <a:moveTo>
                  <a:pt x="0" y="0"/>
                </a:moveTo>
                <a:cubicBezTo>
                  <a:pt x="1064" y="699"/>
                  <a:pt x="2098" y="1459"/>
                  <a:pt x="3009" y="2310"/>
                </a:cubicBezTo>
                <a:cubicBezTo>
                  <a:pt x="5775" y="4954"/>
                  <a:pt x="7690" y="8268"/>
                  <a:pt x="10031" y="11277"/>
                </a:cubicBezTo>
                <a:cubicBezTo>
                  <a:pt x="17265" y="20547"/>
                  <a:pt x="30943" y="23830"/>
                  <a:pt x="42068" y="24712"/>
                </a:cubicBezTo>
                <a:cubicBezTo>
                  <a:pt x="46810" y="25076"/>
                  <a:pt x="51643" y="25198"/>
                  <a:pt x="56172" y="26687"/>
                </a:cubicBezTo>
                <a:cubicBezTo>
                  <a:pt x="60700" y="28146"/>
                  <a:pt x="64986" y="31247"/>
                  <a:pt x="66506" y="35715"/>
                </a:cubicBezTo>
                <a:cubicBezTo>
                  <a:pt x="69272" y="43770"/>
                  <a:pt x="62615" y="53739"/>
                  <a:pt x="67418" y="60761"/>
                </a:cubicBezTo>
                <a:cubicBezTo>
                  <a:pt x="68968" y="63040"/>
                  <a:pt x="71430" y="64469"/>
                  <a:pt x="74014" y="65472"/>
                </a:cubicBezTo>
                <a:cubicBezTo>
                  <a:pt x="78482" y="67205"/>
                  <a:pt x="83345" y="67782"/>
                  <a:pt x="87844" y="69332"/>
                </a:cubicBezTo>
                <a:cubicBezTo>
                  <a:pt x="92373" y="70913"/>
                  <a:pt x="96871" y="73800"/>
                  <a:pt x="98482" y="78269"/>
                </a:cubicBezTo>
                <a:cubicBezTo>
                  <a:pt x="101674" y="87175"/>
                  <a:pt x="92616" y="97600"/>
                  <a:pt x="97175" y="105898"/>
                </a:cubicBezTo>
                <a:cubicBezTo>
                  <a:pt x="100397" y="111734"/>
                  <a:pt x="108331" y="112494"/>
                  <a:pt x="114258" y="115655"/>
                </a:cubicBezTo>
                <a:cubicBezTo>
                  <a:pt x="117024" y="117145"/>
                  <a:pt x="119425" y="119211"/>
                  <a:pt x="121279" y="121765"/>
                </a:cubicBezTo>
                <a:lnTo>
                  <a:pt x="12127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5" name="Google Shape;605;p13"/>
          <p:cNvGrpSpPr/>
          <p:nvPr/>
        </p:nvGrpSpPr>
        <p:grpSpPr>
          <a:xfrm>
            <a:off x="7905750" y="-213375"/>
            <a:ext cx="1395775" cy="1889500"/>
            <a:chOff x="5764900" y="-760475"/>
            <a:chExt cx="1395775" cy="1889500"/>
          </a:xfrm>
        </p:grpSpPr>
        <p:sp>
          <p:nvSpPr>
            <p:cNvPr id="606" name="Google Shape;606;p13"/>
            <p:cNvSpPr/>
            <p:nvPr/>
          </p:nvSpPr>
          <p:spPr>
            <a:xfrm>
              <a:off x="6517175" y="485300"/>
              <a:ext cx="269800" cy="521775"/>
            </a:xfrm>
            <a:custGeom>
              <a:rect b="b" l="l" r="r" t="t"/>
              <a:pathLst>
                <a:path extrusionOk="0" h="20871" w="10792">
                  <a:moveTo>
                    <a:pt x="7905" y="0"/>
                  </a:moveTo>
                  <a:cubicBezTo>
                    <a:pt x="6178" y="0"/>
                    <a:pt x="4639" y="3399"/>
                    <a:pt x="3922" y="4654"/>
                  </a:cubicBezTo>
                  <a:cubicBezTo>
                    <a:pt x="1794" y="8514"/>
                    <a:pt x="1" y="12921"/>
                    <a:pt x="852" y="17238"/>
                  </a:cubicBezTo>
                  <a:cubicBezTo>
                    <a:pt x="1126" y="18757"/>
                    <a:pt x="1916" y="20368"/>
                    <a:pt x="3344" y="20763"/>
                  </a:cubicBezTo>
                  <a:cubicBezTo>
                    <a:pt x="3593" y="20837"/>
                    <a:pt x="3839" y="20871"/>
                    <a:pt x="4082" y="20871"/>
                  </a:cubicBezTo>
                  <a:cubicBezTo>
                    <a:pt x="5657" y="20871"/>
                    <a:pt x="7096" y="19445"/>
                    <a:pt x="7965" y="17997"/>
                  </a:cubicBezTo>
                  <a:cubicBezTo>
                    <a:pt x="10275" y="14137"/>
                    <a:pt x="10791" y="9456"/>
                    <a:pt x="10275" y="5049"/>
                  </a:cubicBezTo>
                  <a:cubicBezTo>
                    <a:pt x="10123" y="3651"/>
                    <a:pt x="10001" y="94"/>
                    <a:pt x="7995" y="3"/>
                  </a:cubicBezTo>
                  <a:cubicBezTo>
                    <a:pt x="7965" y="1"/>
                    <a:pt x="7935" y="0"/>
                    <a:pt x="79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3"/>
            <p:cNvSpPr/>
            <p:nvPr/>
          </p:nvSpPr>
          <p:spPr>
            <a:xfrm>
              <a:off x="6049850" y="758050"/>
              <a:ext cx="220400" cy="370975"/>
            </a:xfrm>
            <a:custGeom>
              <a:rect b="b" l="l" r="r" t="t"/>
              <a:pathLst>
                <a:path extrusionOk="0" h="14839" w="8816">
                  <a:moveTo>
                    <a:pt x="6697" y="0"/>
                  </a:moveTo>
                  <a:cubicBezTo>
                    <a:pt x="5603" y="0"/>
                    <a:pt x="4377" y="1582"/>
                    <a:pt x="3770" y="2407"/>
                  </a:cubicBezTo>
                  <a:cubicBezTo>
                    <a:pt x="2584" y="4078"/>
                    <a:pt x="1490" y="5811"/>
                    <a:pt x="852" y="7726"/>
                  </a:cubicBezTo>
                  <a:cubicBezTo>
                    <a:pt x="153" y="9641"/>
                    <a:pt x="1" y="11768"/>
                    <a:pt x="669" y="13714"/>
                  </a:cubicBezTo>
                  <a:cubicBezTo>
                    <a:pt x="760" y="14078"/>
                    <a:pt x="973" y="14413"/>
                    <a:pt x="1277" y="14656"/>
                  </a:cubicBezTo>
                  <a:cubicBezTo>
                    <a:pt x="1520" y="14808"/>
                    <a:pt x="1885" y="14838"/>
                    <a:pt x="2219" y="14838"/>
                  </a:cubicBezTo>
                  <a:cubicBezTo>
                    <a:pt x="3739" y="14808"/>
                    <a:pt x="5137" y="13805"/>
                    <a:pt x="6049" y="12559"/>
                  </a:cubicBezTo>
                  <a:cubicBezTo>
                    <a:pt x="6961" y="11312"/>
                    <a:pt x="7387" y="9793"/>
                    <a:pt x="7691" y="8273"/>
                  </a:cubicBezTo>
                  <a:cubicBezTo>
                    <a:pt x="8055" y="6358"/>
                    <a:pt x="8815" y="2771"/>
                    <a:pt x="7903" y="917"/>
                  </a:cubicBezTo>
                  <a:cubicBezTo>
                    <a:pt x="7555" y="255"/>
                    <a:pt x="7137" y="0"/>
                    <a:pt x="66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3"/>
            <p:cNvSpPr/>
            <p:nvPr/>
          </p:nvSpPr>
          <p:spPr>
            <a:xfrm>
              <a:off x="5764900" y="606325"/>
              <a:ext cx="370625" cy="263975"/>
            </a:xfrm>
            <a:custGeom>
              <a:rect b="b" l="l" r="r" t="t"/>
              <a:pathLst>
                <a:path extrusionOk="0" h="10559" w="14825">
                  <a:moveTo>
                    <a:pt x="12743" y="1"/>
                  </a:moveTo>
                  <a:cubicBezTo>
                    <a:pt x="11307" y="1"/>
                    <a:pt x="9436" y="652"/>
                    <a:pt x="8572" y="968"/>
                  </a:cubicBezTo>
                  <a:cubicBezTo>
                    <a:pt x="5897" y="1941"/>
                    <a:pt x="3465" y="3582"/>
                    <a:pt x="1672" y="5801"/>
                  </a:cubicBezTo>
                  <a:cubicBezTo>
                    <a:pt x="760" y="6895"/>
                    <a:pt x="0" y="8445"/>
                    <a:pt x="821" y="9631"/>
                  </a:cubicBezTo>
                  <a:cubicBezTo>
                    <a:pt x="1282" y="10312"/>
                    <a:pt x="2078" y="10559"/>
                    <a:pt x="2924" y="10559"/>
                  </a:cubicBezTo>
                  <a:cubicBezTo>
                    <a:pt x="3474" y="10559"/>
                    <a:pt x="4045" y="10455"/>
                    <a:pt x="4560" y="10299"/>
                  </a:cubicBezTo>
                  <a:cubicBezTo>
                    <a:pt x="8055" y="9357"/>
                    <a:pt x="11642" y="6956"/>
                    <a:pt x="13678" y="3916"/>
                  </a:cubicBezTo>
                  <a:cubicBezTo>
                    <a:pt x="14104" y="3278"/>
                    <a:pt x="14499" y="2640"/>
                    <a:pt x="14590" y="1910"/>
                  </a:cubicBezTo>
                  <a:cubicBezTo>
                    <a:pt x="14824" y="449"/>
                    <a:pt x="13934" y="1"/>
                    <a:pt x="127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3"/>
            <p:cNvSpPr/>
            <p:nvPr/>
          </p:nvSpPr>
          <p:spPr>
            <a:xfrm>
              <a:off x="5919150" y="252800"/>
              <a:ext cx="402000" cy="188175"/>
            </a:xfrm>
            <a:custGeom>
              <a:rect b="b" l="l" r="r" t="t"/>
              <a:pathLst>
                <a:path extrusionOk="0" h="7527" w="16080">
                  <a:moveTo>
                    <a:pt x="12187" y="0"/>
                  </a:moveTo>
                  <a:cubicBezTo>
                    <a:pt x="11805" y="0"/>
                    <a:pt x="11420" y="27"/>
                    <a:pt x="11034" y="63"/>
                  </a:cubicBezTo>
                  <a:cubicBezTo>
                    <a:pt x="8086" y="215"/>
                    <a:pt x="5046" y="580"/>
                    <a:pt x="2493" y="2039"/>
                  </a:cubicBezTo>
                  <a:cubicBezTo>
                    <a:pt x="1763" y="2434"/>
                    <a:pt x="1095" y="2951"/>
                    <a:pt x="639" y="3619"/>
                  </a:cubicBezTo>
                  <a:cubicBezTo>
                    <a:pt x="183" y="4318"/>
                    <a:pt x="1" y="5230"/>
                    <a:pt x="335" y="5990"/>
                  </a:cubicBezTo>
                  <a:cubicBezTo>
                    <a:pt x="639" y="6720"/>
                    <a:pt x="1338" y="7206"/>
                    <a:pt x="2098" y="7388"/>
                  </a:cubicBezTo>
                  <a:cubicBezTo>
                    <a:pt x="2528" y="7492"/>
                    <a:pt x="2967" y="7527"/>
                    <a:pt x="3406" y="7527"/>
                  </a:cubicBezTo>
                  <a:cubicBezTo>
                    <a:pt x="3742" y="7527"/>
                    <a:pt x="4078" y="7506"/>
                    <a:pt x="4408" y="7480"/>
                  </a:cubicBezTo>
                  <a:cubicBezTo>
                    <a:pt x="7143" y="7176"/>
                    <a:pt x="9849" y="6294"/>
                    <a:pt x="12250" y="4926"/>
                  </a:cubicBezTo>
                  <a:cubicBezTo>
                    <a:pt x="13162" y="4379"/>
                    <a:pt x="14986" y="3437"/>
                    <a:pt x="15533" y="2434"/>
                  </a:cubicBezTo>
                  <a:cubicBezTo>
                    <a:pt x="16080" y="1370"/>
                    <a:pt x="14986" y="580"/>
                    <a:pt x="13891" y="245"/>
                  </a:cubicBezTo>
                  <a:cubicBezTo>
                    <a:pt x="13341" y="62"/>
                    <a:pt x="12768" y="0"/>
                    <a:pt x="121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3"/>
            <p:cNvSpPr/>
            <p:nvPr/>
          </p:nvSpPr>
          <p:spPr>
            <a:xfrm>
              <a:off x="5980400" y="-760475"/>
              <a:ext cx="1180275" cy="1495300"/>
            </a:xfrm>
            <a:custGeom>
              <a:rect b="b" l="l" r="r" t="t"/>
              <a:pathLst>
                <a:path extrusionOk="0" h="59812" w="47211">
                  <a:moveTo>
                    <a:pt x="46908" y="1"/>
                  </a:moveTo>
                  <a:cubicBezTo>
                    <a:pt x="46846" y="1"/>
                    <a:pt x="46789" y="32"/>
                    <a:pt x="46761" y="107"/>
                  </a:cubicBezTo>
                  <a:cubicBezTo>
                    <a:pt x="44573" y="4636"/>
                    <a:pt x="42293" y="9074"/>
                    <a:pt x="39922" y="13451"/>
                  </a:cubicBezTo>
                  <a:cubicBezTo>
                    <a:pt x="37521" y="17828"/>
                    <a:pt x="34937" y="22114"/>
                    <a:pt x="32232" y="26278"/>
                  </a:cubicBezTo>
                  <a:cubicBezTo>
                    <a:pt x="29496" y="30442"/>
                    <a:pt x="26609" y="34515"/>
                    <a:pt x="23448" y="38345"/>
                  </a:cubicBezTo>
                  <a:cubicBezTo>
                    <a:pt x="20347" y="42144"/>
                    <a:pt x="17034" y="45761"/>
                    <a:pt x="13417" y="49105"/>
                  </a:cubicBezTo>
                  <a:cubicBezTo>
                    <a:pt x="9830" y="52448"/>
                    <a:pt x="5940" y="55518"/>
                    <a:pt x="1806" y="58223"/>
                  </a:cubicBezTo>
                  <a:cubicBezTo>
                    <a:pt x="1320" y="58558"/>
                    <a:pt x="772" y="58862"/>
                    <a:pt x="286" y="59196"/>
                  </a:cubicBezTo>
                  <a:cubicBezTo>
                    <a:pt x="0" y="59404"/>
                    <a:pt x="159" y="59812"/>
                    <a:pt x="458" y="59812"/>
                  </a:cubicBezTo>
                  <a:cubicBezTo>
                    <a:pt x="508" y="59812"/>
                    <a:pt x="563" y="59800"/>
                    <a:pt x="620" y="59774"/>
                  </a:cubicBezTo>
                  <a:cubicBezTo>
                    <a:pt x="4845" y="57190"/>
                    <a:pt x="8797" y="54181"/>
                    <a:pt x="12475" y="50898"/>
                  </a:cubicBezTo>
                  <a:cubicBezTo>
                    <a:pt x="16153" y="47615"/>
                    <a:pt x="19587" y="43998"/>
                    <a:pt x="22779" y="40260"/>
                  </a:cubicBezTo>
                  <a:cubicBezTo>
                    <a:pt x="26001" y="36430"/>
                    <a:pt x="28949" y="32448"/>
                    <a:pt x="31715" y="28314"/>
                  </a:cubicBezTo>
                  <a:cubicBezTo>
                    <a:pt x="34512" y="24120"/>
                    <a:pt x="37065" y="19803"/>
                    <a:pt x="39497" y="15396"/>
                  </a:cubicBezTo>
                  <a:cubicBezTo>
                    <a:pt x="41928" y="10989"/>
                    <a:pt x="44147" y="6490"/>
                    <a:pt x="46336" y="1992"/>
                  </a:cubicBezTo>
                  <a:cubicBezTo>
                    <a:pt x="46609" y="1445"/>
                    <a:pt x="46852" y="867"/>
                    <a:pt x="47126" y="350"/>
                  </a:cubicBezTo>
                  <a:cubicBezTo>
                    <a:pt x="47210" y="161"/>
                    <a:pt x="47047" y="1"/>
                    <a:pt x="46908" y="1"/>
                  </a:cubicBezTo>
                  <a:close/>
                </a:path>
              </a:pathLst>
            </a:custGeom>
            <a:solidFill>
              <a:srgbClr val="1A5E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3"/>
            <p:cNvSpPr/>
            <p:nvPr/>
          </p:nvSpPr>
          <p:spPr>
            <a:xfrm>
              <a:off x="6653500" y="-179150"/>
              <a:ext cx="185150" cy="1001275"/>
            </a:xfrm>
            <a:custGeom>
              <a:rect b="b" l="l" r="r" t="t"/>
              <a:pathLst>
                <a:path extrusionOk="0" h="40051" w="7406">
                  <a:moveTo>
                    <a:pt x="7142" y="0"/>
                  </a:moveTo>
                  <a:cubicBezTo>
                    <a:pt x="7048" y="0"/>
                    <a:pt x="6962" y="50"/>
                    <a:pt x="6949" y="168"/>
                  </a:cubicBezTo>
                  <a:lnTo>
                    <a:pt x="6706" y="2113"/>
                  </a:lnTo>
                  <a:cubicBezTo>
                    <a:pt x="6645" y="2751"/>
                    <a:pt x="6524" y="3420"/>
                    <a:pt x="6402" y="4089"/>
                  </a:cubicBezTo>
                  <a:cubicBezTo>
                    <a:pt x="6220" y="5365"/>
                    <a:pt x="6068" y="6672"/>
                    <a:pt x="5916" y="7949"/>
                  </a:cubicBezTo>
                  <a:cubicBezTo>
                    <a:pt x="5582" y="10532"/>
                    <a:pt x="5186" y="13116"/>
                    <a:pt x="4791" y="15700"/>
                  </a:cubicBezTo>
                  <a:cubicBezTo>
                    <a:pt x="3971" y="20867"/>
                    <a:pt x="2998" y="26034"/>
                    <a:pt x="1934" y="31171"/>
                  </a:cubicBezTo>
                  <a:cubicBezTo>
                    <a:pt x="1326" y="34059"/>
                    <a:pt x="718" y="36916"/>
                    <a:pt x="19" y="39803"/>
                  </a:cubicBezTo>
                  <a:cubicBezTo>
                    <a:pt x="1" y="39949"/>
                    <a:pt x="135" y="40051"/>
                    <a:pt x="259" y="40051"/>
                  </a:cubicBezTo>
                  <a:cubicBezTo>
                    <a:pt x="342" y="40051"/>
                    <a:pt x="420" y="40005"/>
                    <a:pt x="445" y="39895"/>
                  </a:cubicBezTo>
                  <a:cubicBezTo>
                    <a:pt x="1782" y="34818"/>
                    <a:pt x="2968" y="29682"/>
                    <a:pt x="3940" y="24545"/>
                  </a:cubicBezTo>
                  <a:cubicBezTo>
                    <a:pt x="4974" y="19438"/>
                    <a:pt x="5794" y="14210"/>
                    <a:pt x="6493" y="9043"/>
                  </a:cubicBezTo>
                  <a:cubicBezTo>
                    <a:pt x="6858" y="6125"/>
                    <a:pt x="7223" y="3207"/>
                    <a:pt x="7405" y="228"/>
                  </a:cubicBezTo>
                  <a:cubicBezTo>
                    <a:pt x="7405" y="89"/>
                    <a:pt x="7266" y="0"/>
                    <a:pt x="7142" y="0"/>
                  </a:cubicBezTo>
                  <a:close/>
                </a:path>
              </a:pathLst>
            </a:custGeom>
            <a:solidFill>
              <a:srgbClr val="1A5E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3"/>
            <p:cNvSpPr/>
            <p:nvPr/>
          </p:nvSpPr>
          <p:spPr>
            <a:xfrm>
              <a:off x="6118900" y="253475"/>
              <a:ext cx="423675" cy="104575"/>
            </a:xfrm>
            <a:custGeom>
              <a:rect b="b" l="l" r="r" t="t"/>
              <a:pathLst>
                <a:path extrusionOk="0" h="4183" w="16947">
                  <a:moveTo>
                    <a:pt x="16589" y="0"/>
                  </a:moveTo>
                  <a:cubicBezTo>
                    <a:pt x="16573" y="0"/>
                    <a:pt x="16557" y="2"/>
                    <a:pt x="16540" y="6"/>
                  </a:cubicBezTo>
                  <a:cubicBezTo>
                    <a:pt x="14382" y="310"/>
                    <a:pt x="12224" y="553"/>
                    <a:pt x="10096" y="1069"/>
                  </a:cubicBezTo>
                  <a:cubicBezTo>
                    <a:pt x="7968" y="1556"/>
                    <a:pt x="5871" y="2042"/>
                    <a:pt x="3774" y="2650"/>
                  </a:cubicBezTo>
                  <a:cubicBezTo>
                    <a:pt x="2619" y="2984"/>
                    <a:pt x="1433" y="3380"/>
                    <a:pt x="248" y="3744"/>
                  </a:cubicBezTo>
                  <a:cubicBezTo>
                    <a:pt x="0" y="3827"/>
                    <a:pt x="51" y="4183"/>
                    <a:pt x="265" y="4183"/>
                  </a:cubicBezTo>
                  <a:cubicBezTo>
                    <a:pt x="288" y="4183"/>
                    <a:pt x="313" y="4179"/>
                    <a:pt x="339" y="4170"/>
                  </a:cubicBezTo>
                  <a:cubicBezTo>
                    <a:pt x="2406" y="3532"/>
                    <a:pt x="4503" y="2954"/>
                    <a:pt x="6631" y="2468"/>
                  </a:cubicBezTo>
                  <a:cubicBezTo>
                    <a:pt x="8759" y="1981"/>
                    <a:pt x="10886" y="1556"/>
                    <a:pt x="13014" y="1130"/>
                  </a:cubicBezTo>
                  <a:cubicBezTo>
                    <a:pt x="14230" y="918"/>
                    <a:pt x="15446" y="644"/>
                    <a:pt x="16661" y="462"/>
                  </a:cubicBezTo>
                  <a:cubicBezTo>
                    <a:pt x="16946" y="405"/>
                    <a:pt x="16831" y="0"/>
                    <a:pt x="16589" y="0"/>
                  </a:cubicBezTo>
                  <a:close/>
                </a:path>
              </a:pathLst>
            </a:custGeom>
            <a:solidFill>
              <a:srgbClr val="1A5E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3"/>
            <p:cNvSpPr/>
            <p:nvPr/>
          </p:nvSpPr>
          <p:spPr>
            <a:xfrm>
              <a:off x="6153800" y="510650"/>
              <a:ext cx="138150" cy="509200"/>
            </a:xfrm>
            <a:custGeom>
              <a:rect b="b" l="l" r="r" t="t"/>
              <a:pathLst>
                <a:path extrusionOk="0" h="20368" w="5526">
                  <a:moveTo>
                    <a:pt x="5191" y="1"/>
                  </a:moveTo>
                  <a:cubicBezTo>
                    <a:pt x="5058" y="1"/>
                    <a:pt x="4928" y="73"/>
                    <a:pt x="4900" y="236"/>
                  </a:cubicBezTo>
                  <a:cubicBezTo>
                    <a:pt x="4597" y="1512"/>
                    <a:pt x="4353" y="2850"/>
                    <a:pt x="4080" y="4187"/>
                  </a:cubicBezTo>
                  <a:cubicBezTo>
                    <a:pt x="3837" y="5464"/>
                    <a:pt x="3533" y="6771"/>
                    <a:pt x="3259" y="8078"/>
                  </a:cubicBezTo>
                  <a:cubicBezTo>
                    <a:pt x="2682" y="10722"/>
                    <a:pt x="2013" y="13306"/>
                    <a:pt x="1283" y="15889"/>
                  </a:cubicBezTo>
                  <a:lnTo>
                    <a:pt x="37" y="20205"/>
                  </a:lnTo>
                  <a:cubicBezTo>
                    <a:pt x="0" y="20298"/>
                    <a:pt x="109" y="20367"/>
                    <a:pt x="213" y="20367"/>
                  </a:cubicBezTo>
                  <a:cubicBezTo>
                    <a:pt x="281" y="20367"/>
                    <a:pt x="348" y="20338"/>
                    <a:pt x="372" y="20266"/>
                  </a:cubicBezTo>
                  <a:cubicBezTo>
                    <a:pt x="1314" y="17743"/>
                    <a:pt x="2074" y="15129"/>
                    <a:pt x="2773" y="12546"/>
                  </a:cubicBezTo>
                  <a:cubicBezTo>
                    <a:pt x="3472" y="9962"/>
                    <a:pt x="4141" y="7378"/>
                    <a:pt x="4657" y="4764"/>
                  </a:cubicBezTo>
                  <a:cubicBezTo>
                    <a:pt x="4961" y="3275"/>
                    <a:pt x="5296" y="1786"/>
                    <a:pt x="5508" y="296"/>
                  </a:cubicBezTo>
                  <a:cubicBezTo>
                    <a:pt x="5525" y="111"/>
                    <a:pt x="5356" y="1"/>
                    <a:pt x="5191" y="1"/>
                  </a:cubicBezTo>
                  <a:close/>
                </a:path>
              </a:pathLst>
            </a:custGeom>
            <a:solidFill>
              <a:srgbClr val="1A5E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3"/>
            <p:cNvSpPr/>
            <p:nvPr/>
          </p:nvSpPr>
          <p:spPr>
            <a:xfrm>
              <a:off x="6265650" y="-232050"/>
              <a:ext cx="443825" cy="249100"/>
            </a:xfrm>
            <a:custGeom>
              <a:rect b="b" l="l" r="r" t="t"/>
              <a:pathLst>
                <a:path extrusionOk="0" h="9964" w="17753">
                  <a:moveTo>
                    <a:pt x="13263" y="1"/>
                  </a:moveTo>
                  <a:cubicBezTo>
                    <a:pt x="12951" y="1"/>
                    <a:pt x="12667" y="14"/>
                    <a:pt x="12433" y="34"/>
                  </a:cubicBezTo>
                  <a:cubicBezTo>
                    <a:pt x="9424" y="308"/>
                    <a:pt x="6475" y="1189"/>
                    <a:pt x="3800" y="2587"/>
                  </a:cubicBezTo>
                  <a:cubicBezTo>
                    <a:pt x="2737" y="3104"/>
                    <a:pt x="1673" y="3803"/>
                    <a:pt x="1004" y="4776"/>
                  </a:cubicBezTo>
                  <a:cubicBezTo>
                    <a:pt x="305" y="5779"/>
                    <a:pt x="1" y="7147"/>
                    <a:pt x="548" y="8211"/>
                  </a:cubicBezTo>
                  <a:cubicBezTo>
                    <a:pt x="1034" y="9153"/>
                    <a:pt x="2098" y="9761"/>
                    <a:pt x="3192" y="9913"/>
                  </a:cubicBezTo>
                  <a:cubicBezTo>
                    <a:pt x="3445" y="9948"/>
                    <a:pt x="3698" y="9964"/>
                    <a:pt x="3953" y="9964"/>
                  </a:cubicBezTo>
                  <a:cubicBezTo>
                    <a:pt x="4802" y="9964"/>
                    <a:pt x="5657" y="9789"/>
                    <a:pt x="6475" y="9578"/>
                  </a:cubicBezTo>
                  <a:cubicBezTo>
                    <a:pt x="9059" y="8879"/>
                    <a:pt x="11582" y="7846"/>
                    <a:pt x="13861" y="6417"/>
                  </a:cubicBezTo>
                  <a:cubicBezTo>
                    <a:pt x="15168" y="5627"/>
                    <a:pt x="17752" y="3712"/>
                    <a:pt x="17418" y="1949"/>
                  </a:cubicBezTo>
                  <a:cubicBezTo>
                    <a:pt x="17164" y="349"/>
                    <a:pt x="14850" y="1"/>
                    <a:pt x="13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3"/>
            <p:cNvSpPr/>
            <p:nvPr/>
          </p:nvSpPr>
          <p:spPr>
            <a:xfrm>
              <a:off x="6395175" y="-254875"/>
              <a:ext cx="504550" cy="153075"/>
            </a:xfrm>
            <a:custGeom>
              <a:rect b="b" l="l" r="r" t="t"/>
              <a:pathLst>
                <a:path extrusionOk="0" h="6123" w="20182">
                  <a:moveTo>
                    <a:pt x="19768" y="0"/>
                  </a:moveTo>
                  <a:cubicBezTo>
                    <a:pt x="19750" y="0"/>
                    <a:pt x="19733" y="2"/>
                    <a:pt x="19714" y="5"/>
                  </a:cubicBezTo>
                  <a:cubicBezTo>
                    <a:pt x="17100" y="370"/>
                    <a:pt x="14456" y="1069"/>
                    <a:pt x="11933" y="1738"/>
                  </a:cubicBezTo>
                  <a:cubicBezTo>
                    <a:pt x="9349" y="2467"/>
                    <a:pt x="6796" y="3227"/>
                    <a:pt x="4273" y="4169"/>
                  </a:cubicBezTo>
                  <a:cubicBezTo>
                    <a:pt x="2875" y="4686"/>
                    <a:pt x="1507" y="5233"/>
                    <a:pt x="139" y="5811"/>
                  </a:cubicBezTo>
                  <a:cubicBezTo>
                    <a:pt x="1" y="5866"/>
                    <a:pt x="89" y="6123"/>
                    <a:pt x="244" y="6123"/>
                  </a:cubicBezTo>
                  <a:cubicBezTo>
                    <a:pt x="259" y="6123"/>
                    <a:pt x="275" y="6120"/>
                    <a:pt x="291" y="6115"/>
                  </a:cubicBezTo>
                  <a:cubicBezTo>
                    <a:pt x="2814" y="5203"/>
                    <a:pt x="5276" y="4291"/>
                    <a:pt x="7799" y="3500"/>
                  </a:cubicBezTo>
                  <a:cubicBezTo>
                    <a:pt x="10322" y="2680"/>
                    <a:pt x="12875" y="2011"/>
                    <a:pt x="15459" y="1434"/>
                  </a:cubicBezTo>
                  <a:cubicBezTo>
                    <a:pt x="16887" y="1099"/>
                    <a:pt x="18377" y="826"/>
                    <a:pt x="19866" y="522"/>
                  </a:cubicBezTo>
                  <a:cubicBezTo>
                    <a:pt x="20182" y="464"/>
                    <a:pt x="20064" y="0"/>
                    <a:pt x="19768" y="0"/>
                  </a:cubicBezTo>
                  <a:close/>
                </a:path>
              </a:pathLst>
            </a:custGeom>
            <a:solidFill>
              <a:srgbClr val="1A5E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6" name="Google Shape;616;p13"/>
          <p:cNvGrpSpPr/>
          <p:nvPr/>
        </p:nvGrpSpPr>
        <p:grpSpPr>
          <a:xfrm>
            <a:off x="-34275" y="-558425"/>
            <a:ext cx="1298675" cy="2195850"/>
            <a:chOff x="773075" y="-428800"/>
            <a:chExt cx="1298675" cy="2195850"/>
          </a:xfrm>
        </p:grpSpPr>
        <p:sp>
          <p:nvSpPr>
            <p:cNvPr id="617" name="Google Shape;617;p13"/>
            <p:cNvSpPr/>
            <p:nvPr/>
          </p:nvSpPr>
          <p:spPr>
            <a:xfrm>
              <a:off x="967625" y="-428800"/>
              <a:ext cx="713675" cy="1815700"/>
            </a:xfrm>
            <a:custGeom>
              <a:rect b="b" l="l" r="r" t="t"/>
              <a:pathLst>
                <a:path extrusionOk="0" h="72628" w="28547">
                  <a:moveTo>
                    <a:pt x="417" y="0"/>
                  </a:moveTo>
                  <a:cubicBezTo>
                    <a:pt x="202" y="0"/>
                    <a:pt x="0" y="175"/>
                    <a:pt x="91" y="447"/>
                  </a:cubicBezTo>
                  <a:cubicBezTo>
                    <a:pt x="2067" y="5614"/>
                    <a:pt x="4073" y="10751"/>
                    <a:pt x="6079" y="15918"/>
                  </a:cubicBezTo>
                  <a:cubicBezTo>
                    <a:pt x="8024" y="20903"/>
                    <a:pt x="9878" y="25918"/>
                    <a:pt x="11246" y="31085"/>
                  </a:cubicBezTo>
                  <a:cubicBezTo>
                    <a:pt x="11915" y="33669"/>
                    <a:pt x="12462" y="36283"/>
                    <a:pt x="12918" y="38897"/>
                  </a:cubicBezTo>
                  <a:cubicBezTo>
                    <a:pt x="13344" y="41481"/>
                    <a:pt x="13678" y="44125"/>
                    <a:pt x="14134" y="46739"/>
                  </a:cubicBezTo>
                  <a:cubicBezTo>
                    <a:pt x="14590" y="49353"/>
                    <a:pt x="15137" y="51937"/>
                    <a:pt x="15897" y="54490"/>
                  </a:cubicBezTo>
                  <a:cubicBezTo>
                    <a:pt x="16566" y="56678"/>
                    <a:pt x="17447" y="58776"/>
                    <a:pt x="18541" y="60843"/>
                  </a:cubicBezTo>
                  <a:cubicBezTo>
                    <a:pt x="20669" y="64824"/>
                    <a:pt x="23496" y="68533"/>
                    <a:pt x="26900" y="71511"/>
                  </a:cubicBezTo>
                  <a:cubicBezTo>
                    <a:pt x="27326" y="71876"/>
                    <a:pt x="27782" y="72241"/>
                    <a:pt x="28207" y="72606"/>
                  </a:cubicBezTo>
                  <a:cubicBezTo>
                    <a:pt x="28232" y="72621"/>
                    <a:pt x="28259" y="72628"/>
                    <a:pt x="28286" y="72628"/>
                  </a:cubicBezTo>
                  <a:cubicBezTo>
                    <a:pt x="28420" y="72628"/>
                    <a:pt x="28547" y="72459"/>
                    <a:pt x="28420" y="72332"/>
                  </a:cubicBezTo>
                  <a:cubicBezTo>
                    <a:pt x="24955" y="69384"/>
                    <a:pt x="22037" y="65767"/>
                    <a:pt x="19848" y="61785"/>
                  </a:cubicBezTo>
                  <a:cubicBezTo>
                    <a:pt x="17447" y="57529"/>
                    <a:pt x="16049" y="52879"/>
                    <a:pt x="15167" y="48107"/>
                  </a:cubicBezTo>
                  <a:cubicBezTo>
                    <a:pt x="14225" y="42940"/>
                    <a:pt x="13678" y="37681"/>
                    <a:pt x="12432" y="32605"/>
                  </a:cubicBezTo>
                  <a:cubicBezTo>
                    <a:pt x="11185" y="27438"/>
                    <a:pt x="9392" y="22423"/>
                    <a:pt x="7477" y="17438"/>
                  </a:cubicBezTo>
                  <a:cubicBezTo>
                    <a:pt x="5562" y="12362"/>
                    <a:pt x="3526" y="7255"/>
                    <a:pt x="1550" y="2210"/>
                  </a:cubicBezTo>
                  <a:cubicBezTo>
                    <a:pt x="1307" y="1541"/>
                    <a:pt x="1064" y="903"/>
                    <a:pt x="790" y="264"/>
                  </a:cubicBezTo>
                  <a:cubicBezTo>
                    <a:pt x="717" y="80"/>
                    <a:pt x="564" y="0"/>
                    <a:pt x="41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3"/>
            <p:cNvSpPr/>
            <p:nvPr/>
          </p:nvSpPr>
          <p:spPr>
            <a:xfrm>
              <a:off x="1364025" y="918025"/>
              <a:ext cx="502550" cy="422900"/>
            </a:xfrm>
            <a:custGeom>
              <a:rect b="b" l="l" r="r" t="t"/>
              <a:pathLst>
                <a:path extrusionOk="0" h="16916" w="20102">
                  <a:moveTo>
                    <a:pt x="349" y="1"/>
                  </a:moveTo>
                  <a:cubicBezTo>
                    <a:pt x="170" y="1"/>
                    <a:pt x="0" y="153"/>
                    <a:pt x="71" y="343"/>
                  </a:cubicBezTo>
                  <a:cubicBezTo>
                    <a:pt x="345" y="1134"/>
                    <a:pt x="1013" y="1559"/>
                    <a:pt x="1591" y="2137"/>
                  </a:cubicBezTo>
                  <a:cubicBezTo>
                    <a:pt x="2199" y="2684"/>
                    <a:pt x="2776" y="3261"/>
                    <a:pt x="3415" y="3839"/>
                  </a:cubicBezTo>
                  <a:cubicBezTo>
                    <a:pt x="4661" y="4933"/>
                    <a:pt x="6029" y="5845"/>
                    <a:pt x="7427" y="6757"/>
                  </a:cubicBezTo>
                  <a:cubicBezTo>
                    <a:pt x="10254" y="8581"/>
                    <a:pt x="13172" y="10374"/>
                    <a:pt x="15725" y="12562"/>
                  </a:cubicBezTo>
                  <a:cubicBezTo>
                    <a:pt x="17154" y="13839"/>
                    <a:pt x="18461" y="15237"/>
                    <a:pt x="19524" y="16787"/>
                  </a:cubicBezTo>
                  <a:cubicBezTo>
                    <a:pt x="19595" y="16879"/>
                    <a:pt x="19690" y="16916"/>
                    <a:pt x="19778" y="16916"/>
                  </a:cubicBezTo>
                  <a:cubicBezTo>
                    <a:pt x="19953" y="16916"/>
                    <a:pt x="20102" y="16767"/>
                    <a:pt x="19980" y="16605"/>
                  </a:cubicBezTo>
                  <a:cubicBezTo>
                    <a:pt x="18065" y="13900"/>
                    <a:pt x="15543" y="11772"/>
                    <a:pt x="12868" y="9888"/>
                  </a:cubicBezTo>
                  <a:cubicBezTo>
                    <a:pt x="11500" y="8885"/>
                    <a:pt x="10071" y="7942"/>
                    <a:pt x="8643" y="6939"/>
                  </a:cubicBezTo>
                  <a:cubicBezTo>
                    <a:pt x="7245" y="5997"/>
                    <a:pt x="5907" y="4933"/>
                    <a:pt x="4600" y="3869"/>
                  </a:cubicBezTo>
                  <a:cubicBezTo>
                    <a:pt x="3871" y="3292"/>
                    <a:pt x="3141" y="2684"/>
                    <a:pt x="2472" y="2076"/>
                  </a:cubicBezTo>
                  <a:cubicBezTo>
                    <a:pt x="2077" y="1742"/>
                    <a:pt x="1773" y="1377"/>
                    <a:pt x="1469" y="982"/>
                  </a:cubicBezTo>
                  <a:cubicBezTo>
                    <a:pt x="1196" y="617"/>
                    <a:pt x="892" y="252"/>
                    <a:pt x="497" y="39"/>
                  </a:cubicBezTo>
                  <a:cubicBezTo>
                    <a:pt x="450" y="13"/>
                    <a:pt x="399" y="1"/>
                    <a:pt x="34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3"/>
            <p:cNvSpPr/>
            <p:nvPr/>
          </p:nvSpPr>
          <p:spPr>
            <a:xfrm>
              <a:off x="1121875" y="666525"/>
              <a:ext cx="205200" cy="929375"/>
            </a:xfrm>
            <a:custGeom>
              <a:rect b="b" l="l" r="r" t="t"/>
              <a:pathLst>
                <a:path extrusionOk="0" h="37175" w="8208">
                  <a:moveTo>
                    <a:pt x="7949" y="0"/>
                  </a:moveTo>
                  <a:cubicBezTo>
                    <a:pt x="7819" y="0"/>
                    <a:pt x="7690" y="84"/>
                    <a:pt x="7690" y="251"/>
                  </a:cubicBezTo>
                  <a:cubicBezTo>
                    <a:pt x="7630" y="1528"/>
                    <a:pt x="7478" y="2804"/>
                    <a:pt x="7143" y="3990"/>
                  </a:cubicBezTo>
                  <a:cubicBezTo>
                    <a:pt x="6930" y="4567"/>
                    <a:pt x="6718" y="5115"/>
                    <a:pt x="6535" y="5692"/>
                  </a:cubicBezTo>
                  <a:lnTo>
                    <a:pt x="5958" y="7394"/>
                  </a:lnTo>
                  <a:cubicBezTo>
                    <a:pt x="5107" y="9765"/>
                    <a:pt x="4164" y="12045"/>
                    <a:pt x="3253" y="14355"/>
                  </a:cubicBezTo>
                  <a:cubicBezTo>
                    <a:pt x="1429" y="19005"/>
                    <a:pt x="0" y="23869"/>
                    <a:pt x="608" y="28914"/>
                  </a:cubicBezTo>
                  <a:cubicBezTo>
                    <a:pt x="942" y="31771"/>
                    <a:pt x="1763" y="34537"/>
                    <a:pt x="3040" y="37091"/>
                  </a:cubicBezTo>
                  <a:cubicBezTo>
                    <a:pt x="3060" y="37150"/>
                    <a:pt x="3099" y="37174"/>
                    <a:pt x="3140" y="37174"/>
                  </a:cubicBezTo>
                  <a:cubicBezTo>
                    <a:pt x="3227" y="37174"/>
                    <a:pt x="3324" y="37072"/>
                    <a:pt x="3283" y="36969"/>
                  </a:cubicBezTo>
                  <a:cubicBezTo>
                    <a:pt x="1155" y="32258"/>
                    <a:pt x="669" y="26787"/>
                    <a:pt x="1763" y="21741"/>
                  </a:cubicBezTo>
                  <a:cubicBezTo>
                    <a:pt x="2827" y="16969"/>
                    <a:pt x="5228" y="12683"/>
                    <a:pt x="6778" y="8093"/>
                  </a:cubicBezTo>
                  <a:cubicBezTo>
                    <a:pt x="7204" y="6847"/>
                    <a:pt x="7538" y="5631"/>
                    <a:pt x="7690" y="4324"/>
                  </a:cubicBezTo>
                  <a:cubicBezTo>
                    <a:pt x="7903" y="2956"/>
                    <a:pt x="8116" y="1619"/>
                    <a:pt x="8207" y="251"/>
                  </a:cubicBezTo>
                  <a:cubicBezTo>
                    <a:pt x="8207" y="84"/>
                    <a:pt x="8078" y="0"/>
                    <a:pt x="79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3"/>
            <p:cNvSpPr/>
            <p:nvPr/>
          </p:nvSpPr>
          <p:spPr>
            <a:xfrm>
              <a:off x="1251225" y="318150"/>
              <a:ext cx="753725" cy="735000"/>
            </a:xfrm>
            <a:custGeom>
              <a:rect b="b" l="l" r="r" t="t"/>
              <a:pathLst>
                <a:path extrusionOk="0" h="29400" w="30149">
                  <a:moveTo>
                    <a:pt x="233" y="0"/>
                  </a:moveTo>
                  <a:cubicBezTo>
                    <a:pt x="116" y="0"/>
                    <a:pt x="0" y="91"/>
                    <a:pt x="54" y="235"/>
                  </a:cubicBezTo>
                  <a:cubicBezTo>
                    <a:pt x="875" y="2909"/>
                    <a:pt x="2972" y="5007"/>
                    <a:pt x="4887" y="6891"/>
                  </a:cubicBezTo>
                  <a:cubicBezTo>
                    <a:pt x="7076" y="9110"/>
                    <a:pt x="9538" y="11086"/>
                    <a:pt x="12061" y="12910"/>
                  </a:cubicBezTo>
                  <a:cubicBezTo>
                    <a:pt x="16286" y="16010"/>
                    <a:pt x="20784" y="18746"/>
                    <a:pt x="24584" y="22363"/>
                  </a:cubicBezTo>
                  <a:cubicBezTo>
                    <a:pt x="26681" y="24369"/>
                    <a:pt x="28474" y="26648"/>
                    <a:pt x="29690" y="29293"/>
                  </a:cubicBezTo>
                  <a:cubicBezTo>
                    <a:pt x="29727" y="29368"/>
                    <a:pt x="29788" y="29399"/>
                    <a:pt x="29851" y="29399"/>
                  </a:cubicBezTo>
                  <a:cubicBezTo>
                    <a:pt x="29993" y="29399"/>
                    <a:pt x="30148" y="29239"/>
                    <a:pt x="30085" y="29050"/>
                  </a:cubicBezTo>
                  <a:cubicBezTo>
                    <a:pt x="27988" y="24430"/>
                    <a:pt x="24219" y="20934"/>
                    <a:pt x="20267" y="17834"/>
                  </a:cubicBezTo>
                  <a:cubicBezTo>
                    <a:pt x="18231" y="16253"/>
                    <a:pt x="16134" y="14764"/>
                    <a:pt x="14036" y="13214"/>
                  </a:cubicBezTo>
                  <a:cubicBezTo>
                    <a:pt x="11605" y="11390"/>
                    <a:pt x="9295" y="9414"/>
                    <a:pt x="7015" y="7378"/>
                  </a:cubicBezTo>
                  <a:cubicBezTo>
                    <a:pt x="5769" y="6283"/>
                    <a:pt x="4462" y="5220"/>
                    <a:pt x="3246" y="4095"/>
                  </a:cubicBezTo>
                  <a:cubicBezTo>
                    <a:pt x="2060" y="2970"/>
                    <a:pt x="966" y="1694"/>
                    <a:pt x="419" y="143"/>
                  </a:cubicBezTo>
                  <a:cubicBezTo>
                    <a:pt x="394" y="44"/>
                    <a:pt x="313" y="0"/>
                    <a:pt x="2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3"/>
            <p:cNvSpPr/>
            <p:nvPr/>
          </p:nvSpPr>
          <p:spPr>
            <a:xfrm>
              <a:off x="880225" y="104975"/>
              <a:ext cx="315050" cy="925100"/>
            </a:xfrm>
            <a:custGeom>
              <a:rect b="b" l="l" r="r" t="t"/>
              <a:pathLst>
                <a:path extrusionOk="0" h="37004" w="12602">
                  <a:moveTo>
                    <a:pt x="12254" y="1"/>
                  </a:moveTo>
                  <a:cubicBezTo>
                    <a:pt x="12118" y="1"/>
                    <a:pt x="11990" y="71"/>
                    <a:pt x="11976" y="220"/>
                  </a:cubicBezTo>
                  <a:cubicBezTo>
                    <a:pt x="11794" y="1558"/>
                    <a:pt x="11703" y="2895"/>
                    <a:pt x="11399" y="4202"/>
                  </a:cubicBezTo>
                  <a:cubicBezTo>
                    <a:pt x="11125" y="5509"/>
                    <a:pt x="10791" y="6756"/>
                    <a:pt x="10335" y="7971"/>
                  </a:cubicBezTo>
                  <a:cubicBezTo>
                    <a:pt x="9423" y="10494"/>
                    <a:pt x="8055" y="12774"/>
                    <a:pt x="6535" y="14932"/>
                  </a:cubicBezTo>
                  <a:cubicBezTo>
                    <a:pt x="5107" y="17029"/>
                    <a:pt x="3587" y="19066"/>
                    <a:pt x="2462" y="21437"/>
                  </a:cubicBezTo>
                  <a:cubicBezTo>
                    <a:pt x="1399" y="23655"/>
                    <a:pt x="730" y="26118"/>
                    <a:pt x="365" y="28580"/>
                  </a:cubicBezTo>
                  <a:cubicBezTo>
                    <a:pt x="0" y="31315"/>
                    <a:pt x="92" y="34112"/>
                    <a:pt x="547" y="36847"/>
                  </a:cubicBezTo>
                  <a:cubicBezTo>
                    <a:pt x="560" y="36957"/>
                    <a:pt x="636" y="37003"/>
                    <a:pt x="719" y="37003"/>
                  </a:cubicBezTo>
                  <a:cubicBezTo>
                    <a:pt x="841" y="37003"/>
                    <a:pt x="979" y="36901"/>
                    <a:pt x="943" y="36756"/>
                  </a:cubicBezTo>
                  <a:cubicBezTo>
                    <a:pt x="183" y="31741"/>
                    <a:pt x="1125" y="26604"/>
                    <a:pt x="3314" y="22045"/>
                  </a:cubicBezTo>
                  <a:cubicBezTo>
                    <a:pt x="4408" y="19734"/>
                    <a:pt x="5897" y="17668"/>
                    <a:pt x="7326" y="15570"/>
                  </a:cubicBezTo>
                  <a:cubicBezTo>
                    <a:pt x="8815" y="13443"/>
                    <a:pt x="10031" y="11284"/>
                    <a:pt x="10821" y="8822"/>
                  </a:cubicBezTo>
                  <a:cubicBezTo>
                    <a:pt x="11277" y="7455"/>
                    <a:pt x="11581" y="6026"/>
                    <a:pt x="11855" y="4597"/>
                  </a:cubicBezTo>
                  <a:cubicBezTo>
                    <a:pt x="12128" y="3199"/>
                    <a:pt x="12432" y="1740"/>
                    <a:pt x="12584" y="312"/>
                  </a:cubicBezTo>
                  <a:cubicBezTo>
                    <a:pt x="12601" y="110"/>
                    <a:pt x="12422" y="1"/>
                    <a:pt x="122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3"/>
            <p:cNvSpPr/>
            <p:nvPr/>
          </p:nvSpPr>
          <p:spPr>
            <a:xfrm>
              <a:off x="1710775" y="748775"/>
              <a:ext cx="360975" cy="455200"/>
            </a:xfrm>
            <a:custGeom>
              <a:rect b="b" l="l" r="r" t="t"/>
              <a:pathLst>
                <a:path extrusionOk="0" h="18208" w="14439">
                  <a:moveTo>
                    <a:pt x="139" y="0"/>
                  </a:moveTo>
                  <a:cubicBezTo>
                    <a:pt x="93" y="0"/>
                    <a:pt x="47" y="0"/>
                    <a:pt x="1" y="1"/>
                  </a:cubicBezTo>
                  <a:cubicBezTo>
                    <a:pt x="214" y="3010"/>
                    <a:pt x="852" y="5381"/>
                    <a:pt x="2645" y="7843"/>
                  </a:cubicBezTo>
                  <a:cubicBezTo>
                    <a:pt x="4195" y="10001"/>
                    <a:pt x="6323" y="11764"/>
                    <a:pt x="8572" y="13223"/>
                  </a:cubicBezTo>
                  <a:cubicBezTo>
                    <a:pt x="10731" y="14651"/>
                    <a:pt x="13162" y="15958"/>
                    <a:pt x="14439" y="18208"/>
                  </a:cubicBezTo>
                  <a:cubicBezTo>
                    <a:pt x="14165" y="15290"/>
                    <a:pt x="13770" y="12311"/>
                    <a:pt x="12797" y="9545"/>
                  </a:cubicBezTo>
                  <a:cubicBezTo>
                    <a:pt x="11794" y="6749"/>
                    <a:pt x="10183" y="4104"/>
                    <a:pt x="7752" y="2432"/>
                  </a:cubicBezTo>
                  <a:cubicBezTo>
                    <a:pt x="5450" y="878"/>
                    <a:pt x="2855" y="0"/>
                    <a:pt x="13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13"/>
            <p:cNvSpPr/>
            <p:nvPr/>
          </p:nvSpPr>
          <p:spPr>
            <a:xfrm>
              <a:off x="1058025" y="1304425"/>
              <a:ext cx="233325" cy="462625"/>
            </a:xfrm>
            <a:custGeom>
              <a:rect b="b" l="l" r="r" t="t"/>
              <a:pathLst>
                <a:path extrusionOk="0" h="18505" w="9333">
                  <a:moveTo>
                    <a:pt x="3371" y="0"/>
                  </a:moveTo>
                  <a:cubicBezTo>
                    <a:pt x="2277" y="0"/>
                    <a:pt x="1780" y="883"/>
                    <a:pt x="1247" y="2365"/>
                  </a:cubicBezTo>
                  <a:cubicBezTo>
                    <a:pt x="1" y="5860"/>
                    <a:pt x="457" y="9994"/>
                    <a:pt x="2554" y="13094"/>
                  </a:cubicBezTo>
                  <a:cubicBezTo>
                    <a:pt x="4104" y="15405"/>
                    <a:pt x="6414" y="17076"/>
                    <a:pt x="8816" y="18505"/>
                  </a:cubicBezTo>
                  <a:cubicBezTo>
                    <a:pt x="8329" y="16195"/>
                    <a:pt x="8664" y="13763"/>
                    <a:pt x="8937" y="11423"/>
                  </a:cubicBezTo>
                  <a:cubicBezTo>
                    <a:pt x="9180" y="9052"/>
                    <a:pt x="9332" y="6590"/>
                    <a:pt x="8542" y="4341"/>
                  </a:cubicBezTo>
                  <a:cubicBezTo>
                    <a:pt x="7873" y="2395"/>
                    <a:pt x="6445" y="997"/>
                    <a:pt x="4591" y="268"/>
                  </a:cubicBezTo>
                  <a:cubicBezTo>
                    <a:pt x="4113" y="87"/>
                    <a:pt x="3713" y="0"/>
                    <a:pt x="33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13"/>
            <p:cNvSpPr/>
            <p:nvPr/>
          </p:nvSpPr>
          <p:spPr>
            <a:xfrm>
              <a:off x="1643925" y="1149825"/>
              <a:ext cx="338175" cy="355075"/>
            </a:xfrm>
            <a:custGeom>
              <a:rect b="b" l="l" r="r" t="t"/>
              <a:pathLst>
                <a:path extrusionOk="0" h="14203" w="13527">
                  <a:moveTo>
                    <a:pt x="2861" y="0"/>
                  </a:moveTo>
                  <a:cubicBezTo>
                    <a:pt x="2599" y="0"/>
                    <a:pt x="2352" y="31"/>
                    <a:pt x="2128" y="99"/>
                  </a:cubicBezTo>
                  <a:cubicBezTo>
                    <a:pt x="0" y="828"/>
                    <a:pt x="1429" y="3868"/>
                    <a:pt x="2310" y="5205"/>
                  </a:cubicBezTo>
                  <a:cubicBezTo>
                    <a:pt x="3192" y="6573"/>
                    <a:pt x="4407" y="7667"/>
                    <a:pt x="5654" y="8701"/>
                  </a:cubicBezTo>
                  <a:cubicBezTo>
                    <a:pt x="8085" y="10768"/>
                    <a:pt x="10760" y="12622"/>
                    <a:pt x="13526" y="14202"/>
                  </a:cubicBezTo>
                  <a:cubicBezTo>
                    <a:pt x="13070" y="11923"/>
                    <a:pt x="12645" y="9643"/>
                    <a:pt x="11794" y="7485"/>
                  </a:cubicBezTo>
                  <a:cubicBezTo>
                    <a:pt x="10912" y="5327"/>
                    <a:pt x="9605" y="3290"/>
                    <a:pt x="7751" y="1923"/>
                  </a:cubicBezTo>
                  <a:cubicBezTo>
                    <a:pt x="6652" y="1164"/>
                    <a:pt x="4474" y="0"/>
                    <a:pt x="286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3"/>
            <p:cNvSpPr/>
            <p:nvPr/>
          </p:nvSpPr>
          <p:spPr>
            <a:xfrm>
              <a:off x="1562200" y="1298750"/>
              <a:ext cx="229150" cy="231975"/>
            </a:xfrm>
            <a:custGeom>
              <a:rect b="b" l="l" r="r" t="t"/>
              <a:pathLst>
                <a:path extrusionOk="0" h="9279" w="9166">
                  <a:moveTo>
                    <a:pt x="1755" y="1"/>
                  </a:moveTo>
                  <a:cubicBezTo>
                    <a:pt x="87" y="1"/>
                    <a:pt x="0" y="1759"/>
                    <a:pt x="898" y="3078"/>
                  </a:cubicBezTo>
                  <a:cubicBezTo>
                    <a:pt x="1476" y="3929"/>
                    <a:pt x="2296" y="4537"/>
                    <a:pt x="3117" y="5145"/>
                  </a:cubicBezTo>
                  <a:cubicBezTo>
                    <a:pt x="5093" y="6574"/>
                    <a:pt x="7099" y="7941"/>
                    <a:pt x="9166" y="9279"/>
                  </a:cubicBezTo>
                  <a:cubicBezTo>
                    <a:pt x="7920" y="7607"/>
                    <a:pt x="7646" y="5419"/>
                    <a:pt x="6613" y="3595"/>
                  </a:cubicBezTo>
                  <a:cubicBezTo>
                    <a:pt x="5792" y="2014"/>
                    <a:pt x="4029" y="282"/>
                    <a:pt x="2205" y="39"/>
                  </a:cubicBezTo>
                  <a:cubicBezTo>
                    <a:pt x="2044" y="13"/>
                    <a:pt x="1894" y="1"/>
                    <a:pt x="17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3"/>
            <p:cNvSpPr/>
            <p:nvPr/>
          </p:nvSpPr>
          <p:spPr>
            <a:xfrm>
              <a:off x="773075" y="723800"/>
              <a:ext cx="266000" cy="554650"/>
            </a:xfrm>
            <a:custGeom>
              <a:rect b="b" l="l" r="r" t="t"/>
              <a:pathLst>
                <a:path extrusionOk="0" h="22186" w="10640">
                  <a:moveTo>
                    <a:pt x="5830" y="0"/>
                  </a:moveTo>
                  <a:cubicBezTo>
                    <a:pt x="5071" y="0"/>
                    <a:pt x="4278" y="315"/>
                    <a:pt x="3496" y="1061"/>
                  </a:cubicBezTo>
                  <a:cubicBezTo>
                    <a:pt x="669" y="3675"/>
                    <a:pt x="1" y="7960"/>
                    <a:pt x="760" y="11729"/>
                  </a:cubicBezTo>
                  <a:cubicBezTo>
                    <a:pt x="1520" y="15498"/>
                    <a:pt x="3526" y="18872"/>
                    <a:pt x="5502" y="22185"/>
                  </a:cubicBezTo>
                  <a:cubicBezTo>
                    <a:pt x="6414" y="18781"/>
                    <a:pt x="7539" y="15438"/>
                    <a:pt x="8876" y="12216"/>
                  </a:cubicBezTo>
                  <a:cubicBezTo>
                    <a:pt x="9727" y="10210"/>
                    <a:pt x="10639" y="8143"/>
                    <a:pt x="10548" y="5985"/>
                  </a:cubicBezTo>
                  <a:cubicBezTo>
                    <a:pt x="10431" y="3376"/>
                    <a:pt x="8316" y="0"/>
                    <a:pt x="583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7" name="Google Shape;627;p13"/>
          <p:cNvSpPr/>
          <p:nvPr/>
        </p:nvSpPr>
        <p:spPr>
          <a:xfrm>
            <a:off x="-359275" y="2696525"/>
            <a:ext cx="2700675" cy="3013750"/>
          </a:xfrm>
          <a:custGeom>
            <a:rect b="b" l="l" r="r" t="t"/>
            <a:pathLst>
              <a:path extrusionOk="0" h="120550" w="108027">
                <a:moveTo>
                  <a:pt x="0" y="0"/>
                </a:moveTo>
                <a:lnTo>
                  <a:pt x="0" y="120549"/>
                </a:lnTo>
                <a:lnTo>
                  <a:pt x="106841" y="120549"/>
                </a:lnTo>
                <a:cubicBezTo>
                  <a:pt x="107570" y="117145"/>
                  <a:pt x="108026" y="113680"/>
                  <a:pt x="107753" y="110215"/>
                </a:cubicBezTo>
                <a:cubicBezTo>
                  <a:pt x="107327" y="103832"/>
                  <a:pt x="104105" y="97266"/>
                  <a:pt x="98300" y="94561"/>
                </a:cubicBezTo>
                <a:cubicBezTo>
                  <a:pt x="95156" y="93106"/>
                  <a:pt x="91690" y="92934"/>
                  <a:pt x="88173" y="92934"/>
                </a:cubicBezTo>
                <a:cubicBezTo>
                  <a:pt x="87086" y="92934"/>
                  <a:pt x="85995" y="92951"/>
                  <a:pt x="84907" y="92951"/>
                </a:cubicBezTo>
                <a:cubicBezTo>
                  <a:pt x="81719" y="92951"/>
                  <a:pt x="78557" y="92810"/>
                  <a:pt x="75625" y="91704"/>
                </a:cubicBezTo>
                <a:cubicBezTo>
                  <a:pt x="68482" y="89060"/>
                  <a:pt x="64469" y="81217"/>
                  <a:pt x="63497" y="73679"/>
                </a:cubicBezTo>
                <a:cubicBezTo>
                  <a:pt x="62463" y="65716"/>
                  <a:pt x="63770" y="56749"/>
                  <a:pt x="58633" y="50640"/>
                </a:cubicBezTo>
                <a:cubicBezTo>
                  <a:pt x="51490" y="42159"/>
                  <a:pt x="36931" y="45047"/>
                  <a:pt x="28542" y="37843"/>
                </a:cubicBezTo>
                <a:cubicBezTo>
                  <a:pt x="20943" y="31308"/>
                  <a:pt x="21429" y="19332"/>
                  <a:pt x="15988" y="10852"/>
                </a:cubicBezTo>
                <a:cubicBezTo>
                  <a:pt x="11946" y="4529"/>
                  <a:pt x="6201" y="1885"/>
                  <a:pt x="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8" name="Google Shape;628;p13"/>
          <p:cNvGrpSpPr/>
          <p:nvPr/>
        </p:nvGrpSpPr>
        <p:grpSpPr>
          <a:xfrm rot="5400000">
            <a:off x="850225" y="3849450"/>
            <a:ext cx="1511075" cy="1988850"/>
            <a:chOff x="4311125" y="3452300"/>
            <a:chExt cx="1511075" cy="1988850"/>
          </a:xfrm>
        </p:grpSpPr>
        <p:sp>
          <p:nvSpPr>
            <p:cNvPr id="629" name="Google Shape;629;p13"/>
            <p:cNvSpPr/>
            <p:nvPr/>
          </p:nvSpPr>
          <p:spPr>
            <a:xfrm>
              <a:off x="4430350" y="3484625"/>
              <a:ext cx="1141375" cy="1956525"/>
            </a:xfrm>
            <a:custGeom>
              <a:rect b="b" l="l" r="r" t="t"/>
              <a:pathLst>
                <a:path extrusionOk="0" h="78261" w="45655">
                  <a:moveTo>
                    <a:pt x="36667" y="0"/>
                  </a:moveTo>
                  <a:cubicBezTo>
                    <a:pt x="36513" y="0"/>
                    <a:pt x="36358" y="80"/>
                    <a:pt x="36297" y="264"/>
                  </a:cubicBezTo>
                  <a:cubicBezTo>
                    <a:pt x="35597" y="2787"/>
                    <a:pt x="35445" y="5401"/>
                    <a:pt x="35506" y="7985"/>
                  </a:cubicBezTo>
                  <a:cubicBezTo>
                    <a:pt x="35597" y="10599"/>
                    <a:pt x="35749" y="13183"/>
                    <a:pt x="35658" y="15797"/>
                  </a:cubicBezTo>
                  <a:cubicBezTo>
                    <a:pt x="35506" y="21359"/>
                    <a:pt x="34898" y="26830"/>
                    <a:pt x="34230" y="32301"/>
                  </a:cubicBezTo>
                  <a:cubicBezTo>
                    <a:pt x="33531" y="37651"/>
                    <a:pt x="32831" y="43092"/>
                    <a:pt x="33044" y="48533"/>
                  </a:cubicBezTo>
                  <a:cubicBezTo>
                    <a:pt x="33135" y="51207"/>
                    <a:pt x="33470" y="53882"/>
                    <a:pt x="34108" y="56496"/>
                  </a:cubicBezTo>
                  <a:cubicBezTo>
                    <a:pt x="34290" y="57293"/>
                    <a:pt x="34505" y="58079"/>
                    <a:pt x="34746" y="58857"/>
                  </a:cubicBezTo>
                  <a:lnTo>
                    <a:pt x="34746" y="58857"/>
                  </a:lnTo>
                  <a:cubicBezTo>
                    <a:pt x="33595" y="57122"/>
                    <a:pt x="32394" y="55420"/>
                    <a:pt x="31129" y="53761"/>
                  </a:cubicBezTo>
                  <a:cubicBezTo>
                    <a:pt x="28181" y="49931"/>
                    <a:pt x="24837" y="46435"/>
                    <a:pt x="21494" y="42909"/>
                  </a:cubicBezTo>
                  <a:cubicBezTo>
                    <a:pt x="18059" y="39323"/>
                    <a:pt x="14685" y="35706"/>
                    <a:pt x="11220" y="32180"/>
                  </a:cubicBezTo>
                  <a:cubicBezTo>
                    <a:pt x="7512" y="28411"/>
                    <a:pt x="3621" y="24763"/>
                    <a:pt x="369" y="20599"/>
                  </a:cubicBezTo>
                  <a:cubicBezTo>
                    <a:pt x="342" y="20578"/>
                    <a:pt x="313" y="20569"/>
                    <a:pt x="284" y="20569"/>
                  </a:cubicBezTo>
                  <a:cubicBezTo>
                    <a:pt x="144" y="20569"/>
                    <a:pt x="0" y="20777"/>
                    <a:pt x="126" y="20903"/>
                  </a:cubicBezTo>
                  <a:cubicBezTo>
                    <a:pt x="3013" y="24611"/>
                    <a:pt x="6448" y="27894"/>
                    <a:pt x="9792" y="31238"/>
                  </a:cubicBezTo>
                  <a:cubicBezTo>
                    <a:pt x="13257" y="34703"/>
                    <a:pt x="16479" y="38289"/>
                    <a:pt x="19731" y="41937"/>
                  </a:cubicBezTo>
                  <a:cubicBezTo>
                    <a:pt x="23014" y="45584"/>
                    <a:pt x="26418" y="49141"/>
                    <a:pt x="29518" y="52940"/>
                  </a:cubicBezTo>
                  <a:cubicBezTo>
                    <a:pt x="31847" y="55833"/>
                    <a:pt x="33939" y="58923"/>
                    <a:pt x="35905" y="62084"/>
                  </a:cubicBezTo>
                  <a:lnTo>
                    <a:pt x="35905" y="62084"/>
                  </a:lnTo>
                  <a:cubicBezTo>
                    <a:pt x="36090" y="62544"/>
                    <a:pt x="36282" y="63002"/>
                    <a:pt x="36479" y="63457"/>
                  </a:cubicBezTo>
                  <a:cubicBezTo>
                    <a:pt x="38515" y="68047"/>
                    <a:pt x="41129" y="72302"/>
                    <a:pt x="43835" y="76527"/>
                  </a:cubicBezTo>
                  <a:cubicBezTo>
                    <a:pt x="44169" y="77044"/>
                    <a:pt x="44503" y="77591"/>
                    <a:pt x="44838" y="78077"/>
                  </a:cubicBezTo>
                  <a:cubicBezTo>
                    <a:pt x="44922" y="78207"/>
                    <a:pt x="45037" y="78261"/>
                    <a:pt x="45150" y="78261"/>
                  </a:cubicBezTo>
                  <a:cubicBezTo>
                    <a:pt x="45407" y="78261"/>
                    <a:pt x="45654" y="77987"/>
                    <a:pt x="45506" y="77712"/>
                  </a:cubicBezTo>
                  <a:cubicBezTo>
                    <a:pt x="42668" y="72313"/>
                    <a:pt x="39816" y="66913"/>
                    <a:pt x="36604" y="61750"/>
                  </a:cubicBezTo>
                  <a:lnTo>
                    <a:pt x="36604" y="61750"/>
                  </a:lnTo>
                  <a:cubicBezTo>
                    <a:pt x="35167" y="58097"/>
                    <a:pt x="34209" y="54278"/>
                    <a:pt x="33926" y="50296"/>
                  </a:cubicBezTo>
                  <a:cubicBezTo>
                    <a:pt x="33500" y="44946"/>
                    <a:pt x="34078" y="39566"/>
                    <a:pt x="34716" y="34247"/>
                  </a:cubicBezTo>
                  <a:cubicBezTo>
                    <a:pt x="35385" y="28806"/>
                    <a:pt x="36114" y="23395"/>
                    <a:pt x="36357" y="17985"/>
                  </a:cubicBezTo>
                  <a:cubicBezTo>
                    <a:pt x="36449" y="15310"/>
                    <a:pt x="36449" y="12696"/>
                    <a:pt x="36297" y="10021"/>
                  </a:cubicBezTo>
                  <a:cubicBezTo>
                    <a:pt x="36205" y="7499"/>
                    <a:pt x="36084" y="4945"/>
                    <a:pt x="36540" y="2423"/>
                  </a:cubicBezTo>
                  <a:cubicBezTo>
                    <a:pt x="36631" y="1784"/>
                    <a:pt x="36844" y="1115"/>
                    <a:pt x="37026" y="447"/>
                  </a:cubicBezTo>
                  <a:cubicBezTo>
                    <a:pt x="37117" y="175"/>
                    <a:pt x="36894" y="0"/>
                    <a:pt x="366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3"/>
            <p:cNvSpPr/>
            <p:nvPr/>
          </p:nvSpPr>
          <p:spPr>
            <a:xfrm>
              <a:off x="4414425" y="3988700"/>
              <a:ext cx="770700" cy="833475"/>
            </a:xfrm>
            <a:custGeom>
              <a:rect b="b" l="l" r="r" t="t"/>
              <a:pathLst>
                <a:path extrusionOk="0" h="33339" w="30828">
                  <a:moveTo>
                    <a:pt x="1147" y="1202"/>
                  </a:moveTo>
                  <a:cubicBezTo>
                    <a:pt x="3577" y="2517"/>
                    <a:pt x="5914" y="4016"/>
                    <a:pt x="8179" y="5634"/>
                  </a:cubicBezTo>
                  <a:cubicBezTo>
                    <a:pt x="10641" y="7397"/>
                    <a:pt x="13073" y="9220"/>
                    <a:pt x="15474" y="11044"/>
                  </a:cubicBezTo>
                  <a:cubicBezTo>
                    <a:pt x="17723" y="12746"/>
                    <a:pt x="19882" y="14600"/>
                    <a:pt x="21675" y="16819"/>
                  </a:cubicBezTo>
                  <a:cubicBezTo>
                    <a:pt x="23407" y="18977"/>
                    <a:pt x="24471" y="21470"/>
                    <a:pt x="25474" y="24053"/>
                  </a:cubicBezTo>
                  <a:cubicBezTo>
                    <a:pt x="26343" y="26406"/>
                    <a:pt x="27211" y="28784"/>
                    <a:pt x="28602" y="30879"/>
                  </a:cubicBezTo>
                  <a:lnTo>
                    <a:pt x="28602" y="30879"/>
                  </a:lnTo>
                  <a:cubicBezTo>
                    <a:pt x="27268" y="29814"/>
                    <a:pt x="25748" y="28974"/>
                    <a:pt x="24228" y="28157"/>
                  </a:cubicBezTo>
                  <a:cubicBezTo>
                    <a:pt x="22921" y="27488"/>
                    <a:pt x="21675" y="26789"/>
                    <a:pt x="20459" y="26029"/>
                  </a:cubicBezTo>
                  <a:cubicBezTo>
                    <a:pt x="19152" y="25208"/>
                    <a:pt x="17906" y="24327"/>
                    <a:pt x="16720" y="23385"/>
                  </a:cubicBezTo>
                  <a:cubicBezTo>
                    <a:pt x="14380" y="21470"/>
                    <a:pt x="12161" y="19312"/>
                    <a:pt x="10307" y="16910"/>
                  </a:cubicBezTo>
                  <a:cubicBezTo>
                    <a:pt x="8453" y="14570"/>
                    <a:pt x="6811" y="11986"/>
                    <a:pt x="5322" y="9372"/>
                  </a:cubicBezTo>
                  <a:cubicBezTo>
                    <a:pt x="3863" y="6698"/>
                    <a:pt x="2495" y="3962"/>
                    <a:pt x="1158" y="1226"/>
                  </a:cubicBezTo>
                  <a:cubicBezTo>
                    <a:pt x="1154" y="1218"/>
                    <a:pt x="1150" y="1210"/>
                    <a:pt x="1147" y="1202"/>
                  </a:cubicBezTo>
                  <a:close/>
                  <a:moveTo>
                    <a:pt x="416" y="0"/>
                  </a:moveTo>
                  <a:cubicBezTo>
                    <a:pt x="180" y="0"/>
                    <a:pt x="0" y="249"/>
                    <a:pt x="124" y="497"/>
                  </a:cubicBezTo>
                  <a:cubicBezTo>
                    <a:pt x="158" y="564"/>
                    <a:pt x="192" y="632"/>
                    <a:pt x="226" y="699"/>
                  </a:cubicBezTo>
                  <a:lnTo>
                    <a:pt x="226" y="699"/>
                  </a:lnTo>
                  <a:lnTo>
                    <a:pt x="216" y="710"/>
                  </a:lnTo>
                  <a:cubicBezTo>
                    <a:pt x="222" y="713"/>
                    <a:pt x="229" y="717"/>
                    <a:pt x="236" y="720"/>
                  </a:cubicBezTo>
                  <a:lnTo>
                    <a:pt x="236" y="720"/>
                  </a:lnTo>
                  <a:cubicBezTo>
                    <a:pt x="1567" y="3381"/>
                    <a:pt x="2901" y="6041"/>
                    <a:pt x="4349" y="8643"/>
                  </a:cubicBezTo>
                  <a:cubicBezTo>
                    <a:pt x="5839" y="11257"/>
                    <a:pt x="7419" y="13841"/>
                    <a:pt x="9213" y="16272"/>
                  </a:cubicBezTo>
                  <a:cubicBezTo>
                    <a:pt x="11036" y="18734"/>
                    <a:pt x="13012" y="21075"/>
                    <a:pt x="15322" y="23050"/>
                  </a:cubicBezTo>
                  <a:cubicBezTo>
                    <a:pt x="17632" y="25026"/>
                    <a:pt x="20155" y="26698"/>
                    <a:pt x="22860" y="28096"/>
                  </a:cubicBezTo>
                  <a:cubicBezTo>
                    <a:pt x="25292" y="29342"/>
                    <a:pt x="27876" y="30528"/>
                    <a:pt x="29882" y="32503"/>
                  </a:cubicBezTo>
                  <a:cubicBezTo>
                    <a:pt x="30155" y="32716"/>
                    <a:pt x="30368" y="32990"/>
                    <a:pt x="30611" y="33263"/>
                  </a:cubicBezTo>
                  <a:cubicBezTo>
                    <a:pt x="30611" y="33317"/>
                    <a:pt x="30632" y="33339"/>
                    <a:pt x="30659" y="33339"/>
                  </a:cubicBezTo>
                  <a:cubicBezTo>
                    <a:pt x="30725" y="33339"/>
                    <a:pt x="30828" y="33210"/>
                    <a:pt x="30763" y="33081"/>
                  </a:cubicBezTo>
                  <a:cubicBezTo>
                    <a:pt x="30531" y="32769"/>
                    <a:pt x="30285" y="32474"/>
                    <a:pt x="30026" y="32194"/>
                  </a:cubicBezTo>
                  <a:lnTo>
                    <a:pt x="30026" y="32194"/>
                  </a:lnTo>
                  <a:cubicBezTo>
                    <a:pt x="30129" y="32075"/>
                    <a:pt x="30164" y="31888"/>
                    <a:pt x="30034" y="31743"/>
                  </a:cubicBezTo>
                  <a:cubicBezTo>
                    <a:pt x="28332" y="29616"/>
                    <a:pt x="27359" y="27002"/>
                    <a:pt x="26417" y="24479"/>
                  </a:cubicBezTo>
                  <a:cubicBezTo>
                    <a:pt x="25444" y="21895"/>
                    <a:pt x="24441" y="19312"/>
                    <a:pt x="22800" y="17062"/>
                  </a:cubicBezTo>
                  <a:cubicBezTo>
                    <a:pt x="21128" y="14783"/>
                    <a:pt x="19000" y="12868"/>
                    <a:pt x="16812" y="11105"/>
                  </a:cubicBezTo>
                  <a:cubicBezTo>
                    <a:pt x="14441" y="9251"/>
                    <a:pt x="11979" y="7427"/>
                    <a:pt x="9547" y="5664"/>
                  </a:cubicBezTo>
                  <a:cubicBezTo>
                    <a:pt x="6994" y="3840"/>
                    <a:pt x="4410" y="2108"/>
                    <a:pt x="1644" y="618"/>
                  </a:cubicBezTo>
                  <a:cubicBezTo>
                    <a:pt x="1310" y="436"/>
                    <a:pt x="975" y="254"/>
                    <a:pt x="580" y="41"/>
                  </a:cubicBezTo>
                  <a:cubicBezTo>
                    <a:pt x="525" y="13"/>
                    <a:pt x="469" y="0"/>
                    <a:pt x="41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3"/>
            <p:cNvSpPr/>
            <p:nvPr/>
          </p:nvSpPr>
          <p:spPr>
            <a:xfrm>
              <a:off x="5158425" y="3452300"/>
              <a:ext cx="316900" cy="1314500"/>
            </a:xfrm>
            <a:custGeom>
              <a:rect b="b" l="l" r="r" t="t"/>
              <a:pathLst>
                <a:path extrusionOk="0" h="52580" w="12676">
                  <a:moveTo>
                    <a:pt x="7700" y="2038"/>
                  </a:moveTo>
                  <a:cubicBezTo>
                    <a:pt x="8039" y="4804"/>
                    <a:pt x="9163" y="7415"/>
                    <a:pt x="10031" y="10068"/>
                  </a:cubicBezTo>
                  <a:cubicBezTo>
                    <a:pt x="11003" y="13077"/>
                    <a:pt x="11581" y="16147"/>
                    <a:pt x="11824" y="19308"/>
                  </a:cubicBezTo>
                  <a:cubicBezTo>
                    <a:pt x="12006" y="22409"/>
                    <a:pt x="11824" y="25570"/>
                    <a:pt x="11277" y="28640"/>
                  </a:cubicBezTo>
                  <a:cubicBezTo>
                    <a:pt x="10760" y="31740"/>
                    <a:pt x="9848" y="34719"/>
                    <a:pt x="8541" y="37576"/>
                  </a:cubicBezTo>
                  <a:cubicBezTo>
                    <a:pt x="7204" y="40555"/>
                    <a:pt x="5350" y="43291"/>
                    <a:pt x="4164" y="46330"/>
                  </a:cubicBezTo>
                  <a:cubicBezTo>
                    <a:pt x="4071" y="46555"/>
                    <a:pt x="4000" y="46792"/>
                    <a:pt x="3924" y="47026"/>
                  </a:cubicBezTo>
                  <a:lnTo>
                    <a:pt x="3924" y="47026"/>
                  </a:lnTo>
                  <a:cubicBezTo>
                    <a:pt x="3399" y="45773"/>
                    <a:pt x="2718" y="44554"/>
                    <a:pt x="2189" y="43382"/>
                  </a:cubicBezTo>
                  <a:cubicBezTo>
                    <a:pt x="1490" y="41832"/>
                    <a:pt x="1155" y="40190"/>
                    <a:pt x="1155" y="38458"/>
                  </a:cubicBezTo>
                  <a:cubicBezTo>
                    <a:pt x="1155" y="36695"/>
                    <a:pt x="1490" y="34962"/>
                    <a:pt x="1824" y="33199"/>
                  </a:cubicBezTo>
                  <a:cubicBezTo>
                    <a:pt x="2493" y="29673"/>
                    <a:pt x="3040" y="26117"/>
                    <a:pt x="3040" y="22470"/>
                  </a:cubicBezTo>
                  <a:cubicBezTo>
                    <a:pt x="3040" y="20646"/>
                    <a:pt x="2918" y="18852"/>
                    <a:pt x="3009" y="17029"/>
                  </a:cubicBezTo>
                  <a:cubicBezTo>
                    <a:pt x="3070" y="15235"/>
                    <a:pt x="3374" y="13533"/>
                    <a:pt x="3921" y="11862"/>
                  </a:cubicBezTo>
                  <a:cubicBezTo>
                    <a:pt x="4438" y="10190"/>
                    <a:pt x="5137" y="8548"/>
                    <a:pt x="5775" y="6907"/>
                  </a:cubicBezTo>
                  <a:cubicBezTo>
                    <a:pt x="6417" y="5274"/>
                    <a:pt x="7058" y="3669"/>
                    <a:pt x="7700" y="2038"/>
                  </a:cubicBezTo>
                  <a:close/>
                  <a:moveTo>
                    <a:pt x="7975" y="1"/>
                  </a:moveTo>
                  <a:cubicBezTo>
                    <a:pt x="7825" y="1"/>
                    <a:pt x="7668" y="85"/>
                    <a:pt x="7599" y="250"/>
                  </a:cubicBezTo>
                  <a:cubicBezTo>
                    <a:pt x="6900" y="1983"/>
                    <a:pt x="6262" y="3685"/>
                    <a:pt x="5593" y="5387"/>
                  </a:cubicBezTo>
                  <a:cubicBezTo>
                    <a:pt x="4924" y="7059"/>
                    <a:pt x="4256" y="8700"/>
                    <a:pt x="3648" y="10372"/>
                  </a:cubicBezTo>
                  <a:cubicBezTo>
                    <a:pt x="3070" y="12013"/>
                    <a:pt x="2614" y="13685"/>
                    <a:pt x="2432" y="15387"/>
                  </a:cubicBezTo>
                  <a:cubicBezTo>
                    <a:pt x="2249" y="17181"/>
                    <a:pt x="2310" y="19004"/>
                    <a:pt x="2341" y="20798"/>
                  </a:cubicBezTo>
                  <a:cubicBezTo>
                    <a:pt x="2462" y="24445"/>
                    <a:pt x="2128" y="28032"/>
                    <a:pt x="1490" y="31619"/>
                  </a:cubicBezTo>
                  <a:cubicBezTo>
                    <a:pt x="882" y="34962"/>
                    <a:pt x="0" y="38518"/>
                    <a:pt x="1064" y="41862"/>
                  </a:cubicBezTo>
                  <a:cubicBezTo>
                    <a:pt x="1689" y="43854"/>
                    <a:pt x="2979" y="45658"/>
                    <a:pt x="3757" y="47605"/>
                  </a:cubicBezTo>
                  <a:lnTo>
                    <a:pt x="3757" y="47605"/>
                  </a:lnTo>
                  <a:cubicBezTo>
                    <a:pt x="3764" y="47644"/>
                    <a:pt x="3778" y="47678"/>
                    <a:pt x="3798" y="47709"/>
                  </a:cubicBezTo>
                  <a:lnTo>
                    <a:pt x="3798" y="47709"/>
                  </a:lnTo>
                  <a:cubicBezTo>
                    <a:pt x="4207" y="48760"/>
                    <a:pt x="4461" y="49853"/>
                    <a:pt x="4377" y="51041"/>
                  </a:cubicBezTo>
                  <a:cubicBezTo>
                    <a:pt x="4316" y="51437"/>
                    <a:pt x="4225" y="51862"/>
                    <a:pt x="4104" y="52257"/>
                  </a:cubicBezTo>
                  <a:cubicBezTo>
                    <a:pt x="4084" y="52478"/>
                    <a:pt x="4156" y="52579"/>
                    <a:pt x="4234" y="52579"/>
                  </a:cubicBezTo>
                  <a:cubicBezTo>
                    <a:pt x="4274" y="52579"/>
                    <a:pt x="4316" y="52552"/>
                    <a:pt x="4347" y="52500"/>
                  </a:cubicBezTo>
                  <a:cubicBezTo>
                    <a:pt x="4984" y="50907"/>
                    <a:pt x="4765" y="49336"/>
                    <a:pt x="4227" y="47811"/>
                  </a:cubicBezTo>
                  <a:lnTo>
                    <a:pt x="4227" y="47811"/>
                  </a:lnTo>
                  <a:cubicBezTo>
                    <a:pt x="4294" y="47773"/>
                    <a:pt x="4349" y="47706"/>
                    <a:pt x="4377" y="47607"/>
                  </a:cubicBezTo>
                  <a:cubicBezTo>
                    <a:pt x="4863" y="46057"/>
                    <a:pt x="5654" y="44567"/>
                    <a:pt x="6444" y="43139"/>
                  </a:cubicBezTo>
                  <a:cubicBezTo>
                    <a:pt x="7265" y="41710"/>
                    <a:pt x="8055" y="40281"/>
                    <a:pt x="8785" y="38822"/>
                  </a:cubicBezTo>
                  <a:cubicBezTo>
                    <a:pt x="10152" y="35996"/>
                    <a:pt x="11155" y="32986"/>
                    <a:pt x="11763" y="29916"/>
                  </a:cubicBezTo>
                  <a:cubicBezTo>
                    <a:pt x="12432" y="26816"/>
                    <a:pt x="12675" y="23685"/>
                    <a:pt x="12584" y="20524"/>
                  </a:cubicBezTo>
                  <a:cubicBezTo>
                    <a:pt x="12462" y="17363"/>
                    <a:pt x="11976" y="14202"/>
                    <a:pt x="11125" y="11162"/>
                  </a:cubicBezTo>
                  <a:cubicBezTo>
                    <a:pt x="10274" y="7971"/>
                    <a:pt x="8754" y="4931"/>
                    <a:pt x="8389" y="1588"/>
                  </a:cubicBezTo>
                  <a:cubicBezTo>
                    <a:pt x="8359" y="1162"/>
                    <a:pt x="8329" y="767"/>
                    <a:pt x="8329" y="372"/>
                  </a:cubicBezTo>
                  <a:cubicBezTo>
                    <a:pt x="8329" y="123"/>
                    <a:pt x="8156" y="1"/>
                    <a:pt x="797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13"/>
            <p:cNvSpPr/>
            <p:nvPr/>
          </p:nvSpPr>
          <p:spPr>
            <a:xfrm>
              <a:off x="5386375" y="3930600"/>
              <a:ext cx="435825" cy="1269850"/>
            </a:xfrm>
            <a:custGeom>
              <a:rect b="b" l="l" r="r" t="t"/>
              <a:pathLst>
                <a:path extrusionOk="0" h="50794" w="17433">
                  <a:moveTo>
                    <a:pt x="14620" y="6138"/>
                  </a:moveTo>
                  <a:cubicBezTo>
                    <a:pt x="14475" y="7312"/>
                    <a:pt x="14428" y="8500"/>
                    <a:pt x="14439" y="9660"/>
                  </a:cubicBezTo>
                  <a:cubicBezTo>
                    <a:pt x="14439" y="13399"/>
                    <a:pt x="14986" y="17168"/>
                    <a:pt x="14317" y="20845"/>
                  </a:cubicBezTo>
                  <a:cubicBezTo>
                    <a:pt x="13801" y="23885"/>
                    <a:pt x="12554" y="26681"/>
                    <a:pt x="10943" y="29265"/>
                  </a:cubicBezTo>
                  <a:cubicBezTo>
                    <a:pt x="9302" y="31940"/>
                    <a:pt x="7387" y="34402"/>
                    <a:pt x="5442" y="36864"/>
                  </a:cubicBezTo>
                  <a:cubicBezTo>
                    <a:pt x="4439" y="38141"/>
                    <a:pt x="3496" y="39326"/>
                    <a:pt x="2554" y="40603"/>
                  </a:cubicBezTo>
                  <a:cubicBezTo>
                    <a:pt x="2341" y="40894"/>
                    <a:pt x="2112" y="41195"/>
                    <a:pt x="1888" y="41505"/>
                  </a:cubicBezTo>
                  <a:lnTo>
                    <a:pt x="1888" y="41505"/>
                  </a:lnTo>
                  <a:cubicBezTo>
                    <a:pt x="2179" y="40211"/>
                    <a:pt x="2594" y="38942"/>
                    <a:pt x="3071" y="37715"/>
                  </a:cubicBezTo>
                  <a:cubicBezTo>
                    <a:pt x="4195" y="35010"/>
                    <a:pt x="5594" y="32487"/>
                    <a:pt x="6931" y="29903"/>
                  </a:cubicBezTo>
                  <a:cubicBezTo>
                    <a:pt x="8299" y="27320"/>
                    <a:pt x="9515" y="24706"/>
                    <a:pt x="10366" y="21909"/>
                  </a:cubicBezTo>
                  <a:cubicBezTo>
                    <a:pt x="11247" y="18961"/>
                    <a:pt x="11855" y="15982"/>
                    <a:pt x="12554" y="13034"/>
                  </a:cubicBezTo>
                  <a:cubicBezTo>
                    <a:pt x="13088" y="10704"/>
                    <a:pt x="13700" y="8375"/>
                    <a:pt x="14620" y="6138"/>
                  </a:cubicBezTo>
                  <a:close/>
                  <a:moveTo>
                    <a:pt x="15193" y="3314"/>
                  </a:moveTo>
                  <a:cubicBezTo>
                    <a:pt x="15151" y="3453"/>
                    <a:pt x="15112" y="3594"/>
                    <a:pt x="15075" y="3735"/>
                  </a:cubicBezTo>
                  <a:lnTo>
                    <a:pt x="15075" y="3735"/>
                  </a:lnTo>
                  <a:cubicBezTo>
                    <a:pt x="13792" y="6249"/>
                    <a:pt x="12958" y="8958"/>
                    <a:pt x="12281" y="11666"/>
                  </a:cubicBezTo>
                  <a:cubicBezTo>
                    <a:pt x="11551" y="14675"/>
                    <a:pt x="10974" y="17684"/>
                    <a:pt x="10183" y="20633"/>
                  </a:cubicBezTo>
                  <a:cubicBezTo>
                    <a:pt x="9758" y="22092"/>
                    <a:pt x="9302" y="23520"/>
                    <a:pt x="8755" y="24949"/>
                  </a:cubicBezTo>
                  <a:cubicBezTo>
                    <a:pt x="8177" y="26256"/>
                    <a:pt x="7569" y="27593"/>
                    <a:pt x="6870" y="28900"/>
                  </a:cubicBezTo>
                  <a:cubicBezTo>
                    <a:pt x="5563" y="31484"/>
                    <a:pt x="4104" y="34007"/>
                    <a:pt x="2919" y="36682"/>
                  </a:cubicBezTo>
                  <a:cubicBezTo>
                    <a:pt x="2048" y="38683"/>
                    <a:pt x="1341" y="40775"/>
                    <a:pt x="996" y="42944"/>
                  </a:cubicBezTo>
                  <a:lnTo>
                    <a:pt x="996" y="42944"/>
                  </a:lnTo>
                  <a:cubicBezTo>
                    <a:pt x="949" y="43041"/>
                    <a:pt x="905" y="43139"/>
                    <a:pt x="863" y="43238"/>
                  </a:cubicBezTo>
                  <a:lnTo>
                    <a:pt x="863" y="43238"/>
                  </a:lnTo>
                  <a:cubicBezTo>
                    <a:pt x="902" y="42598"/>
                    <a:pt x="972" y="41961"/>
                    <a:pt x="1065" y="41332"/>
                  </a:cubicBezTo>
                  <a:cubicBezTo>
                    <a:pt x="1308" y="39721"/>
                    <a:pt x="1673" y="38141"/>
                    <a:pt x="2068" y="36560"/>
                  </a:cubicBezTo>
                  <a:lnTo>
                    <a:pt x="3436" y="30998"/>
                  </a:lnTo>
                  <a:cubicBezTo>
                    <a:pt x="4347" y="27380"/>
                    <a:pt x="5138" y="23703"/>
                    <a:pt x="6232" y="20116"/>
                  </a:cubicBezTo>
                  <a:cubicBezTo>
                    <a:pt x="6779" y="18383"/>
                    <a:pt x="7387" y="16651"/>
                    <a:pt x="8147" y="14979"/>
                  </a:cubicBezTo>
                  <a:cubicBezTo>
                    <a:pt x="8846" y="13399"/>
                    <a:pt x="9667" y="11848"/>
                    <a:pt x="10518" y="10359"/>
                  </a:cubicBezTo>
                  <a:cubicBezTo>
                    <a:pt x="11948" y="7934"/>
                    <a:pt x="13553" y="5607"/>
                    <a:pt x="15193" y="3314"/>
                  </a:cubicBezTo>
                  <a:close/>
                  <a:moveTo>
                    <a:pt x="16924" y="0"/>
                  </a:moveTo>
                  <a:cubicBezTo>
                    <a:pt x="16813" y="0"/>
                    <a:pt x="16699" y="46"/>
                    <a:pt x="16614" y="153"/>
                  </a:cubicBezTo>
                  <a:lnTo>
                    <a:pt x="16614" y="153"/>
                  </a:lnTo>
                  <a:cubicBezTo>
                    <a:pt x="16609" y="150"/>
                    <a:pt x="16603" y="148"/>
                    <a:pt x="16597" y="146"/>
                  </a:cubicBezTo>
                  <a:cubicBezTo>
                    <a:pt x="16558" y="208"/>
                    <a:pt x="16519" y="270"/>
                    <a:pt x="16482" y="333"/>
                  </a:cubicBezTo>
                  <a:lnTo>
                    <a:pt x="16482" y="333"/>
                  </a:lnTo>
                  <a:cubicBezTo>
                    <a:pt x="14395" y="3168"/>
                    <a:pt x="12368" y="6007"/>
                    <a:pt x="10518" y="9022"/>
                  </a:cubicBezTo>
                  <a:cubicBezTo>
                    <a:pt x="8633" y="12091"/>
                    <a:pt x="7083" y="15374"/>
                    <a:pt x="5928" y="18809"/>
                  </a:cubicBezTo>
                  <a:cubicBezTo>
                    <a:pt x="4743" y="22396"/>
                    <a:pt x="3922" y="26073"/>
                    <a:pt x="3040" y="29751"/>
                  </a:cubicBezTo>
                  <a:cubicBezTo>
                    <a:pt x="2585" y="31666"/>
                    <a:pt x="2129" y="33551"/>
                    <a:pt x="1673" y="35435"/>
                  </a:cubicBezTo>
                  <a:cubicBezTo>
                    <a:pt x="1308" y="37046"/>
                    <a:pt x="882" y="38718"/>
                    <a:pt x="609" y="40390"/>
                  </a:cubicBezTo>
                  <a:cubicBezTo>
                    <a:pt x="122" y="43521"/>
                    <a:pt x="1" y="46834"/>
                    <a:pt x="1460" y="49721"/>
                  </a:cubicBezTo>
                  <a:lnTo>
                    <a:pt x="2007" y="50724"/>
                  </a:lnTo>
                  <a:cubicBezTo>
                    <a:pt x="2047" y="50773"/>
                    <a:pt x="2103" y="50793"/>
                    <a:pt x="2160" y="50793"/>
                  </a:cubicBezTo>
                  <a:cubicBezTo>
                    <a:pt x="2317" y="50793"/>
                    <a:pt x="2483" y="50637"/>
                    <a:pt x="2372" y="50481"/>
                  </a:cubicBezTo>
                  <a:cubicBezTo>
                    <a:pt x="1548" y="49133"/>
                    <a:pt x="1108" y="47645"/>
                    <a:pt x="928" y="46112"/>
                  </a:cubicBezTo>
                  <a:lnTo>
                    <a:pt x="928" y="46112"/>
                  </a:lnTo>
                  <a:cubicBezTo>
                    <a:pt x="983" y="46158"/>
                    <a:pt x="1049" y="46179"/>
                    <a:pt x="1117" y="46179"/>
                  </a:cubicBezTo>
                  <a:cubicBezTo>
                    <a:pt x="1286" y="46179"/>
                    <a:pt x="1460" y="46049"/>
                    <a:pt x="1460" y="45861"/>
                  </a:cubicBezTo>
                  <a:cubicBezTo>
                    <a:pt x="1426" y="45080"/>
                    <a:pt x="1458" y="44301"/>
                    <a:pt x="1545" y="43528"/>
                  </a:cubicBezTo>
                  <a:lnTo>
                    <a:pt x="1545" y="43528"/>
                  </a:lnTo>
                  <a:cubicBezTo>
                    <a:pt x="1882" y="42782"/>
                    <a:pt x="2413" y="42082"/>
                    <a:pt x="2828" y="41514"/>
                  </a:cubicBezTo>
                  <a:cubicBezTo>
                    <a:pt x="3740" y="40238"/>
                    <a:pt x="4682" y="39022"/>
                    <a:pt x="5624" y="37806"/>
                  </a:cubicBezTo>
                  <a:cubicBezTo>
                    <a:pt x="7569" y="35375"/>
                    <a:pt x="9515" y="32943"/>
                    <a:pt x="11187" y="30329"/>
                  </a:cubicBezTo>
                  <a:cubicBezTo>
                    <a:pt x="12797" y="27776"/>
                    <a:pt x="14135" y="25010"/>
                    <a:pt x="14834" y="22092"/>
                  </a:cubicBezTo>
                  <a:cubicBezTo>
                    <a:pt x="15655" y="18505"/>
                    <a:pt x="15320" y="14827"/>
                    <a:pt x="15199" y="11210"/>
                  </a:cubicBezTo>
                  <a:cubicBezTo>
                    <a:pt x="15102" y="8641"/>
                    <a:pt x="15159" y="5955"/>
                    <a:pt x="15927" y="3462"/>
                  </a:cubicBezTo>
                  <a:lnTo>
                    <a:pt x="15927" y="3462"/>
                  </a:lnTo>
                  <a:cubicBezTo>
                    <a:pt x="15927" y="3461"/>
                    <a:pt x="15928" y="3460"/>
                    <a:pt x="15928" y="3459"/>
                  </a:cubicBezTo>
                  <a:cubicBezTo>
                    <a:pt x="15950" y="3418"/>
                    <a:pt x="15962" y="3378"/>
                    <a:pt x="15966" y="3338"/>
                  </a:cubicBezTo>
                  <a:lnTo>
                    <a:pt x="15966" y="3338"/>
                  </a:lnTo>
                  <a:cubicBezTo>
                    <a:pt x="16153" y="2748"/>
                    <a:pt x="16382" y="2169"/>
                    <a:pt x="16658" y="1605"/>
                  </a:cubicBezTo>
                  <a:cubicBezTo>
                    <a:pt x="16840" y="1240"/>
                    <a:pt x="17022" y="876"/>
                    <a:pt x="17266" y="541"/>
                  </a:cubicBezTo>
                  <a:cubicBezTo>
                    <a:pt x="17432" y="249"/>
                    <a:pt x="17184" y="0"/>
                    <a:pt x="1692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3"/>
            <p:cNvSpPr/>
            <p:nvPr/>
          </p:nvSpPr>
          <p:spPr>
            <a:xfrm>
              <a:off x="4311125" y="4784975"/>
              <a:ext cx="1143275" cy="454250"/>
            </a:xfrm>
            <a:custGeom>
              <a:rect b="b" l="l" r="r" t="t"/>
              <a:pathLst>
                <a:path extrusionOk="0" h="18170" w="45731">
                  <a:moveTo>
                    <a:pt x="4945" y="622"/>
                  </a:moveTo>
                  <a:cubicBezTo>
                    <a:pt x="6749" y="622"/>
                    <a:pt x="8556" y="779"/>
                    <a:pt x="10336" y="1048"/>
                  </a:cubicBezTo>
                  <a:cubicBezTo>
                    <a:pt x="13618" y="1564"/>
                    <a:pt x="16840" y="2415"/>
                    <a:pt x="19971" y="3388"/>
                  </a:cubicBezTo>
                  <a:cubicBezTo>
                    <a:pt x="23223" y="4361"/>
                    <a:pt x="26354" y="5455"/>
                    <a:pt x="29546" y="6580"/>
                  </a:cubicBezTo>
                  <a:cubicBezTo>
                    <a:pt x="31187" y="7096"/>
                    <a:pt x="32798" y="7674"/>
                    <a:pt x="34409" y="8190"/>
                  </a:cubicBezTo>
                  <a:cubicBezTo>
                    <a:pt x="35868" y="8707"/>
                    <a:pt x="37297" y="9194"/>
                    <a:pt x="38634" y="10014"/>
                  </a:cubicBezTo>
                  <a:cubicBezTo>
                    <a:pt x="40413" y="11118"/>
                    <a:pt x="41775" y="12755"/>
                    <a:pt x="42917" y="14505"/>
                  </a:cubicBezTo>
                  <a:lnTo>
                    <a:pt x="42917" y="14505"/>
                  </a:lnTo>
                  <a:cubicBezTo>
                    <a:pt x="41931" y="13685"/>
                    <a:pt x="40824" y="13002"/>
                    <a:pt x="39667" y="12446"/>
                  </a:cubicBezTo>
                  <a:cubicBezTo>
                    <a:pt x="36841" y="11139"/>
                    <a:pt x="33801" y="10531"/>
                    <a:pt x="30761" y="9923"/>
                  </a:cubicBezTo>
                  <a:cubicBezTo>
                    <a:pt x="27661" y="9315"/>
                    <a:pt x="24561" y="8555"/>
                    <a:pt x="21521" y="7522"/>
                  </a:cubicBezTo>
                  <a:cubicBezTo>
                    <a:pt x="20032" y="7035"/>
                    <a:pt x="18542" y="6458"/>
                    <a:pt x="17053" y="5850"/>
                  </a:cubicBezTo>
                  <a:cubicBezTo>
                    <a:pt x="15594" y="5242"/>
                    <a:pt x="14165" y="4573"/>
                    <a:pt x="12737" y="3844"/>
                  </a:cubicBezTo>
                  <a:cubicBezTo>
                    <a:pt x="11339" y="3145"/>
                    <a:pt x="9910" y="2507"/>
                    <a:pt x="8390" y="2111"/>
                  </a:cubicBezTo>
                  <a:cubicBezTo>
                    <a:pt x="6962" y="1747"/>
                    <a:pt x="5442" y="1625"/>
                    <a:pt x="3983" y="1169"/>
                  </a:cubicBezTo>
                  <a:cubicBezTo>
                    <a:pt x="3648" y="1048"/>
                    <a:pt x="3314" y="926"/>
                    <a:pt x="2980" y="744"/>
                  </a:cubicBezTo>
                  <a:cubicBezTo>
                    <a:pt x="2926" y="720"/>
                    <a:pt x="2872" y="710"/>
                    <a:pt x="2820" y="710"/>
                  </a:cubicBezTo>
                  <a:cubicBezTo>
                    <a:pt x="2668" y="710"/>
                    <a:pt x="2535" y="801"/>
                    <a:pt x="2462" y="921"/>
                  </a:cubicBezTo>
                  <a:lnTo>
                    <a:pt x="2462" y="921"/>
                  </a:lnTo>
                  <a:cubicBezTo>
                    <a:pt x="2335" y="866"/>
                    <a:pt x="2209" y="813"/>
                    <a:pt x="2081" y="761"/>
                  </a:cubicBezTo>
                  <a:lnTo>
                    <a:pt x="2081" y="761"/>
                  </a:lnTo>
                  <a:cubicBezTo>
                    <a:pt x="3032" y="666"/>
                    <a:pt x="3988" y="622"/>
                    <a:pt x="4945" y="622"/>
                  </a:cubicBezTo>
                  <a:close/>
                  <a:moveTo>
                    <a:pt x="4784" y="2130"/>
                  </a:moveTo>
                  <a:cubicBezTo>
                    <a:pt x="5480" y="2288"/>
                    <a:pt x="6182" y="2405"/>
                    <a:pt x="6870" y="2537"/>
                  </a:cubicBezTo>
                  <a:cubicBezTo>
                    <a:pt x="7630" y="2689"/>
                    <a:pt x="8360" y="2810"/>
                    <a:pt x="9120" y="3023"/>
                  </a:cubicBezTo>
                  <a:cubicBezTo>
                    <a:pt x="9849" y="3266"/>
                    <a:pt x="10579" y="3540"/>
                    <a:pt x="11278" y="3874"/>
                  </a:cubicBezTo>
                  <a:cubicBezTo>
                    <a:pt x="12737" y="4513"/>
                    <a:pt x="14105" y="5242"/>
                    <a:pt x="15533" y="5850"/>
                  </a:cubicBezTo>
                  <a:cubicBezTo>
                    <a:pt x="16992" y="6488"/>
                    <a:pt x="18482" y="7096"/>
                    <a:pt x="19941" y="7643"/>
                  </a:cubicBezTo>
                  <a:cubicBezTo>
                    <a:pt x="22919" y="8707"/>
                    <a:pt x="25959" y="9619"/>
                    <a:pt x="29029" y="10257"/>
                  </a:cubicBezTo>
                  <a:cubicBezTo>
                    <a:pt x="32099" y="10896"/>
                    <a:pt x="35260" y="11352"/>
                    <a:pt x="38178" y="12507"/>
                  </a:cubicBezTo>
                  <a:cubicBezTo>
                    <a:pt x="40181" y="13283"/>
                    <a:pt x="42101" y="14430"/>
                    <a:pt x="43548" y="16033"/>
                  </a:cubicBezTo>
                  <a:lnTo>
                    <a:pt x="43548" y="16033"/>
                  </a:lnTo>
                  <a:cubicBezTo>
                    <a:pt x="41525" y="14797"/>
                    <a:pt x="39152" y="14122"/>
                    <a:pt x="36780" y="13783"/>
                  </a:cubicBezTo>
                  <a:cubicBezTo>
                    <a:pt x="33284" y="13297"/>
                    <a:pt x="29789" y="13449"/>
                    <a:pt x="26293" y="13297"/>
                  </a:cubicBezTo>
                  <a:cubicBezTo>
                    <a:pt x="24439" y="13206"/>
                    <a:pt x="22615" y="13023"/>
                    <a:pt x="20822" y="12537"/>
                  </a:cubicBezTo>
                  <a:cubicBezTo>
                    <a:pt x="19272" y="12112"/>
                    <a:pt x="17782" y="11504"/>
                    <a:pt x="16384" y="10713"/>
                  </a:cubicBezTo>
                  <a:cubicBezTo>
                    <a:pt x="13801" y="9194"/>
                    <a:pt x="11521" y="7218"/>
                    <a:pt x="9180" y="5303"/>
                  </a:cubicBezTo>
                  <a:cubicBezTo>
                    <a:pt x="7778" y="4177"/>
                    <a:pt x="6331" y="3063"/>
                    <a:pt x="4784" y="2130"/>
                  </a:cubicBezTo>
                  <a:close/>
                  <a:moveTo>
                    <a:pt x="4760" y="1"/>
                  </a:moveTo>
                  <a:cubicBezTo>
                    <a:pt x="3722" y="1"/>
                    <a:pt x="2682" y="53"/>
                    <a:pt x="1642" y="166"/>
                  </a:cubicBezTo>
                  <a:cubicBezTo>
                    <a:pt x="1298" y="191"/>
                    <a:pt x="953" y="235"/>
                    <a:pt x="609" y="267"/>
                  </a:cubicBezTo>
                  <a:lnTo>
                    <a:pt x="609" y="267"/>
                  </a:lnTo>
                  <a:cubicBezTo>
                    <a:pt x="599" y="264"/>
                    <a:pt x="589" y="261"/>
                    <a:pt x="578" y="257"/>
                  </a:cubicBezTo>
                  <a:lnTo>
                    <a:pt x="578" y="270"/>
                  </a:lnTo>
                  <a:lnTo>
                    <a:pt x="578" y="270"/>
                  </a:lnTo>
                  <a:cubicBezTo>
                    <a:pt x="508" y="277"/>
                    <a:pt x="437" y="283"/>
                    <a:pt x="366" y="288"/>
                  </a:cubicBezTo>
                  <a:cubicBezTo>
                    <a:pt x="1" y="348"/>
                    <a:pt x="62" y="926"/>
                    <a:pt x="366" y="987"/>
                  </a:cubicBezTo>
                  <a:cubicBezTo>
                    <a:pt x="3223" y="1807"/>
                    <a:pt x="5685" y="3510"/>
                    <a:pt x="7965" y="5303"/>
                  </a:cubicBezTo>
                  <a:cubicBezTo>
                    <a:pt x="10336" y="7187"/>
                    <a:pt x="12585" y="9194"/>
                    <a:pt x="15138" y="10835"/>
                  </a:cubicBezTo>
                  <a:cubicBezTo>
                    <a:pt x="16384" y="11625"/>
                    <a:pt x="17752" y="12355"/>
                    <a:pt x="19150" y="12841"/>
                  </a:cubicBezTo>
                  <a:cubicBezTo>
                    <a:pt x="20913" y="13449"/>
                    <a:pt x="22737" y="13753"/>
                    <a:pt x="24561" y="13935"/>
                  </a:cubicBezTo>
                  <a:cubicBezTo>
                    <a:pt x="28117" y="14270"/>
                    <a:pt x="31673" y="14026"/>
                    <a:pt x="35230" y="14361"/>
                  </a:cubicBezTo>
                  <a:cubicBezTo>
                    <a:pt x="38330" y="14665"/>
                    <a:pt x="41522" y="15425"/>
                    <a:pt x="44075" y="17309"/>
                  </a:cubicBezTo>
                  <a:cubicBezTo>
                    <a:pt x="44379" y="17552"/>
                    <a:pt x="44683" y="17826"/>
                    <a:pt x="44987" y="18069"/>
                  </a:cubicBezTo>
                  <a:cubicBezTo>
                    <a:pt x="45064" y="18139"/>
                    <a:pt x="45154" y="18169"/>
                    <a:pt x="45242" y="18169"/>
                  </a:cubicBezTo>
                  <a:cubicBezTo>
                    <a:pt x="45496" y="18169"/>
                    <a:pt x="45730" y="17915"/>
                    <a:pt x="45595" y="17644"/>
                  </a:cubicBezTo>
                  <a:cubicBezTo>
                    <a:pt x="45143" y="16853"/>
                    <a:pt x="44594" y="16135"/>
                    <a:pt x="43972" y="15486"/>
                  </a:cubicBezTo>
                  <a:lnTo>
                    <a:pt x="43972" y="15486"/>
                  </a:lnTo>
                  <a:cubicBezTo>
                    <a:pt x="42908" y="13540"/>
                    <a:pt x="41681" y="11652"/>
                    <a:pt x="39971" y="10227"/>
                  </a:cubicBezTo>
                  <a:cubicBezTo>
                    <a:pt x="38786" y="9224"/>
                    <a:pt x="37357" y="8586"/>
                    <a:pt x="35898" y="8099"/>
                  </a:cubicBezTo>
                  <a:cubicBezTo>
                    <a:pt x="34348" y="7522"/>
                    <a:pt x="32768" y="7035"/>
                    <a:pt x="31157" y="6458"/>
                  </a:cubicBezTo>
                  <a:cubicBezTo>
                    <a:pt x="27874" y="5364"/>
                    <a:pt x="24652" y="4269"/>
                    <a:pt x="21400" y="3206"/>
                  </a:cubicBezTo>
                  <a:cubicBezTo>
                    <a:pt x="18178" y="2172"/>
                    <a:pt x="14925" y="1230"/>
                    <a:pt x="11582" y="652"/>
                  </a:cubicBezTo>
                  <a:cubicBezTo>
                    <a:pt x="9341" y="255"/>
                    <a:pt x="7057" y="1"/>
                    <a:pt x="47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4" name="Google Shape;634;p13"/>
          <p:cNvSpPr txBox="1"/>
          <p:nvPr>
            <p:ph idx="1" type="subTitle"/>
          </p:nvPr>
        </p:nvSpPr>
        <p:spPr>
          <a:xfrm>
            <a:off x="914501" y="3163824"/>
            <a:ext cx="1627500" cy="658800"/>
          </a:xfrm>
          <a:prstGeom prst="rect">
            <a:avLst/>
          </a:prstGeom>
        </p:spPr>
        <p:txBody>
          <a:bodyPr anchorCtr="0" anchor="t" bIns="0" lIns="0" spcFirstLastPara="1" rIns="0" wrap="square" tIns="0">
            <a:noAutofit/>
          </a:bodyPr>
          <a:lstStyle>
            <a:lvl1pPr lvl="0" marR="107999" rtl="0" algn="ctr">
              <a:lnSpc>
                <a:spcPct val="100000"/>
              </a:lnSpc>
              <a:spcBef>
                <a:spcPts val="0"/>
              </a:spcBef>
              <a:spcAft>
                <a:spcPts val="0"/>
              </a:spcAft>
              <a:buClr>
                <a:schemeClr val="accent1"/>
              </a:buClr>
              <a:buSzPts val="1800"/>
              <a:buFont typeface="Open Sans"/>
              <a:buNone/>
              <a:defRPr sz="1400">
                <a:solidFill>
                  <a:schemeClr val="accent4"/>
                </a:solidFill>
              </a:defRPr>
            </a:lvl1pPr>
            <a:lvl2pPr lvl="1"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p:txBody>
      </p:sp>
      <p:sp>
        <p:nvSpPr>
          <p:cNvPr id="635" name="Google Shape;635;p13"/>
          <p:cNvSpPr txBox="1"/>
          <p:nvPr>
            <p:ph idx="2" type="subTitle"/>
          </p:nvPr>
        </p:nvSpPr>
        <p:spPr>
          <a:xfrm>
            <a:off x="914500" y="2498800"/>
            <a:ext cx="1627500" cy="6585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4"/>
              </a:buClr>
              <a:buSzPts val="2100"/>
              <a:buFont typeface="Syncopate"/>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2pPr>
            <a:lvl3pPr lvl="2"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3pPr>
            <a:lvl4pPr lvl="3"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4pPr>
            <a:lvl5pPr lvl="4"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5pPr>
            <a:lvl6pPr lvl="5"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6pPr>
            <a:lvl7pPr lvl="6"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7pPr>
            <a:lvl8pPr lvl="7"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8pPr>
            <a:lvl9pPr lvl="8"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9pPr>
          </a:lstStyle>
          <a:p/>
        </p:txBody>
      </p:sp>
      <p:sp>
        <p:nvSpPr>
          <p:cNvPr id="636" name="Google Shape;636;p13"/>
          <p:cNvSpPr txBox="1"/>
          <p:nvPr>
            <p:ph hasCustomPrompt="1" type="title"/>
          </p:nvPr>
        </p:nvSpPr>
        <p:spPr>
          <a:xfrm>
            <a:off x="1398850" y="1587175"/>
            <a:ext cx="656400" cy="527400"/>
          </a:xfrm>
          <a:prstGeom prst="rect">
            <a:avLst/>
          </a:prstGeom>
        </p:spPr>
        <p:txBody>
          <a:bodyPr anchorCtr="0" anchor="ctr" bIns="0" lIns="0" spcFirstLastPara="1" rIns="0" wrap="square" tIns="0">
            <a:noAutofit/>
          </a:bodyPr>
          <a:lstStyle>
            <a:lvl1pPr lvl="0" rtl="0" algn="ctr">
              <a:spcBef>
                <a:spcPts val="0"/>
              </a:spcBef>
              <a:spcAft>
                <a:spcPts val="0"/>
              </a:spcAft>
              <a:buClr>
                <a:srgbClr val="FF5901"/>
              </a:buClr>
              <a:buSzPts val="12000"/>
              <a:buNone/>
              <a:defRPr sz="3000">
                <a:solidFill>
                  <a:schemeClr val="accent4"/>
                </a:solidFill>
              </a:defRPr>
            </a:lvl1pPr>
            <a:lvl2pPr lvl="1" rtl="0" algn="ctr">
              <a:spcBef>
                <a:spcPts val="0"/>
              </a:spcBef>
              <a:spcAft>
                <a:spcPts val="0"/>
              </a:spcAft>
              <a:buClr>
                <a:srgbClr val="FF5901"/>
              </a:buClr>
              <a:buSzPts val="12000"/>
              <a:buNone/>
              <a:defRPr sz="12000">
                <a:solidFill>
                  <a:srgbClr val="FF5901"/>
                </a:solidFill>
              </a:defRPr>
            </a:lvl2pPr>
            <a:lvl3pPr lvl="2" rtl="0" algn="ctr">
              <a:spcBef>
                <a:spcPts val="0"/>
              </a:spcBef>
              <a:spcAft>
                <a:spcPts val="0"/>
              </a:spcAft>
              <a:buClr>
                <a:srgbClr val="FF5901"/>
              </a:buClr>
              <a:buSzPts val="12000"/>
              <a:buNone/>
              <a:defRPr sz="12000">
                <a:solidFill>
                  <a:srgbClr val="FF5901"/>
                </a:solidFill>
              </a:defRPr>
            </a:lvl3pPr>
            <a:lvl4pPr lvl="3" rtl="0" algn="ctr">
              <a:spcBef>
                <a:spcPts val="0"/>
              </a:spcBef>
              <a:spcAft>
                <a:spcPts val="0"/>
              </a:spcAft>
              <a:buClr>
                <a:srgbClr val="FF5901"/>
              </a:buClr>
              <a:buSzPts val="12000"/>
              <a:buNone/>
              <a:defRPr sz="12000">
                <a:solidFill>
                  <a:srgbClr val="FF5901"/>
                </a:solidFill>
              </a:defRPr>
            </a:lvl4pPr>
            <a:lvl5pPr lvl="4" rtl="0" algn="ctr">
              <a:spcBef>
                <a:spcPts val="0"/>
              </a:spcBef>
              <a:spcAft>
                <a:spcPts val="0"/>
              </a:spcAft>
              <a:buClr>
                <a:srgbClr val="FF5901"/>
              </a:buClr>
              <a:buSzPts val="12000"/>
              <a:buNone/>
              <a:defRPr sz="12000">
                <a:solidFill>
                  <a:srgbClr val="FF5901"/>
                </a:solidFill>
              </a:defRPr>
            </a:lvl5pPr>
            <a:lvl6pPr lvl="5" rtl="0" algn="ctr">
              <a:spcBef>
                <a:spcPts val="0"/>
              </a:spcBef>
              <a:spcAft>
                <a:spcPts val="0"/>
              </a:spcAft>
              <a:buClr>
                <a:srgbClr val="FF5901"/>
              </a:buClr>
              <a:buSzPts val="12000"/>
              <a:buNone/>
              <a:defRPr sz="12000">
                <a:solidFill>
                  <a:srgbClr val="FF5901"/>
                </a:solidFill>
              </a:defRPr>
            </a:lvl6pPr>
            <a:lvl7pPr lvl="6" rtl="0" algn="ctr">
              <a:spcBef>
                <a:spcPts val="0"/>
              </a:spcBef>
              <a:spcAft>
                <a:spcPts val="0"/>
              </a:spcAft>
              <a:buClr>
                <a:srgbClr val="FF5901"/>
              </a:buClr>
              <a:buSzPts val="12000"/>
              <a:buNone/>
              <a:defRPr sz="12000">
                <a:solidFill>
                  <a:srgbClr val="FF5901"/>
                </a:solidFill>
              </a:defRPr>
            </a:lvl7pPr>
            <a:lvl8pPr lvl="7" rtl="0" algn="ctr">
              <a:spcBef>
                <a:spcPts val="0"/>
              </a:spcBef>
              <a:spcAft>
                <a:spcPts val="0"/>
              </a:spcAft>
              <a:buClr>
                <a:srgbClr val="FF5901"/>
              </a:buClr>
              <a:buSzPts val="12000"/>
              <a:buNone/>
              <a:defRPr sz="12000">
                <a:solidFill>
                  <a:srgbClr val="FF5901"/>
                </a:solidFill>
              </a:defRPr>
            </a:lvl8pPr>
            <a:lvl9pPr lvl="8" rtl="0" algn="ctr">
              <a:spcBef>
                <a:spcPts val="0"/>
              </a:spcBef>
              <a:spcAft>
                <a:spcPts val="0"/>
              </a:spcAft>
              <a:buClr>
                <a:srgbClr val="FF5901"/>
              </a:buClr>
              <a:buSzPts val="12000"/>
              <a:buNone/>
              <a:defRPr sz="12000">
                <a:solidFill>
                  <a:srgbClr val="FF5901"/>
                </a:solidFill>
              </a:defRPr>
            </a:lvl9pPr>
          </a:lstStyle>
          <a:p>
            <a:r>
              <a:t>xx%</a:t>
            </a:r>
          </a:p>
        </p:txBody>
      </p:sp>
      <p:sp>
        <p:nvSpPr>
          <p:cNvPr id="637" name="Google Shape;637;p13"/>
          <p:cNvSpPr txBox="1"/>
          <p:nvPr>
            <p:ph idx="3" type="subTitle"/>
          </p:nvPr>
        </p:nvSpPr>
        <p:spPr>
          <a:xfrm>
            <a:off x="2808786" y="3163824"/>
            <a:ext cx="1627500" cy="658800"/>
          </a:xfrm>
          <a:prstGeom prst="rect">
            <a:avLst/>
          </a:prstGeom>
        </p:spPr>
        <p:txBody>
          <a:bodyPr anchorCtr="0" anchor="t" bIns="0" lIns="0" spcFirstLastPara="1" rIns="0" wrap="square" tIns="0">
            <a:noAutofit/>
          </a:bodyPr>
          <a:lstStyle>
            <a:lvl1pPr lvl="0" marR="107999" rtl="0" algn="ctr">
              <a:lnSpc>
                <a:spcPct val="100000"/>
              </a:lnSpc>
              <a:spcBef>
                <a:spcPts val="0"/>
              </a:spcBef>
              <a:spcAft>
                <a:spcPts val="0"/>
              </a:spcAft>
              <a:buClr>
                <a:schemeClr val="accent1"/>
              </a:buClr>
              <a:buSzPts val="1800"/>
              <a:buFont typeface="Open Sans"/>
              <a:buNone/>
              <a:defRPr sz="1400">
                <a:solidFill>
                  <a:schemeClr val="accent4"/>
                </a:solidFill>
              </a:defRPr>
            </a:lvl1pPr>
            <a:lvl2pPr lvl="1"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p:txBody>
      </p:sp>
      <p:sp>
        <p:nvSpPr>
          <p:cNvPr id="638" name="Google Shape;638;p13"/>
          <p:cNvSpPr txBox="1"/>
          <p:nvPr>
            <p:ph idx="4" type="subTitle"/>
          </p:nvPr>
        </p:nvSpPr>
        <p:spPr>
          <a:xfrm>
            <a:off x="2808788" y="2498800"/>
            <a:ext cx="1627500" cy="6585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chemeClr val="accent4"/>
              </a:buClr>
              <a:buSzPts val="2100"/>
              <a:buFont typeface="Syncopate"/>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2pPr>
            <a:lvl3pPr lvl="2"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3pPr>
            <a:lvl4pPr lvl="3"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4pPr>
            <a:lvl5pPr lvl="4"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5pPr>
            <a:lvl6pPr lvl="5"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6pPr>
            <a:lvl7pPr lvl="6"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7pPr>
            <a:lvl8pPr lvl="7"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8pPr>
            <a:lvl9pPr lvl="8"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9pPr>
          </a:lstStyle>
          <a:p/>
        </p:txBody>
      </p:sp>
      <p:sp>
        <p:nvSpPr>
          <p:cNvPr id="639" name="Google Shape;639;p13"/>
          <p:cNvSpPr txBox="1"/>
          <p:nvPr>
            <p:ph hasCustomPrompt="1" idx="5" type="title"/>
          </p:nvPr>
        </p:nvSpPr>
        <p:spPr>
          <a:xfrm>
            <a:off x="3297236" y="1612900"/>
            <a:ext cx="655200" cy="525600"/>
          </a:xfrm>
          <a:prstGeom prst="rect">
            <a:avLst/>
          </a:prstGeom>
        </p:spPr>
        <p:txBody>
          <a:bodyPr anchorCtr="0" anchor="ctr" bIns="0" lIns="0" spcFirstLastPara="1" rIns="0" wrap="square" tIns="0">
            <a:noAutofit/>
          </a:bodyPr>
          <a:lstStyle>
            <a:lvl1pPr lvl="0" rtl="0" algn="ctr">
              <a:spcBef>
                <a:spcPts val="0"/>
              </a:spcBef>
              <a:spcAft>
                <a:spcPts val="0"/>
              </a:spcAft>
              <a:buClr>
                <a:srgbClr val="FF5901"/>
              </a:buClr>
              <a:buSzPts val="12000"/>
              <a:buNone/>
              <a:defRPr sz="3000">
                <a:solidFill>
                  <a:schemeClr val="accent4"/>
                </a:solidFill>
              </a:defRPr>
            </a:lvl1pPr>
            <a:lvl2pPr lvl="1" rtl="0" algn="ctr">
              <a:spcBef>
                <a:spcPts val="0"/>
              </a:spcBef>
              <a:spcAft>
                <a:spcPts val="0"/>
              </a:spcAft>
              <a:buClr>
                <a:srgbClr val="FF5901"/>
              </a:buClr>
              <a:buSzPts val="12000"/>
              <a:buNone/>
              <a:defRPr sz="12000">
                <a:solidFill>
                  <a:srgbClr val="FF5901"/>
                </a:solidFill>
              </a:defRPr>
            </a:lvl2pPr>
            <a:lvl3pPr lvl="2" rtl="0" algn="ctr">
              <a:spcBef>
                <a:spcPts val="0"/>
              </a:spcBef>
              <a:spcAft>
                <a:spcPts val="0"/>
              </a:spcAft>
              <a:buClr>
                <a:srgbClr val="FF5901"/>
              </a:buClr>
              <a:buSzPts val="12000"/>
              <a:buNone/>
              <a:defRPr sz="12000">
                <a:solidFill>
                  <a:srgbClr val="FF5901"/>
                </a:solidFill>
              </a:defRPr>
            </a:lvl3pPr>
            <a:lvl4pPr lvl="3" rtl="0" algn="ctr">
              <a:spcBef>
                <a:spcPts val="0"/>
              </a:spcBef>
              <a:spcAft>
                <a:spcPts val="0"/>
              </a:spcAft>
              <a:buClr>
                <a:srgbClr val="FF5901"/>
              </a:buClr>
              <a:buSzPts val="12000"/>
              <a:buNone/>
              <a:defRPr sz="12000">
                <a:solidFill>
                  <a:srgbClr val="FF5901"/>
                </a:solidFill>
              </a:defRPr>
            </a:lvl4pPr>
            <a:lvl5pPr lvl="4" rtl="0" algn="ctr">
              <a:spcBef>
                <a:spcPts val="0"/>
              </a:spcBef>
              <a:spcAft>
                <a:spcPts val="0"/>
              </a:spcAft>
              <a:buClr>
                <a:srgbClr val="FF5901"/>
              </a:buClr>
              <a:buSzPts val="12000"/>
              <a:buNone/>
              <a:defRPr sz="12000">
                <a:solidFill>
                  <a:srgbClr val="FF5901"/>
                </a:solidFill>
              </a:defRPr>
            </a:lvl5pPr>
            <a:lvl6pPr lvl="5" rtl="0" algn="ctr">
              <a:spcBef>
                <a:spcPts val="0"/>
              </a:spcBef>
              <a:spcAft>
                <a:spcPts val="0"/>
              </a:spcAft>
              <a:buClr>
                <a:srgbClr val="FF5901"/>
              </a:buClr>
              <a:buSzPts val="12000"/>
              <a:buNone/>
              <a:defRPr sz="12000">
                <a:solidFill>
                  <a:srgbClr val="FF5901"/>
                </a:solidFill>
              </a:defRPr>
            </a:lvl6pPr>
            <a:lvl7pPr lvl="6" rtl="0" algn="ctr">
              <a:spcBef>
                <a:spcPts val="0"/>
              </a:spcBef>
              <a:spcAft>
                <a:spcPts val="0"/>
              </a:spcAft>
              <a:buClr>
                <a:srgbClr val="FF5901"/>
              </a:buClr>
              <a:buSzPts val="12000"/>
              <a:buNone/>
              <a:defRPr sz="12000">
                <a:solidFill>
                  <a:srgbClr val="FF5901"/>
                </a:solidFill>
              </a:defRPr>
            </a:lvl7pPr>
            <a:lvl8pPr lvl="7" rtl="0" algn="ctr">
              <a:spcBef>
                <a:spcPts val="0"/>
              </a:spcBef>
              <a:spcAft>
                <a:spcPts val="0"/>
              </a:spcAft>
              <a:buClr>
                <a:srgbClr val="FF5901"/>
              </a:buClr>
              <a:buSzPts val="12000"/>
              <a:buNone/>
              <a:defRPr sz="12000">
                <a:solidFill>
                  <a:srgbClr val="FF5901"/>
                </a:solidFill>
              </a:defRPr>
            </a:lvl8pPr>
            <a:lvl9pPr lvl="8" rtl="0" algn="ctr">
              <a:spcBef>
                <a:spcPts val="0"/>
              </a:spcBef>
              <a:spcAft>
                <a:spcPts val="0"/>
              </a:spcAft>
              <a:buClr>
                <a:srgbClr val="FF5901"/>
              </a:buClr>
              <a:buSzPts val="12000"/>
              <a:buNone/>
              <a:defRPr sz="12000">
                <a:solidFill>
                  <a:srgbClr val="FF5901"/>
                </a:solidFill>
              </a:defRPr>
            </a:lvl9pPr>
          </a:lstStyle>
          <a:p>
            <a:r>
              <a:t>xx%</a:t>
            </a:r>
          </a:p>
        </p:txBody>
      </p:sp>
      <p:sp>
        <p:nvSpPr>
          <p:cNvPr id="640" name="Google Shape;640;p13"/>
          <p:cNvSpPr txBox="1"/>
          <p:nvPr>
            <p:ph idx="6" type="subTitle"/>
          </p:nvPr>
        </p:nvSpPr>
        <p:spPr>
          <a:xfrm>
            <a:off x="4707643" y="3163824"/>
            <a:ext cx="1627500" cy="658800"/>
          </a:xfrm>
          <a:prstGeom prst="rect">
            <a:avLst/>
          </a:prstGeom>
        </p:spPr>
        <p:txBody>
          <a:bodyPr anchorCtr="0" anchor="t" bIns="0" lIns="0" spcFirstLastPara="1" rIns="0" wrap="square" tIns="0">
            <a:noAutofit/>
          </a:bodyPr>
          <a:lstStyle>
            <a:lvl1pPr lvl="0" marR="107999" rtl="0" algn="ctr">
              <a:lnSpc>
                <a:spcPct val="100000"/>
              </a:lnSpc>
              <a:spcBef>
                <a:spcPts val="0"/>
              </a:spcBef>
              <a:spcAft>
                <a:spcPts val="0"/>
              </a:spcAft>
              <a:buClr>
                <a:schemeClr val="accent1"/>
              </a:buClr>
              <a:buSzPts val="1800"/>
              <a:buFont typeface="Open Sans"/>
              <a:buNone/>
              <a:defRPr sz="1400">
                <a:solidFill>
                  <a:schemeClr val="accent4"/>
                </a:solidFill>
              </a:defRPr>
            </a:lvl1pPr>
            <a:lvl2pPr lvl="1"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p:txBody>
      </p:sp>
      <p:sp>
        <p:nvSpPr>
          <p:cNvPr id="641" name="Google Shape;641;p13"/>
          <p:cNvSpPr txBox="1"/>
          <p:nvPr>
            <p:ph idx="7" type="subTitle"/>
          </p:nvPr>
        </p:nvSpPr>
        <p:spPr>
          <a:xfrm>
            <a:off x="4707647" y="2498800"/>
            <a:ext cx="1627500" cy="6585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chemeClr val="accent4"/>
              </a:buClr>
              <a:buSzPts val="2100"/>
              <a:buFont typeface="Syncopate"/>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2pPr>
            <a:lvl3pPr lvl="2"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3pPr>
            <a:lvl4pPr lvl="3"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4pPr>
            <a:lvl5pPr lvl="4"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5pPr>
            <a:lvl6pPr lvl="5"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6pPr>
            <a:lvl7pPr lvl="6"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7pPr>
            <a:lvl8pPr lvl="7"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8pPr>
            <a:lvl9pPr lvl="8"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9pPr>
          </a:lstStyle>
          <a:p/>
        </p:txBody>
      </p:sp>
      <p:sp>
        <p:nvSpPr>
          <p:cNvPr id="642" name="Google Shape;642;p13"/>
          <p:cNvSpPr txBox="1"/>
          <p:nvPr>
            <p:ph hasCustomPrompt="1" idx="8" type="title"/>
          </p:nvPr>
        </p:nvSpPr>
        <p:spPr>
          <a:xfrm>
            <a:off x="5191643" y="1611100"/>
            <a:ext cx="655200" cy="529200"/>
          </a:xfrm>
          <a:prstGeom prst="rect">
            <a:avLst/>
          </a:prstGeom>
        </p:spPr>
        <p:txBody>
          <a:bodyPr anchorCtr="0" anchor="ctr" bIns="0" lIns="0" spcFirstLastPara="1" rIns="0" wrap="square" tIns="0">
            <a:noAutofit/>
          </a:bodyPr>
          <a:lstStyle>
            <a:lvl1pPr lvl="0" rtl="0" algn="ctr">
              <a:spcBef>
                <a:spcPts val="0"/>
              </a:spcBef>
              <a:spcAft>
                <a:spcPts val="0"/>
              </a:spcAft>
              <a:buClr>
                <a:srgbClr val="FF5901"/>
              </a:buClr>
              <a:buSzPts val="12000"/>
              <a:buNone/>
              <a:defRPr sz="3000">
                <a:solidFill>
                  <a:schemeClr val="accent4"/>
                </a:solidFill>
              </a:defRPr>
            </a:lvl1pPr>
            <a:lvl2pPr lvl="1" rtl="0" algn="ctr">
              <a:spcBef>
                <a:spcPts val="0"/>
              </a:spcBef>
              <a:spcAft>
                <a:spcPts val="0"/>
              </a:spcAft>
              <a:buClr>
                <a:srgbClr val="FF5901"/>
              </a:buClr>
              <a:buSzPts val="12000"/>
              <a:buNone/>
              <a:defRPr sz="12000">
                <a:solidFill>
                  <a:srgbClr val="FF5901"/>
                </a:solidFill>
              </a:defRPr>
            </a:lvl2pPr>
            <a:lvl3pPr lvl="2" rtl="0" algn="ctr">
              <a:spcBef>
                <a:spcPts val="0"/>
              </a:spcBef>
              <a:spcAft>
                <a:spcPts val="0"/>
              </a:spcAft>
              <a:buClr>
                <a:srgbClr val="FF5901"/>
              </a:buClr>
              <a:buSzPts val="12000"/>
              <a:buNone/>
              <a:defRPr sz="12000">
                <a:solidFill>
                  <a:srgbClr val="FF5901"/>
                </a:solidFill>
              </a:defRPr>
            </a:lvl3pPr>
            <a:lvl4pPr lvl="3" rtl="0" algn="ctr">
              <a:spcBef>
                <a:spcPts val="0"/>
              </a:spcBef>
              <a:spcAft>
                <a:spcPts val="0"/>
              </a:spcAft>
              <a:buClr>
                <a:srgbClr val="FF5901"/>
              </a:buClr>
              <a:buSzPts val="12000"/>
              <a:buNone/>
              <a:defRPr sz="12000">
                <a:solidFill>
                  <a:srgbClr val="FF5901"/>
                </a:solidFill>
              </a:defRPr>
            </a:lvl4pPr>
            <a:lvl5pPr lvl="4" rtl="0" algn="ctr">
              <a:spcBef>
                <a:spcPts val="0"/>
              </a:spcBef>
              <a:spcAft>
                <a:spcPts val="0"/>
              </a:spcAft>
              <a:buClr>
                <a:srgbClr val="FF5901"/>
              </a:buClr>
              <a:buSzPts val="12000"/>
              <a:buNone/>
              <a:defRPr sz="12000">
                <a:solidFill>
                  <a:srgbClr val="FF5901"/>
                </a:solidFill>
              </a:defRPr>
            </a:lvl5pPr>
            <a:lvl6pPr lvl="5" rtl="0" algn="ctr">
              <a:spcBef>
                <a:spcPts val="0"/>
              </a:spcBef>
              <a:spcAft>
                <a:spcPts val="0"/>
              </a:spcAft>
              <a:buClr>
                <a:srgbClr val="FF5901"/>
              </a:buClr>
              <a:buSzPts val="12000"/>
              <a:buNone/>
              <a:defRPr sz="12000">
                <a:solidFill>
                  <a:srgbClr val="FF5901"/>
                </a:solidFill>
              </a:defRPr>
            </a:lvl6pPr>
            <a:lvl7pPr lvl="6" rtl="0" algn="ctr">
              <a:spcBef>
                <a:spcPts val="0"/>
              </a:spcBef>
              <a:spcAft>
                <a:spcPts val="0"/>
              </a:spcAft>
              <a:buClr>
                <a:srgbClr val="FF5901"/>
              </a:buClr>
              <a:buSzPts val="12000"/>
              <a:buNone/>
              <a:defRPr sz="12000">
                <a:solidFill>
                  <a:srgbClr val="FF5901"/>
                </a:solidFill>
              </a:defRPr>
            </a:lvl7pPr>
            <a:lvl8pPr lvl="7" rtl="0" algn="ctr">
              <a:spcBef>
                <a:spcPts val="0"/>
              </a:spcBef>
              <a:spcAft>
                <a:spcPts val="0"/>
              </a:spcAft>
              <a:buClr>
                <a:srgbClr val="FF5901"/>
              </a:buClr>
              <a:buSzPts val="12000"/>
              <a:buNone/>
              <a:defRPr sz="12000">
                <a:solidFill>
                  <a:srgbClr val="FF5901"/>
                </a:solidFill>
              </a:defRPr>
            </a:lvl8pPr>
            <a:lvl9pPr lvl="8" rtl="0" algn="ctr">
              <a:spcBef>
                <a:spcPts val="0"/>
              </a:spcBef>
              <a:spcAft>
                <a:spcPts val="0"/>
              </a:spcAft>
              <a:buClr>
                <a:srgbClr val="FF5901"/>
              </a:buClr>
              <a:buSzPts val="12000"/>
              <a:buNone/>
              <a:defRPr sz="12000">
                <a:solidFill>
                  <a:srgbClr val="FF5901"/>
                </a:solidFill>
              </a:defRPr>
            </a:lvl9pPr>
          </a:lstStyle>
          <a:p>
            <a:r>
              <a:t>xx%</a:t>
            </a:r>
          </a:p>
        </p:txBody>
      </p:sp>
      <p:sp>
        <p:nvSpPr>
          <p:cNvPr id="643" name="Google Shape;643;p13"/>
          <p:cNvSpPr txBox="1"/>
          <p:nvPr>
            <p:ph idx="9" type="subTitle"/>
          </p:nvPr>
        </p:nvSpPr>
        <p:spPr>
          <a:xfrm>
            <a:off x="6602217" y="3163824"/>
            <a:ext cx="1627500" cy="658500"/>
          </a:xfrm>
          <a:prstGeom prst="rect">
            <a:avLst/>
          </a:prstGeom>
        </p:spPr>
        <p:txBody>
          <a:bodyPr anchorCtr="0" anchor="t" bIns="0" lIns="0" spcFirstLastPara="1" rIns="0" wrap="square" tIns="0">
            <a:noAutofit/>
          </a:bodyPr>
          <a:lstStyle>
            <a:lvl1pPr lvl="0" marR="107999" rtl="0" algn="ctr">
              <a:lnSpc>
                <a:spcPct val="100000"/>
              </a:lnSpc>
              <a:spcBef>
                <a:spcPts val="0"/>
              </a:spcBef>
              <a:spcAft>
                <a:spcPts val="0"/>
              </a:spcAft>
              <a:buClr>
                <a:schemeClr val="accent1"/>
              </a:buClr>
              <a:buSzPts val="1800"/>
              <a:buFont typeface="Open Sans"/>
              <a:buNone/>
              <a:defRPr sz="1400">
                <a:solidFill>
                  <a:schemeClr val="accent4"/>
                </a:solidFill>
              </a:defRPr>
            </a:lvl1pPr>
            <a:lvl2pPr lvl="1"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p:txBody>
      </p:sp>
      <p:sp>
        <p:nvSpPr>
          <p:cNvPr id="644" name="Google Shape;644;p13"/>
          <p:cNvSpPr txBox="1"/>
          <p:nvPr>
            <p:ph idx="13" type="subTitle"/>
          </p:nvPr>
        </p:nvSpPr>
        <p:spPr>
          <a:xfrm>
            <a:off x="6602223" y="2498800"/>
            <a:ext cx="1627500" cy="6585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4"/>
              </a:buClr>
              <a:buSzPts val="2100"/>
              <a:buFont typeface="Syncopate"/>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2pPr>
            <a:lvl3pPr lvl="2"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3pPr>
            <a:lvl4pPr lvl="3"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4pPr>
            <a:lvl5pPr lvl="4"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5pPr>
            <a:lvl6pPr lvl="5"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6pPr>
            <a:lvl7pPr lvl="6"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7pPr>
            <a:lvl8pPr lvl="7"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8pPr>
            <a:lvl9pPr lvl="8"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9pPr>
          </a:lstStyle>
          <a:p/>
        </p:txBody>
      </p:sp>
      <p:sp>
        <p:nvSpPr>
          <p:cNvPr id="645" name="Google Shape;645;p13"/>
          <p:cNvSpPr txBox="1"/>
          <p:nvPr>
            <p:ph hasCustomPrompt="1" idx="14" type="title"/>
          </p:nvPr>
        </p:nvSpPr>
        <p:spPr>
          <a:xfrm>
            <a:off x="7090367" y="1611100"/>
            <a:ext cx="655200" cy="529200"/>
          </a:xfrm>
          <a:prstGeom prst="rect">
            <a:avLst/>
          </a:prstGeom>
        </p:spPr>
        <p:txBody>
          <a:bodyPr anchorCtr="0" anchor="ctr" bIns="0" lIns="0" spcFirstLastPara="1" rIns="0" wrap="square" tIns="0">
            <a:noAutofit/>
          </a:bodyPr>
          <a:lstStyle>
            <a:lvl1pPr lvl="0" rtl="0" algn="ctr">
              <a:spcBef>
                <a:spcPts val="0"/>
              </a:spcBef>
              <a:spcAft>
                <a:spcPts val="0"/>
              </a:spcAft>
              <a:buClr>
                <a:srgbClr val="FF5901"/>
              </a:buClr>
              <a:buSzPts val="12000"/>
              <a:buNone/>
              <a:defRPr sz="3000">
                <a:solidFill>
                  <a:schemeClr val="accent4"/>
                </a:solidFill>
              </a:defRPr>
            </a:lvl1pPr>
            <a:lvl2pPr lvl="1" rtl="0" algn="ctr">
              <a:spcBef>
                <a:spcPts val="0"/>
              </a:spcBef>
              <a:spcAft>
                <a:spcPts val="0"/>
              </a:spcAft>
              <a:buClr>
                <a:srgbClr val="FF5901"/>
              </a:buClr>
              <a:buSzPts val="12000"/>
              <a:buNone/>
              <a:defRPr sz="12000">
                <a:solidFill>
                  <a:srgbClr val="FF5901"/>
                </a:solidFill>
              </a:defRPr>
            </a:lvl2pPr>
            <a:lvl3pPr lvl="2" rtl="0" algn="ctr">
              <a:spcBef>
                <a:spcPts val="0"/>
              </a:spcBef>
              <a:spcAft>
                <a:spcPts val="0"/>
              </a:spcAft>
              <a:buClr>
                <a:srgbClr val="FF5901"/>
              </a:buClr>
              <a:buSzPts val="12000"/>
              <a:buNone/>
              <a:defRPr sz="12000">
                <a:solidFill>
                  <a:srgbClr val="FF5901"/>
                </a:solidFill>
              </a:defRPr>
            </a:lvl3pPr>
            <a:lvl4pPr lvl="3" rtl="0" algn="ctr">
              <a:spcBef>
                <a:spcPts val="0"/>
              </a:spcBef>
              <a:spcAft>
                <a:spcPts val="0"/>
              </a:spcAft>
              <a:buClr>
                <a:srgbClr val="FF5901"/>
              </a:buClr>
              <a:buSzPts val="12000"/>
              <a:buNone/>
              <a:defRPr sz="12000">
                <a:solidFill>
                  <a:srgbClr val="FF5901"/>
                </a:solidFill>
              </a:defRPr>
            </a:lvl4pPr>
            <a:lvl5pPr lvl="4" rtl="0" algn="ctr">
              <a:spcBef>
                <a:spcPts val="0"/>
              </a:spcBef>
              <a:spcAft>
                <a:spcPts val="0"/>
              </a:spcAft>
              <a:buClr>
                <a:srgbClr val="FF5901"/>
              </a:buClr>
              <a:buSzPts val="12000"/>
              <a:buNone/>
              <a:defRPr sz="12000">
                <a:solidFill>
                  <a:srgbClr val="FF5901"/>
                </a:solidFill>
              </a:defRPr>
            </a:lvl5pPr>
            <a:lvl6pPr lvl="5" rtl="0" algn="ctr">
              <a:spcBef>
                <a:spcPts val="0"/>
              </a:spcBef>
              <a:spcAft>
                <a:spcPts val="0"/>
              </a:spcAft>
              <a:buClr>
                <a:srgbClr val="FF5901"/>
              </a:buClr>
              <a:buSzPts val="12000"/>
              <a:buNone/>
              <a:defRPr sz="12000">
                <a:solidFill>
                  <a:srgbClr val="FF5901"/>
                </a:solidFill>
              </a:defRPr>
            </a:lvl6pPr>
            <a:lvl7pPr lvl="6" rtl="0" algn="ctr">
              <a:spcBef>
                <a:spcPts val="0"/>
              </a:spcBef>
              <a:spcAft>
                <a:spcPts val="0"/>
              </a:spcAft>
              <a:buClr>
                <a:srgbClr val="FF5901"/>
              </a:buClr>
              <a:buSzPts val="12000"/>
              <a:buNone/>
              <a:defRPr sz="12000">
                <a:solidFill>
                  <a:srgbClr val="FF5901"/>
                </a:solidFill>
              </a:defRPr>
            </a:lvl7pPr>
            <a:lvl8pPr lvl="7" rtl="0" algn="ctr">
              <a:spcBef>
                <a:spcPts val="0"/>
              </a:spcBef>
              <a:spcAft>
                <a:spcPts val="0"/>
              </a:spcAft>
              <a:buClr>
                <a:srgbClr val="FF5901"/>
              </a:buClr>
              <a:buSzPts val="12000"/>
              <a:buNone/>
              <a:defRPr sz="12000">
                <a:solidFill>
                  <a:srgbClr val="FF5901"/>
                </a:solidFill>
              </a:defRPr>
            </a:lvl8pPr>
            <a:lvl9pPr lvl="8" rtl="0" algn="ctr">
              <a:spcBef>
                <a:spcPts val="0"/>
              </a:spcBef>
              <a:spcAft>
                <a:spcPts val="0"/>
              </a:spcAft>
              <a:buClr>
                <a:srgbClr val="FF5901"/>
              </a:buClr>
              <a:buSzPts val="12000"/>
              <a:buNone/>
              <a:defRPr sz="12000">
                <a:solidFill>
                  <a:srgbClr val="FF5901"/>
                </a:solidFill>
              </a:defRPr>
            </a:lvl9pPr>
          </a:lstStyle>
          <a:p>
            <a:r>
              <a:t>xx%</a:t>
            </a:r>
          </a:p>
        </p:txBody>
      </p:sp>
      <p:sp>
        <p:nvSpPr>
          <p:cNvPr id="646" name="Google Shape;646;p13"/>
          <p:cNvSpPr txBox="1"/>
          <p:nvPr>
            <p:ph idx="15" type="title"/>
          </p:nvPr>
        </p:nvSpPr>
        <p:spPr>
          <a:xfrm>
            <a:off x="713225" y="445025"/>
            <a:ext cx="7717500" cy="572700"/>
          </a:xfrm>
          <a:prstGeom prst="rect">
            <a:avLst/>
          </a:prstGeom>
        </p:spPr>
        <p:txBody>
          <a:bodyPr anchorCtr="0" anchor="b" bIns="0" lIns="0" spcFirstLastPara="1" rIns="0" wrap="square" tIns="0">
            <a:noAutofit/>
          </a:bodyPr>
          <a:lstStyle>
            <a:lvl1pPr lvl="0" rtl="0" algn="ctr">
              <a:spcBef>
                <a:spcPts val="0"/>
              </a:spcBef>
              <a:spcAft>
                <a:spcPts val="0"/>
              </a:spcAft>
              <a:buSzPts val="2800"/>
              <a:buNone/>
              <a:defRPr sz="3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647" name="Shape 647"/>
        <p:cNvGrpSpPr/>
        <p:nvPr/>
      </p:nvGrpSpPr>
      <p:grpSpPr>
        <a:xfrm>
          <a:off x="0" y="0"/>
          <a:ext cx="0" cy="0"/>
          <a:chOff x="0" y="0"/>
          <a:chExt cx="0" cy="0"/>
        </a:xfrm>
      </p:grpSpPr>
      <p:sp>
        <p:nvSpPr>
          <p:cNvPr id="648" name="Google Shape;648;p14"/>
          <p:cNvSpPr/>
          <p:nvPr/>
        </p:nvSpPr>
        <p:spPr>
          <a:xfrm>
            <a:off x="-997125" y="-570505"/>
            <a:ext cx="4236929" cy="1680561"/>
          </a:xfrm>
          <a:custGeom>
            <a:rect b="b" l="l" r="r" t="t"/>
            <a:pathLst>
              <a:path extrusionOk="0" h="13134" w="33112">
                <a:moveTo>
                  <a:pt x="9418" y="1"/>
                </a:moveTo>
                <a:lnTo>
                  <a:pt x="9418" y="13"/>
                </a:lnTo>
                <a:lnTo>
                  <a:pt x="1" y="13"/>
                </a:lnTo>
                <a:lnTo>
                  <a:pt x="1" y="12597"/>
                </a:lnTo>
                <a:cubicBezTo>
                  <a:pt x="1" y="12597"/>
                  <a:pt x="2156" y="11371"/>
                  <a:pt x="1537" y="8811"/>
                </a:cubicBezTo>
                <a:cubicBezTo>
                  <a:pt x="905" y="6251"/>
                  <a:pt x="1644" y="5787"/>
                  <a:pt x="3215" y="4882"/>
                </a:cubicBezTo>
                <a:cubicBezTo>
                  <a:pt x="4799" y="3977"/>
                  <a:pt x="4346" y="2144"/>
                  <a:pt x="6204" y="1298"/>
                </a:cubicBezTo>
                <a:cubicBezTo>
                  <a:pt x="6402" y="1209"/>
                  <a:pt x="6593" y="1169"/>
                  <a:pt x="6779" y="1169"/>
                </a:cubicBezTo>
                <a:cubicBezTo>
                  <a:pt x="8343" y="1169"/>
                  <a:pt x="9418" y="4025"/>
                  <a:pt x="9418" y="4025"/>
                </a:cubicBezTo>
                <a:cubicBezTo>
                  <a:pt x="10038" y="4894"/>
                  <a:pt x="10823" y="5644"/>
                  <a:pt x="11740" y="6132"/>
                </a:cubicBezTo>
                <a:cubicBezTo>
                  <a:pt x="12240" y="6406"/>
                  <a:pt x="12752" y="6585"/>
                  <a:pt x="13312" y="6680"/>
                </a:cubicBezTo>
                <a:cubicBezTo>
                  <a:pt x="13955" y="6799"/>
                  <a:pt x="14621" y="6811"/>
                  <a:pt x="15276" y="6835"/>
                </a:cubicBezTo>
                <a:cubicBezTo>
                  <a:pt x="15919" y="6835"/>
                  <a:pt x="16598" y="6835"/>
                  <a:pt x="17253" y="6918"/>
                </a:cubicBezTo>
                <a:cubicBezTo>
                  <a:pt x="17812" y="6990"/>
                  <a:pt x="18372" y="7144"/>
                  <a:pt x="18908" y="7335"/>
                </a:cubicBezTo>
                <a:cubicBezTo>
                  <a:pt x="19979" y="7704"/>
                  <a:pt x="20968" y="8287"/>
                  <a:pt x="21908" y="8978"/>
                </a:cubicBezTo>
                <a:cubicBezTo>
                  <a:pt x="22861" y="9669"/>
                  <a:pt x="23754" y="10478"/>
                  <a:pt x="24587" y="11324"/>
                </a:cubicBezTo>
                <a:cubicBezTo>
                  <a:pt x="25341" y="12089"/>
                  <a:pt x="26211" y="13134"/>
                  <a:pt x="27347" y="13134"/>
                </a:cubicBezTo>
                <a:cubicBezTo>
                  <a:pt x="27359" y="13134"/>
                  <a:pt x="27372" y="13134"/>
                  <a:pt x="27385" y="13133"/>
                </a:cubicBezTo>
                <a:cubicBezTo>
                  <a:pt x="28445" y="13098"/>
                  <a:pt x="29099" y="12133"/>
                  <a:pt x="29397" y="11145"/>
                </a:cubicBezTo>
                <a:cubicBezTo>
                  <a:pt x="29576" y="10562"/>
                  <a:pt x="29635" y="9954"/>
                  <a:pt x="29695" y="9347"/>
                </a:cubicBezTo>
                <a:cubicBezTo>
                  <a:pt x="29754" y="8633"/>
                  <a:pt x="29766" y="7918"/>
                  <a:pt x="29778" y="7216"/>
                </a:cubicBezTo>
                <a:cubicBezTo>
                  <a:pt x="29814" y="5942"/>
                  <a:pt x="29861" y="4644"/>
                  <a:pt x="30219" y="3406"/>
                </a:cubicBezTo>
                <a:cubicBezTo>
                  <a:pt x="30516" y="2382"/>
                  <a:pt x="31016" y="1382"/>
                  <a:pt x="31838" y="727"/>
                </a:cubicBezTo>
                <a:cubicBezTo>
                  <a:pt x="32219" y="417"/>
                  <a:pt x="32671" y="203"/>
                  <a:pt x="331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4"/>
          <p:cNvSpPr/>
          <p:nvPr/>
        </p:nvSpPr>
        <p:spPr>
          <a:xfrm>
            <a:off x="0" y="3806100"/>
            <a:ext cx="3284538" cy="1337403"/>
          </a:xfrm>
          <a:custGeom>
            <a:rect b="b" l="l" r="r" t="t"/>
            <a:pathLst>
              <a:path extrusionOk="0" h="13347" w="32779">
                <a:moveTo>
                  <a:pt x="12484" y="0"/>
                </a:moveTo>
                <a:cubicBezTo>
                  <a:pt x="11426" y="0"/>
                  <a:pt x="10371" y="246"/>
                  <a:pt x="9418" y="702"/>
                </a:cubicBezTo>
                <a:cubicBezTo>
                  <a:pt x="9418" y="702"/>
                  <a:pt x="6632" y="2179"/>
                  <a:pt x="5072" y="4274"/>
                </a:cubicBezTo>
                <a:cubicBezTo>
                  <a:pt x="3547" y="6307"/>
                  <a:pt x="2057" y="7065"/>
                  <a:pt x="691" y="7065"/>
                </a:cubicBezTo>
                <a:cubicBezTo>
                  <a:pt x="457" y="7065"/>
                  <a:pt x="227" y="7042"/>
                  <a:pt x="0" y="7001"/>
                </a:cubicBezTo>
                <a:lnTo>
                  <a:pt x="0" y="13347"/>
                </a:lnTo>
                <a:lnTo>
                  <a:pt x="32778" y="13347"/>
                </a:lnTo>
                <a:cubicBezTo>
                  <a:pt x="32528" y="12930"/>
                  <a:pt x="32290" y="12513"/>
                  <a:pt x="32040" y="12108"/>
                </a:cubicBezTo>
                <a:cubicBezTo>
                  <a:pt x="31730" y="11620"/>
                  <a:pt x="31409" y="11120"/>
                  <a:pt x="31076" y="10644"/>
                </a:cubicBezTo>
                <a:cubicBezTo>
                  <a:pt x="30433" y="9751"/>
                  <a:pt x="29706" y="8894"/>
                  <a:pt x="28813" y="8239"/>
                </a:cubicBezTo>
                <a:cubicBezTo>
                  <a:pt x="28373" y="7929"/>
                  <a:pt x="27897" y="7655"/>
                  <a:pt x="27397" y="7477"/>
                </a:cubicBezTo>
                <a:cubicBezTo>
                  <a:pt x="26801" y="7274"/>
                  <a:pt x="26170" y="7191"/>
                  <a:pt x="25551" y="7191"/>
                </a:cubicBezTo>
                <a:cubicBezTo>
                  <a:pt x="24595" y="7208"/>
                  <a:pt x="23639" y="7391"/>
                  <a:pt x="22688" y="7391"/>
                </a:cubicBezTo>
                <a:cubicBezTo>
                  <a:pt x="22336" y="7391"/>
                  <a:pt x="21985" y="7366"/>
                  <a:pt x="21634" y="7298"/>
                </a:cubicBezTo>
                <a:cubicBezTo>
                  <a:pt x="21074" y="7179"/>
                  <a:pt x="20515" y="6953"/>
                  <a:pt x="20086" y="6560"/>
                </a:cubicBezTo>
                <a:cubicBezTo>
                  <a:pt x="19658" y="6155"/>
                  <a:pt x="19408" y="5619"/>
                  <a:pt x="19169" y="5096"/>
                </a:cubicBezTo>
                <a:cubicBezTo>
                  <a:pt x="18943" y="4572"/>
                  <a:pt x="18753" y="4024"/>
                  <a:pt x="18467" y="3536"/>
                </a:cubicBezTo>
                <a:cubicBezTo>
                  <a:pt x="18193" y="3060"/>
                  <a:pt x="17872" y="2619"/>
                  <a:pt x="17514" y="2238"/>
                </a:cubicBezTo>
                <a:cubicBezTo>
                  <a:pt x="16764" y="1440"/>
                  <a:pt x="15836" y="809"/>
                  <a:pt x="14824" y="428"/>
                </a:cubicBezTo>
                <a:cubicBezTo>
                  <a:pt x="14069" y="138"/>
                  <a:pt x="13276" y="0"/>
                  <a:pt x="124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0" name="Google Shape;650;p14"/>
          <p:cNvGrpSpPr/>
          <p:nvPr/>
        </p:nvGrpSpPr>
        <p:grpSpPr>
          <a:xfrm>
            <a:off x="2287416" y="464006"/>
            <a:ext cx="333180" cy="518029"/>
            <a:chOff x="2080816" y="437481"/>
            <a:chExt cx="333180" cy="518029"/>
          </a:xfrm>
        </p:grpSpPr>
        <p:sp>
          <p:nvSpPr>
            <p:cNvPr id="651" name="Google Shape;651;p14"/>
            <p:cNvSpPr/>
            <p:nvPr/>
          </p:nvSpPr>
          <p:spPr>
            <a:xfrm>
              <a:off x="2080816" y="728825"/>
              <a:ext cx="45387" cy="58488"/>
            </a:xfrm>
            <a:custGeom>
              <a:rect b="b" l="l" r="r" t="t"/>
              <a:pathLst>
                <a:path extrusionOk="0" h="692" w="537">
                  <a:moveTo>
                    <a:pt x="196" y="0"/>
                  </a:moveTo>
                  <a:cubicBezTo>
                    <a:pt x="164" y="0"/>
                    <a:pt x="133" y="8"/>
                    <a:pt x="108" y="24"/>
                  </a:cubicBezTo>
                  <a:cubicBezTo>
                    <a:pt x="13" y="72"/>
                    <a:pt x="1" y="179"/>
                    <a:pt x="49" y="263"/>
                  </a:cubicBezTo>
                  <a:cubicBezTo>
                    <a:pt x="96" y="382"/>
                    <a:pt x="156" y="489"/>
                    <a:pt x="191" y="608"/>
                  </a:cubicBezTo>
                  <a:cubicBezTo>
                    <a:pt x="215" y="663"/>
                    <a:pt x="279" y="692"/>
                    <a:pt x="341" y="692"/>
                  </a:cubicBezTo>
                  <a:cubicBezTo>
                    <a:pt x="373" y="692"/>
                    <a:pt x="405" y="684"/>
                    <a:pt x="430" y="667"/>
                  </a:cubicBezTo>
                  <a:cubicBezTo>
                    <a:pt x="525" y="620"/>
                    <a:pt x="537" y="513"/>
                    <a:pt x="489" y="429"/>
                  </a:cubicBezTo>
                  <a:cubicBezTo>
                    <a:pt x="453" y="310"/>
                    <a:pt x="394" y="203"/>
                    <a:pt x="346" y="84"/>
                  </a:cubicBezTo>
                  <a:cubicBezTo>
                    <a:pt x="323" y="29"/>
                    <a:pt x="258" y="0"/>
                    <a:pt x="1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4"/>
            <p:cNvSpPr/>
            <p:nvPr/>
          </p:nvSpPr>
          <p:spPr>
            <a:xfrm>
              <a:off x="2132204" y="695017"/>
              <a:ext cx="48345" cy="64404"/>
            </a:xfrm>
            <a:custGeom>
              <a:rect b="b" l="l" r="r" t="t"/>
              <a:pathLst>
                <a:path extrusionOk="0" h="762" w="572">
                  <a:moveTo>
                    <a:pt x="181" y="1"/>
                  </a:moveTo>
                  <a:cubicBezTo>
                    <a:pt x="150" y="1"/>
                    <a:pt x="120" y="7"/>
                    <a:pt x="95" y="20"/>
                  </a:cubicBezTo>
                  <a:cubicBezTo>
                    <a:pt x="24" y="67"/>
                    <a:pt x="0" y="174"/>
                    <a:pt x="36" y="258"/>
                  </a:cubicBezTo>
                  <a:cubicBezTo>
                    <a:pt x="95" y="401"/>
                    <a:pt x="167" y="543"/>
                    <a:pt x="226" y="674"/>
                  </a:cubicBezTo>
                  <a:cubicBezTo>
                    <a:pt x="256" y="734"/>
                    <a:pt x="314" y="761"/>
                    <a:pt x="371" y="761"/>
                  </a:cubicBezTo>
                  <a:cubicBezTo>
                    <a:pt x="405" y="761"/>
                    <a:pt x="438" y="752"/>
                    <a:pt x="464" y="734"/>
                  </a:cubicBezTo>
                  <a:cubicBezTo>
                    <a:pt x="560" y="698"/>
                    <a:pt x="572" y="591"/>
                    <a:pt x="524" y="496"/>
                  </a:cubicBezTo>
                  <a:cubicBezTo>
                    <a:pt x="464" y="365"/>
                    <a:pt x="393" y="222"/>
                    <a:pt x="334" y="79"/>
                  </a:cubicBezTo>
                  <a:cubicBezTo>
                    <a:pt x="302" y="25"/>
                    <a:pt x="241" y="1"/>
                    <a:pt x="1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4"/>
            <p:cNvSpPr/>
            <p:nvPr/>
          </p:nvSpPr>
          <p:spPr>
            <a:xfrm>
              <a:off x="2190523" y="634838"/>
              <a:ext cx="47416" cy="66771"/>
            </a:xfrm>
            <a:custGeom>
              <a:rect b="b" l="l" r="r" t="t"/>
              <a:pathLst>
                <a:path extrusionOk="0" h="790" w="561">
                  <a:moveTo>
                    <a:pt x="206" y="0"/>
                  </a:moveTo>
                  <a:cubicBezTo>
                    <a:pt x="193" y="0"/>
                    <a:pt x="180" y="2"/>
                    <a:pt x="167" y="5"/>
                  </a:cubicBezTo>
                  <a:cubicBezTo>
                    <a:pt x="72" y="41"/>
                    <a:pt x="1" y="136"/>
                    <a:pt x="48" y="220"/>
                  </a:cubicBezTo>
                  <a:cubicBezTo>
                    <a:pt x="108" y="363"/>
                    <a:pt x="144" y="517"/>
                    <a:pt x="203" y="660"/>
                  </a:cubicBezTo>
                  <a:cubicBezTo>
                    <a:pt x="232" y="736"/>
                    <a:pt x="291" y="790"/>
                    <a:pt x="362" y="790"/>
                  </a:cubicBezTo>
                  <a:cubicBezTo>
                    <a:pt x="380" y="790"/>
                    <a:pt x="398" y="786"/>
                    <a:pt x="417" y="779"/>
                  </a:cubicBezTo>
                  <a:cubicBezTo>
                    <a:pt x="501" y="755"/>
                    <a:pt x="560" y="660"/>
                    <a:pt x="536" y="577"/>
                  </a:cubicBezTo>
                  <a:cubicBezTo>
                    <a:pt x="477" y="422"/>
                    <a:pt x="429" y="279"/>
                    <a:pt x="370" y="124"/>
                  </a:cubicBezTo>
                  <a:cubicBezTo>
                    <a:pt x="350" y="54"/>
                    <a:pt x="278" y="0"/>
                    <a:pt x="2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4"/>
            <p:cNvSpPr/>
            <p:nvPr/>
          </p:nvSpPr>
          <p:spPr>
            <a:xfrm>
              <a:off x="2231770" y="577617"/>
              <a:ext cx="51473" cy="43866"/>
            </a:xfrm>
            <a:custGeom>
              <a:rect b="b" l="l" r="r" t="t"/>
              <a:pathLst>
                <a:path extrusionOk="0" h="519" w="609">
                  <a:moveTo>
                    <a:pt x="208" y="1"/>
                  </a:moveTo>
                  <a:cubicBezTo>
                    <a:pt x="147" y="1"/>
                    <a:pt x="81" y="38"/>
                    <a:pt x="48" y="87"/>
                  </a:cubicBezTo>
                  <a:cubicBezTo>
                    <a:pt x="1" y="182"/>
                    <a:pt x="37" y="266"/>
                    <a:pt x="108" y="325"/>
                  </a:cubicBezTo>
                  <a:cubicBezTo>
                    <a:pt x="179" y="385"/>
                    <a:pt x="251" y="444"/>
                    <a:pt x="334" y="492"/>
                  </a:cubicBezTo>
                  <a:cubicBezTo>
                    <a:pt x="357" y="511"/>
                    <a:pt x="384" y="519"/>
                    <a:pt x="413" y="519"/>
                  </a:cubicBezTo>
                  <a:cubicBezTo>
                    <a:pt x="474" y="519"/>
                    <a:pt x="540" y="481"/>
                    <a:pt x="572" y="432"/>
                  </a:cubicBezTo>
                  <a:cubicBezTo>
                    <a:pt x="608" y="337"/>
                    <a:pt x="584" y="254"/>
                    <a:pt x="513" y="194"/>
                  </a:cubicBezTo>
                  <a:cubicBezTo>
                    <a:pt x="429" y="135"/>
                    <a:pt x="358" y="75"/>
                    <a:pt x="287" y="27"/>
                  </a:cubicBezTo>
                  <a:cubicBezTo>
                    <a:pt x="264" y="9"/>
                    <a:pt x="237" y="1"/>
                    <a:pt x="2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4"/>
            <p:cNvSpPr/>
            <p:nvPr/>
          </p:nvSpPr>
          <p:spPr>
            <a:xfrm>
              <a:off x="2261014" y="520565"/>
              <a:ext cx="64489" cy="29244"/>
            </a:xfrm>
            <a:custGeom>
              <a:rect b="b" l="l" r="r" t="t"/>
              <a:pathLst>
                <a:path extrusionOk="0" h="346" w="763">
                  <a:moveTo>
                    <a:pt x="226" y="0"/>
                  </a:moveTo>
                  <a:cubicBezTo>
                    <a:pt x="0" y="0"/>
                    <a:pt x="0" y="345"/>
                    <a:pt x="226" y="345"/>
                  </a:cubicBezTo>
                  <a:lnTo>
                    <a:pt x="536" y="345"/>
                  </a:lnTo>
                  <a:cubicBezTo>
                    <a:pt x="762" y="345"/>
                    <a:pt x="762" y="0"/>
                    <a:pt x="5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4"/>
            <p:cNvSpPr/>
            <p:nvPr/>
          </p:nvSpPr>
          <p:spPr>
            <a:xfrm>
              <a:off x="2297189" y="437481"/>
              <a:ext cx="54431" cy="33301"/>
            </a:xfrm>
            <a:custGeom>
              <a:rect b="b" l="l" r="r" t="t"/>
              <a:pathLst>
                <a:path extrusionOk="0" h="394" w="644">
                  <a:moveTo>
                    <a:pt x="465" y="1"/>
                  </a:moveTo>
                  <a:cubicBezTo>
                    <a:pt x="450" y="1"/>
                    <a:pt x="434" y="3"/>
                    <a:pt x="417" y="7"/>
                  </a:cubicBezTo>
                  <a:cubicBezTo>
                    <a:pt x="334" y="19"/>
                    <a:pt x="227" y="42"/>
                    <a:pt x="132" y="66"/>
                  </a:cubicBezTo>
                  <a:cubicBezTo>
                    <a:pt x="48" y="78"/>
                    <a:pt x="1" y="185"/>
                    <a:pt x="13" y="269"/>
                  </a:cubicBezTo>
                  <a:cubicBezTo>
                    <a:pt x="42" y="348"/>
                    <a:pt x="105" y="394"/>
                    <a:pt x="179" y="394"/>
                  </a:cubicBezTo>
                  <a:cubicBezTo>
                    <a:pt x="195" y="394"/>
                    <a:pt x="211" y="392"/>
                    <a:pt x="227" y="388"/>
                  </a:cubicBezTo>
                  <a:cubicBezTo>
                    <a:pt x="310" y="376"/>
                    <a:pt x="417" y="340"/>
                    <a:pt x="513" y="328"/>
                  </a:cubicBezTo>
                  <a:cubicBezTo>
                    <a:pt x="596" y="316"/>
                    <a:pt x="644" y="209"/>
                    <a:pt x="632" y="126"/>
                  </a:cubicBezTo>
                  <a:cubicBezTo>
                    <a:pt x="602" y="47"/>
                    <a:pt x="540" y="1"/>
                    <a:pt x="4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4"/>
            <p:cNvSpPr/>
            <p:nvPr/>
          </p:nvSpPr>
          <p:spPr>
            <a:xfrm>
              <a:off x="2137191" y="807599"/>
              <a:ext cx="58488" cy="51895"/>
            </a:xfrm>
            <a:custGeom>
              <a:rect b="b" l="l" r="r" t="t"/>
              <a:pathLst>
                <a:path extrusionOk="0" h="614" w="692">
                  <a:moveTo>
                    <a:pt x="175" y="0"/>
                  </a:moveTo>
                  <a:cubicBezTo>
                    <a:pt x="132" y="0"/>
                    <a:pt x="90" y="15"/>
                    <a:pt x="60" y="45"/>
                  </a:cubicBezTo>
                  <a:cubicBezTo>
                    <a:pt x="1" y="104"/>
                    <a:pt x="1" y="223"/>
                    <a:pt x="60" y="283"/>
                  </a:cubicBezTo>
                  <a:cubicBezTo>
                    <a:pt x="167" y="378"/>
                    <a:pt x="275" y="474"/>
                    <a:pt x="382" y="569"/>
                  </a:cubicBezTo>
                  <a:cubicBezTo>
                    <a:pt x="417" y="599"/>
                    <a:pt x="462" y="613"/>
                    <a:pt x="505" y="613"/>
                  </a:cubicBezTo>
                  <a:cubicBezTo>
                    <a:pt x="548" y="613"/>
                    <a:pt x="590" y="599"/>
                    <a:pt x="620" y="569"/>
                  </a:cubicBezTo>
                  <a:cubicBezTo>
                    <a:pt x="679" y="509"/>
                    <a:pt x="691" y="390"/>
                    <a:pt x="620" y="331"/>
                  </a:cubicBezTo>
                  <a:cubicBezTo>
                    <a:pt x="513" y="235"/>
                    <a:pt x="405" y="140"/>
                    <a:pt x="298" y="45"/>
                  </a:cubicBezTo>
                  <a:cubicBezTo>
                    <a:pt x="263" y="15"/>
                    <a:pt x="218" y="0"/>
                    <a:pt x="1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4"/>
            <p:cNvSpPr/>
            <p:nvPr/>
          </p:nvSpPr>
          <p:spPr>
            <a:xfrm>
              <a:off x="2204638" y="771931"/>
              <a:ext cx="41330" cy="42683"/>
            </a:xfrm>
            <a:custGeom>
              <a:rect b="b" l="l" r="r" t="t"/>
              <a:pathLst>
                <a:path extrusionOk="0" h="505" w="489">
                  <a:moveTo>
                    <a:pt x="185" y="1"/>
                  </a:moveTo>
                  <a:cubicBezTo>
                    <a:pt x="138" y="1"/>
                    <a:pt x="91" y="19"/>
                    <a:pt x="60" y="50"/>
                  </a:cubicBezTo>
                  <a:cubicBezTo>
                    <a:pt x="0" y="110"/>
                    <a:pt x="0" y="217"/>
                    <a:pt x="60" y="288"/>
                  </a:cubicBezTo>
                  <a:cubicBezTo>
                    <a:pt x="96" y="348"/>
                    <a:pt x="143" y="407"/>
                    <a:pt x="191" y="455"/>
                  </a:cubicBezTo>
                  <a:cubicBezTo>
                    <a:pt x="219" y="489"/>
                    <a:pt x="261" y="504"/>
                    <a:pt x="304" y="504"/>
                  </a:cubicBezTo>
                  <a:cubicBezTo>
                    <a:pt x="351" y="504"/>
                    <a:pt x="398" y="486"/>
                    <a:pt x="429" y="455"/>
                  </a:cubicBezTo>
                  <a:cubicBezTo>
                    <a:pt x="489" y="384"/>
                    <a:pt x="489" y="288"/>
                    <a:pt x="429" y="217"/>
                  </a:cubicBezTo>
                  <a:cubicBezTo>
                    <a:pt x="381" y="157"/>
                    <a:pt x="334" y="98"/>
                    <a:pt x="298" y="50"/>
                  </a:cubicBezTo>
                  <a:cubicBezTo>
                    <a:pt x="270" y="16"/>
                    <a:pt x="228" y="1"/>
                    <a:pt x="1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14"/>
            <p:cNvSpPr/>
            <p:nvPr/>
          </p:nvSpPr>
          <p:spPr>
            <a:xfrm>
              <a:off x="2257971" y="716739"/>
              <a:ext cx="52402" cy="47669"/>
            </a:xfrm>
            <a:custGeom>
              <a:rect b="b" l="l" r="r" t="t"/>
              <a:pathLst>
                <a:path extrusionOk="0" h="564" w="620">
                  <a:moveTo>
                    <a:pt x="181" y="0"/>
                  </a:moveTo>
                  <a:cubicBezTo>
                    <a:pt x="150" y="0"/>
                    <a:pt x="120" y="8"/>
                    <a:pt x="96" y="25"/>
                  </a:cubicBezTo>
                  <a:cubicBezTo>
                    <a:pt x="36" y="84"/>
                    <a:pt x="0" y="167"/>
                    <a:pt x="48" y="263"/>
                  </a:cubicBezTo>
                  <a:cubicBezTo>
                    <a:pt x="108" y="382"/>
                    <a:pt x="215" y="477"/>
                    <a:pt x="334" y="536"/>
                  </a:cubicBezTo>
                  <a:cubicBezTo>
                    <a:pt x="360" y="554"/>
                    <a:pt x="394" y="564"/>
                    <a:pt x="427" y="564"/>
                  </a:cubicBezTo>
                  <a:cubicBezTo>
                    <a:pt x="484" y="564"/>
                    <a:pt x="542" y="537"/>
                    <a:pt x="572" y="477"/>
                  </a:cubicBezTo>
                  <a:cubicBezTo>
                    <a:pt x="620" y="406"/>
                    <a:pt x="596" y="286"/>
                    <a:pt x="512" y="239"/>
                  </a:cubicBezTo>
                  <a:cubicBezTo>
                    <a:pt x="500" y="227"/>
                    <a:pt x="465" y="215"/>
                    <a:pt x="453" y="215"/>
                  </a:cubicBezTo>
                  <a:lnTo>
                    <a:pt x="441" y="203"/>
                  </a:lnTo>
                  <a:lnTo>
                    <a:pt x="405" y="167"/>
                  </a:lnTo>
                  <a:lnTo>
                    <a:pt x="381" y="144"/>
                  </a:lnTo>
                  <a:cubicBezTo>
                    <a:pt x="375" y="133"/>
                    <a:pt x="372" y="130"/>
                    <a:pt x="371" y="130"/>
                  </a:cubicBezTo>
                  <a:lnTo>
                    <a:pt x="371" y="130"/>
                  </a:lnTo>
                  <a:cubicBezTo>
                    <a:pt x="371" y="130"/>
                    <a:pt x="371" y="131"/>
                    <a:pt x="372" y="133"/>
                  </a:cubicBezTo>
                  <a:lnTo>
                    <a:pt x="372" y="133"/>
                  </a:lnTo>
                  <a:cubicBezTo>
                    <a:pt x="354" y="113"/>
                    <a:pt x="344" y="94"/>
                    <a:pt x="334" y="84"/>
                  </a:cubicBezTo>
                  <a:cubicBezTo>
                    <a:pt x="303" y="29"/>
                    <a:pt x="240" y="0"/>
                    <a:pt x="1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4"/>
            <p:cNvSpPr/>
            <p:nvPr/>
          </p:nvSpPr>
          <p:spPr>
            <a:xfrm>
              <a:off x="2298203" y="628668"/>
              <a:ext cx="45387" cy="39978"/>
            </a:xfrm>
            <a:custGeom>
              <a:rect b="b" l="l" r="r" t="t"/>
              <a:pathLst>
                <a:path extrusionOk="0" h="473" w="537">
                  <a:moveTo>
                    <a:pt x="192" y="1"/>
                  </a:moveTo>
                  <a:cubicBezTo>
                    <a:pt x="151" y="1"/>
                    <a:pt x="111" y="16"/>
                    <a:pt x="84" y="55"/>
                  </a:cubicBezTo>
                  <a:cubicBezTo>
                    <a:pt x="24" y="114"/>
                    <a:pt x="1" y="233"/>
                    <a:pt x="84" y="293"/>
                  </a:cubicBezTo>
                  <a:cubicBezTo>
                    <a:pt x="120" y="328"/>
                    <a:pt x="167" y="376"/>
                    <a:pt x="227" y="424"/>
                  </a:cubicBezTo>
                  <a:cubicBezTo>
                    <a:pt x="258" y="455"/>
                    <a:pt x="305" y="473"/>
                    <a:pt x="352" y="473"/>
                  </a:cubicBezTo>
                  <a:cubicBezTo>
                    <a:pt x="395" y="473"/>
                    <a:pt x="437" y="458"/>
                    <a:pt x="465" y="424"/>
                  </a:cubicBezTo>
                  <a:cubicBezTo>
                    <a:pt x="525" y="352"/>
                    <a:pt x="536" y="245"/>
                    <a:pt x="465" y="185"/>
                  </a:cubicBezTo>
                  <a:cubicBezTo>
                    <a:pt x="417" y="138"/>
                    <a:pt x="382" y="90"/>
                    <a:pt x="322" y="55"/>
                  </a:cubicBezTo>
                  <a:cubicBezTo>
                    <a:pt x="290" y="22"/>
                    <a:pt x="240" y="1"/>
                    <a:pt x="1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4"/>
            <p:cNvSpPr/>
            <p:nvPr/>
          </p:nvSpPr>
          <p:spPr>
            <a:xfrm>
              <a:off x="2337505" y="561305"/>
              <a:ext cx="51388" cy="37273"/>
            </a:xfrm>
            <a:custGeom>
              <a:rect b="b" l="l" r="r" t="t"/>
              <a:pathLst>
                <a:path extrusionOk="0" h="441" w="608">
                  <a:moveTo>
                    <a:pt x="184" y="1"/>
                  </a:moveTo>
                  <a:cubicBezTo>
                    <a:pt x="104" y="1"/>
                    <a:pt x="32" y="56"/>
                    <a:pt x="12" y="137"/>
                  </a:cubicBezTo>
                  <a:cubicBezTo>
                    <a:pt x="0" y="220"/>
                    <a:pt x="48" y="316"/>
                    <a:pt x="131" y="340"/>
                  </a:cubicBezTo>
                  <a:cubicBezTo>
                    <a:pt x="226" y="363"/>
                    <a:pt x="298" y="399"/>
                    <a:pt x="393" y="435"/>
                  </a:cubicBezTo>
                  <a:cubicBezTo>
                    <a:pt x="405" y="438"/>
                    <a:pt x="418" y="440"/>
                    <a:pt x="431" y="440"/>
                  </a:cubicBezTo>
                  <a:cubicBezTo>
                    <a:pt x="506" y="440"/>
                    <a:pt x="585" y="385"/>
                    <a:pt x="595" y="304"/>
                  </a:cubicBezTo>
                  <a:cubicBezTo>
                    <a:pt x="607" y="220"/>
                    <a:pt x="572" y="137"/>
                    <a:pt x="476" y="101"/>
                  </a:cubicBezTo>
                  <a:cubicBezTo>
                    <a:pt x="381" y="66"/>
                    <a:pt x="310" y="42"/>
                    <a:pt x="226" y="6"/>
                  </a:cubicBezTo>
                  <a:cubicBezTo>
                    <a:pt x="212" y="3"/>
                    <a:pt x="198" y="1"/>
                    <a:pt x="1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4"/>
            <p:cNvSpPr/>
            <p:nvPr/>
          </p:nvSpPr>
          <p:spPr>
            <a:xfrm>
              <a:off x="2357621" y="498421"/>
              <a:ext cx="44288" cy="37273"/>
            </a:xfrm>
            <a:custGeom>
              <a:rect b="b" l="l" r="r" t="t"/>
              <a:pathLst>
                <a:path extrusionOk="0" h="441" w="524">
                  <a:moveTo>
                    <a:pt x="191" y="0"/>
                  </a:moveTo>
                  <a:cubicBezTo>
                    <a:pt x="155" y="0"/>
                    <a:pt x="107" y="12"/>
                    <a:pt x="72" y="48"/>
                  </a:cubicBezTo>
                  <a:cubicBezTo>
                    <a:pt x="36" y="107"/>
                    <a:pt x="0" y="226"/>
                    <a:pt x="72" y="286"/>
                  </a:cubicBezTo>
                  <a:cubicBezTo>
                    <a:pt x="119" y="322"/>
                    <a:pt x="167" y="357"/>
                    <a:pt x="214" y="405"/>
                  </a:cubicBezTo>
                  <a:cubicBezTo>
                    <a:pt x="238" y="429"/>
                    <a:pt x="286" y="441"/>
                    <a:pt x="334" y="441"/>
                  </a:cubicBezTo>
                  <a:cubicBezTo>
                    <a:pt x="369" y="441"/>
                    <a:pt x="417" y="429"/>
                    <a:pt x="453" y="405"/>
                  </a:cubicBezTo>
                  <a:cubicBezTo>
                    <a:pt x="512" y="345"/>
                    <a:pt x="524" y="226"/>
                    <a:pt x="453" y="167"/>
                  </a:cubicBezTo>
                  <a:cubicBezTo>
                    <a:pt x="405" y="119"/>
                    <a:pt x="357" y="83"/>
                    <a:pt x="310" y="48"/>
                  </a:cubicBezTo>
                  <a:cubicBezTo>
                    <a:pt x="286" y="12"/>
                    <a:pt x="238" y="0"/>
                    <a:pt x="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4"/>
            <p:cNvSpPr/>
            <p:nvPr/>
          </p:nvSpPr>
          <p:spPr>
            <a:xfrm>
              <a:off x="2186551" y="910461"/>
              <a:ext cx="48345" cy="45049"/>
            </a:xfrm>
            <a:custGeom>
              <a:rect b="b" l="l" r="r" t="t"/>
              <a:pathLst>
                <a:path extrusionOk="0" h="533" w="572">
                  <a:moveTo>
                    <a:pt x="180" y="0"/>
                  </a:moveTo>
                  <a:cubicBezTo>
                    <a:pt x="139" y="0"/>
                    <a:pt x="99" y="16"/>
                    <a:pt x="72" y="54"/>
                  </a:cubicBezTo>
                  <a:cubicBezTo>
                    <a:pt x="12" y="114"/>
                    <a:pt x="0" y="209"/>
                    <a:pt x="72" y="292"/>
                  </a:cubicBezTo>
                  <a:lnTo>
                    <a:pt x="274" y="483"/>
                  </a:lnTo>
                  <a:cubicBezTo>
                    <a:pt x="305" y="514"/>
                    <a:pt x="352" y="532"/>
                    <a:pt x="399" y="532"/>
                  </a:cubicBezTo>
                  <a:cubicBezTo>
                    <a:pt x="442" y="532"/>
                    <a:pt x="484" y="517"/>
                    <a:pt x="512" y="483"/>
                  </a:cubicBezTo>
                  <a:cubicBezTo>
                    <a:pt x="572" y="411"/>
                    <a:pt x="572" y="304"/>
                    <a:pt x="512" y="245"/>
                  </a:cubicBezTo>
                  <a:lnTo>
                    <a:pt x="310" y="54"/>
                  </a:lnTo>
                  <a:cubicBezTo>
                    <a:pt x="277" y="22"/>
                    <a:pt x="228" y="0"/>
                    <a:pt x="1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4"/>
            <p:cNvSpPr/>
            <p:nvPr/>
          </p:nvSpPr>
          <p:spPr>
            <a:xfrm>
              <a:off x="2251885" y="850451"/>
              <a:ext cx="35329" cy="51726"/>
            </a:xfrm>
            <a:custGeom>
              <a:rect b="b" l="l" r="r" t="t"/>
              <a:pathLst>
                <a:path extrusionOk="0" h="612" w="418">
                  <a:moveTo>
                    <a:pt x="167" y="0"/>
                  </a:moveTo>
                  <a:cubicBezTo>
                    <a:pt x="155" y="0"/>
                    <a:pt x="144" y="1"/>
                    <a:pt x="132" y="2"/>
                  </a:cubicBezTo>
                  <a:cubicBezTo>
                    <a:pt x="49" y="26"/>
                    <a:pt x="1" y="121"/>
                    <a:pt x="13" y="205"/>
                  </a:cubicBezTo>
                  <a:cubicBezTo>
                    <a:pt x="37" y="300"/>
                    <a:pt x="61" y="407"/>
                    <a:pt x="72" y="490"/>
                  </a:cubicBezTo>
                  <a:cubicBezTo>
                    <a:pt x="93" y="574"/>
                    <a:pt x="169" y="612"/>
                    <a:pt x="252" y="612"/>
                  </a:cubicBezTo>
                  <a:cubicBezTo>
                    <a:pt x="263" y="612"/>
                    <a:pt x="275" y="611"/>
                    <a:pt x="287" y="609"/>
                  </a:cubicBezTo>
                  <a:cubicBezTo>
                    <a:pt x="370" y="586"/>
                    <a:pt x="418" y="490"/>
                    <a:pt x="406" y="407"/>
                  </a:cubicBezTo>
                  <a:cubicBezTo>
                    <a:pt x="382" y="312"/>
                    <a:pt x="358" y="205"/>
                    <a:pt x="346" y="121"/>
                  </a:cubicBezTo>
                  <a:cubicBezTo>
                    <a:pt x="325" y="38"/>
                    <a:pt x="250" y="0"/>
                    <a:pt x="1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14"/>
            <p:cNvSpPr/>
            <p:nvPr/>
          </p:nvSpPr>
          <p:spPr>
            <a:xfrm>
              <a:off x="2289075" y="803035"/>
              <a:ext cx="53670" cy="57220"/>
            </a:xfrm>
            <a:custGeom>
              <a:rect b="b" l="l" r="r" t="t"/>
              <a:pathLst>
                <a:path extrusionOk="0" h="677" w="635">
                  <a:moveTo>
                    <a:pt x="223" y="0"/>
                  </a:moveTo>
                  <a:cubicBezTo>
                    <a:pt x="109" y="0"/>
                    <a:pt x="0" y="116"/>
                    <a:pt x="73" y="254"/>
                  </a:cubicBezTo>
                  <a:cubicBezTo>
                    <a:pt x="132" y="373"/>
                    <a:pt x="204" y="468"/>
                    <a:pt x="263" y="587"/>
                  </a:cubicBezTo>
                  <a:cubicBezTo>
                    <a:pt x="297" y="651"/>
                    <a:pt x="350" y="677"/>
                    <a:pt x="403" y="677"/>
                  </a:cubicBezTo>
                  <a:cubicBezTo>
                    <a:pt x="518" y="677"/>
                    <a:pt x="634" y="555"/>
                    <a:pt x="561" y="432"/>
                  </a:cubicBezTo>
                  <a:cubicBezTo>
                    <a:pt x="502" y="313"/>
                    <a:pt x="430" y="206"/>
                    <a:pt x="371" y="87"/>
                  </a:cubicBezTo>
                  <a:cubicBezTo>
                    <a:pt x="332" y="26"/>
                    <a:pt x="277" y="0"/>
                    <a:pt x="2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4"/>
            <p:cNvSpPr/>
            <p:nvPr/>
          </p:nvSpPr>
          <p:spPr>
            <a:xfrm>
              <a:off x="2341477" y="726374"/>
              <a:ext cx="43359" cy="60770"/>
            </a:xfrm>
            <a:custGeom>
              <a:rect b="b" l="l" r="r" t="t"/>
              <a:pathLst>
                <a:path extrusionOk="0" h="719" w="513">
                  <a:moveTo>
                    <a:pt x="186" y="0"/>
                  </a:moveTo>
                  <a:cubicBezTo>
                    <a:pt x="172" y="0"/>
                    <a:pt x="158" y="2"/>
                    <a:pt x="144" y="6"/>
                  </a:cubicBezTo>
                  <a:cubicBezTo>
                    <a:pt x="60" y="30"/>
                    <a:pt x="1" y="125"/>
                    <a:pt x="24" y="220"/>
                  </a:cubicBezTo>
                  <a:cubicBezTo>
                    <a:pt x="72" y="339"/>
                    <a:pt x="120" y="458"/>
                    <a:pt x="155" y="589"/>
                  </a:cubicBezTo>
                  <a:cubicBezTo>
                    <a:pt x="184" y="665"/>
                    <a:pt x="251" y="719"/>
                    <a:pt x="319" y="719"/>
                  </a:cubicBezTo>
                  <a:cubicBezTo>
                    <a:pt x="336" y="719"/>
                    <a:pt x="353" y="715"/>
                    <a:pt x="370" y="708"/>
                  </a:cubicBezTo>
                  <a:cubicBezTo>
                    <a:pt x="441" y="684"/>
                    <a:pt x="513" y="589"/>
                    <a:pt x="489" y="506"/>
                  </a:cubicBezTo>
                  <a:cubicBezTo>
                    <a:pt x="441" y="387"/>
                    <a:pt x="394" y="268"/>
                    <a:pt x="358" y="125"/>
                  </a:cubicBezTo>
                  <a:cubicBezTo>
                    <a:pt x="327" y="54"/>
                    <a:pt x="263" y="0"/>
                    <a:pt x="1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4"/>
            <p:cNvSpPr/>
            <p:nvPr/>
          </p:nvSpPr>
          <p:spPr>
            <a:xfrm>
              <a:off x="2370637" y="663152"/>
              <a:ext cx="43359" cy="43866"/>
            </a:xfrm>
            <a:custGeom>
              <a:rect b="b" l="l" r="r" t="t"/>
              <a:pathLst>
                <a:path extrusionOk="0" h="519" w="513">
                  <a:moveTo>
                    <a:pt x="188" y="1"/>
                  </a:moveTo>
                  <a:cubicBezTo>
                    <a:pt x="158" y="1"/>
                    <a:pt x="126" y="9"/>
                    <a:pt x="96" y="28"/>
                  </a:cubicBezTo>
                  <a:cubicBezTo>
                    <a:pt x="25" y="75"/>
                    <a:pt x="1" y="194"/>
                    <a:pt x="37" y="266"/>
                  </a:cubicBezTo>
                  <a:cubicBezTo>
                    <a:pt x="84" y="325"/>
                    <a:pt x="120" y="385"/>
                    <a:pt x="156" y="432"/>
                  </a:cubicBezTo>
                  <a:cubicBezTo>
                    <a:pt x="188" y="481"/>
                    <a:pt x="249" y="519"/>
                    <a:pt x="310" y="519"/>
                  </a:cubicBezTo>
                  <a:cubicBezTo>
                    <a:pt x="339" y="519"/>
                    <a:pt x="367" y="511"/>
                    <a:pt x="394" y="492"/>
                  </a:cubicBezTo>
                  <a:cubicBezTo>
                    <a:pt x="477" y="444"/>
                    <a:pt x="513" y="337"/>
                    <a:pt x="453" y="254"/>
                  </a:cubicBezTo>
                  <a:cubicBezTo>
                    <a:pt x="418" y="194"/>
                    <a:pt x="382" y="135"/>
                    <a:pt x="334" y="87"/>
                  </a:cubicBezTo>
                  <a:cubicBezTo>
                    <a:pt x="310" y="38"/>
                    <a:pt x="252" y="1"/>
                    <a:pt x="1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8" name="Google Shape;668;p14"/>
          <p:cNvSpPr/>
          <p:nvPr/>
        </p:nvSpPr>
        <p:spPr>
          <a:xfrm>
            <a:off x="2066271" y="4811730"/>
            <a:ext cx="61023" cy="75152"/>
          </a:xfrm>
          <a:custGeom>
            <a:rect b="b" l="l" r="r" t="t"/>
            <a:pathLst>
              <a:path extrusionOk="0" h="750" w="609">
                <a:moveTo>
                  <a:pt x="388" y="1"/>
                </a:moveTo>
                <a:cubicBezTo>
                  <a:pt x="331" y="1"/>
                  <a:pt x="275" y="19"/>
                  <a:pt x="239" y="60"/>
                </a:cubicBezTo>
                <a:cubicBezTo>
                  <a:pt x="132" y="179"/>
                  <a:pt x="49" y="334"/>
                  <a:pt x="13" y="489"/>
                </a:cubicBezTo>
                <a:cubicBezTo>
                  <a:pt x="1" y="596"/>
                  <a:pt x="49" y="715"/>
                  <a:pt x="168" y="739"/>
                </a:cubicBezTo>
                <a:cubicBezTo>
                  <a:pt x="188" y="746"/>
                  <a:pt x="210" y="749"/>
                  <a:pt x="232" y="749"/>
                </a:cubicBezTo>
                <a:cubicBezTo>
                  <a:pt x="321" y="749"/>
                  <a:pt x="408" y="692"/>
                  <a:pt x="418" y="596"/>
                </a:cubicBezTo>
                <a:cubicBezTo>
                  <a:pt x="430" y="489"/>
                  <a:pt x="477" y="417"/>
                  <a:pt x="537" y="346"/>
                </a:cubicBezTo>
                <a:cubicBezTo>
                  <a:pt x="608" y="251"/>
                  <a:pt x="608" y="132"/>
                  <a:pt x="537" y="48"/>
                </a:cubicBezTo>
                <a:cubicBezTo>
                  <a:pt x="501" y="19"/>
                  <a:pt x="444" y="1"/>
                  <a:pt x="3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4"/>
          <p:cNvSpPr/>
          <p:nvPr/>
        </p:nvSpPr>
        <p:spPr>
          <a:xfrm>
            <a:off x="2130702" y="4876761"/>
            <a:ext cx="56214" cy="63027"/>
          </a:xfrm>
          <a:custGeom>
            <a:rect b="b" l="l" r="r" t="t"/>
            <a:pathLst>
              <a:path extrusionOk="0" h="629" w="561">
                <a:moveTo>
                  <a:pt x="339" y="0"/>
                </a:moveTo>
                <a:cubicBezTo>
                  <a:pt x="265" y="0"/>
                  <a:pt x="192" y="29"/>
                  <a:pt x="168" y="102"/>
                </a:cubicBezTo>
                <a:cubicBezTo>
                  <a:pt x="120" y="173"/>
                  <a:pt x="84" y="245"/>
                  <a:pt x="49" y="316"/>
                </a:cubicBezTo>
                <a:cubicBezTo>
                  <a:pt x="1" y="423"/>
                  <a:pt x="13" y="542"/>
                  <a:pt x="120" y="602"/>
                </a:cubicBezTo>
                <a:cubicBezTo>
                  <a:pt x="150" y="619"/>
                  <a:pt x="189" y="628"/>
                  <a:pt x="229" y="628"/>
                </a:cubicBezTo>
                <a:cubicBezTo>
                  <a:pt x="300" y="628"/>
                  <a:pt x="371" y="599"/>
                  <a:pt x="394" y="530"/>
                </a:cubicBezTo>
                <a:cubicBezTo>
                  <a:pt x="441" y="459"/>
                  <a:pt x="477" y="376"/>
                  <a:pt x="525" y="304"/>
                </a:cubicBezTo>
                <a:cubicBezTo>
                  <a:pt x="560" y="197"/>
                  <a:pt x="549" y="78"/>
                  <a:pt x="441" y="18"/>
                </a:cubicBezTo>
                <a:cubicBezTo>
                  <a:pt x="411" y="7"/>
                  <a:pt x="375" y="0"/>
                  <a:pt x="3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4"/>
          <p:cNvSpPr/>
          <p:nvPr/>
        </p:nvSpPr>
        <p:spPr>
          <a:xfrm>
            <a:off x="2226194" y="4919147"/>
            <a:ext cx="41885" cy="76455"/>
          </a:xfrm>
          <a:custGeom>
            <a:rect b="b" l="l" r="r" t="t"/>
            <a:pathLst>
              <a:path extrusionOk="0" h="763" w="418">
                <a:moveTo>
                  <a:pt x="203" y="0"/>
                </a:moveTo>
                <a:cubicBezTo>
                  <a:pt x="84" y="0"/>
                  <a:pt x="0" y="96"/>
                  <a:pt x="0" y="215"/>
                </a:cubicBezTo>
                <a:lnTo>
                  <a:pt x="0" y="548"/>
                </a:lnTo>
                <a:cubicBezTo>
                  <a:pt x="0" y="655"/>
                  <a:pt x="84" y="762"/>
                  <a:pt x="203" y="762"/>
                </a:cubicBezTo>
                <a:cubicBezTo>
                  <a:pt x="322" y="762"/>
                  <a:pt x="417" y="667"/>
                  <a:pt x="417" y="548"/>
                </a:cubicBezTo>
                <a:lnTo>
                  <a:pt x="417" y="215"/>
                </a:lnTo>
                <a:cubicBezTo>
                  <a:pt x="417" y="107"/>
                  <a:pt x="322" y="0"/>
                  <a:pt x="2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4"/>
          <p:cNvSpPr/>
          <p:nvPr/>
        </p:nvSpPr>
        <p:spPr>
          <a:xfrm>
            <a:off x="2347840" y="4955320"/>
            <a:ext cx="62126" cy="75653"/>
          </a:xfrm>
          <a:custGeom>
            <a:rect b="b" l="l" r="r" t="t"/>
            <a:pathLst>
              <a:path extrusionOk="0" h="755" w="620">
                <a:moveTo>
                  <a:pt x="234" y="0"/>
                </a:moveTo>
                <a:cubicBezTo>
                  <a:pt x="194" y="0"/>
                  <a:pt x="154" y="11"/>
                  <a:pt x="120" y="32"/>
                </a:cubicBezTo>
                <a:cubicBezTo>
                  <a:pt x="13" y="92"/>
                  <a:pt x="1" y="223"/>
                  <a:pt x="48" y="306"/>
                </a:cubicBezTo>
                <a:cubicBezTo>
                  <a:pt x="108" y="425"/>
                  <a:pt x="168" y="532"/>
                  <a:pt x="215" y="651"/>
                </a:cubicBezTo>
                <a:cubicBezTo>
                  <a:pt x="246" y="720"/>
                  <a:pt x="316" y="755"/>
                  <a:pt x="387" y="755"/>
                </a:cubicBezTo>
                <a:cubicBezTo>
                  <a:pt x="427" y="755"/>
                  <a:pt x="467" y="744"/>
                  <a:pt x="501" y="723"/>
                </a:cubicBezTo>
                <a:cubicBezTo>
                  <a:pt x="596" y="663"/>
                  <a:pt x="620" y="544"/>
                  <a:pt x="572" y="449"/>
                </a:cubicBezTo>
                <a:cubicBezTo>
                  <a:pt x="513" y="330"/>
                  <a:pt x="453" y="223"/>
                  <a:pt x="406" y="104"/>
                </a:cubicBezTo>
                <a:cubicBezTo>
                  <a:pt x="375" y="35"/>
                  <a:pt x="305" y="0"/>
                  <a:pt x="2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4"/>
          <p:cNvSpPr/>
          <p:nvPr/>
        </p:nvSpPr>
        <p:spPr>
          <a:xfrm>
            <a:off x="2443333" y="4945099"/>
            <a:ext cx="64530" cy="72246"/>
          </a:xfrm>
          <a:custGeom>
            <a:rect b="b" l="l" r="r" t="t"/>
            <a:pathLst>
              <a:path extrusionOk="0" h="721" w="644">
                <a:moveTo>
                  <a:pt x="236" y="0"/>
                </a:moveTo>
                <a:cubicBezTo>
                  <a:pt x="202" y="0"/>
                  <a:pt x="169" y="9"/>
                  <a:pt x="143" y="27"/>
                </a:cubicBezTo>
                <a:cubicBezTo>
                  <a:pt x="36" y="87"/>
                  <a:pt x="0" y="206"/>
                  <a:pt x="60" y="313"/>
                </a:cubicBezTo>
                <a:cubicBezTo>
                  <a:pt x="119" y="408"/>
                  <a:pt x="179" y="515"/>
                  <a:pt x="227" y="622"/>
                </a:cubicBezTo>
                <a:cubicBezTo>
                  <a:pt x="259" y="680"/>
                  <a:pt x="338" y="720"/>
                  <a:pt x="414" y="720"/>
                </a:cubicBezTo>
                <a:cubicBezTo>
                  <a:pt x="449" y="720"/>
                  <a:pt x="483" y="712"/>
                  <a:pt x="512" y="694"/>
                </a:cubicBezTo>
                <a:cubicBezTo>
                  <a:pt x="596" y="634"/>
                  <a:pt x="643" y="515"/>
                  <a:pt x="584" y="408"/>
                </a:cubicBezTo>
                <a:cubicBezTo>
                  <a:pt x="524" y="313"/>
                  <a:pt x="465" y="206"/>
                  <a:pt x="417" y="98"/>
                </a:cubicBezTo>
                <a:cubicBezTo>
                  <a:pt x="392" y="41"/>
                  <a:pt x="311" y="0"/>
                  <a:pt x="2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4"/>
          <p:cNvSpPr/>
          <p:nvPr/>
        </p:nvSpPr>
        <p:spPr>
          <a:xfrm>
            <a:off x="2517282" y="4896802"/>
            <a:ext cx="66935" cy="79260"/>
          </a:xfrm>
          <a:custGeom>
            <a:rect b="b" l="l" r="r" t="t"/>
            <a:pathLst>
              <a:path extrusionOk="0" h="791" w="668">
                <a:moveTo>
                  <a:pt x="237" y="1"/>
                </a:moveTo>
                <a:cubicBezTo>
                  <a:pt x="199" y="1"/>
                  <a:pt x="161" y="11"/>
                  <a:pt x="131" y="33"/>
                </a:cubicBezTo>
                <a:cubicBezTo>
                  <a:pt x="24" y="92"/>
                  <a:pt x="1" y="211"/>
                  <a:pt x="60" y="319"/>
                </a:cubicBezTo>
                <a:cubicBezTo>
                  <a:pt x="120" y="438"/>
                  <a:pt x="191" y="557"/>
                  <a:pt x="251" y="688"/>
                </a:cubicBezTo>
                <a:cubicBezTo>
                  <a:pt x="289" y="756"/>
                  <a:pt x="357" y="791"/>
                  <a:pt x="425" y="791"/>
                </a:cubicBezTo>
                <a:cubicBezTo>
                  <a:pt x="464" y="791"/>
                  <a:pt x="502" y="780"/>
                  <a:pt x="536" y="759"/>
                </a:cubicBezTo>
                <a:cubicBezTo>
                  <a:pt x="632" y="700"/>
                  <a:pt x="667" y="580"/>
                  <a:pt x="608" y="473"/>
                </a:cubicBezTo>
                <a:cubicBezTo>
                  <a:pt x="548" y="354"/>
                  <a:pt x="477" y="235"/>
                  <a:pt x="417" y="104"/>
                </a:cubicBezTo>
                <a:cubicBezTo>
                  <a:pt x="379" y="35"/>
                  <a:pt x="306" y="1"/>
                  <a:pt x="2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4"/>
          <p:cNvSpPr/>
          <p:nvPr/>
        </p:nvSpPr>
        <p:spPr>
          <a:xfrm>
            <a:off x="2586522" y="4868044"/>
            <a:ext cx="57316" cy="63929"/>
          </a:xfrm>
          <a:custGeom>
            <a:rect b="b" l="l" r="r" t="t"/>
            <a:pathLst>
              <a:path extrusionOk="0" h="638" w="572">
                <a:moveTo>
                  <a:pt x="254" y="1"/>
                </a:moveTo>
                <a:cubicBezTo>
                  <a:pt x="237" y="1"/>
                  <a:pt x="219" y="4"/>
                  <a:pt x="202" y="10"/>
                </a:cubicBezTo>
                <a:cubicBezTo>
                  <a:pt x="95" y="34"/>
                  <a:pt x="0" y="153"/>
                  <a:pt x="48" y="260"/>
                </a:cubicBezTo>
                <a:lnTo>
                  <a:pt x="143" y="486"/>
                </a:lnTo>
                <a:cubicBezTo>
                  <a:pt x="173" y="566"/>
                  <a:pt x="253" y="638"/>
                  <a:pt x="341" y="638"/>
                </a:cubicBezTo>
                <a:cubicBezTo>
                  <a:pt x="358" y="638"/>
                  <a:pt x="376" y="635"/>
                  <a:pt x="393" y="629"/>
                </a:cubicBezTo>
                <a:cubicBezTo>
                  <a:pt x="500" y="606"/>
                  <a:pt x="572" y="486"/>
                  <a:pt x="536" y="379"/>
                </a:cubicBezTo>
                <a:lnTo>
                  <a:pt x="453" y="153"/>
                </a:lnTo>
                <a:cubicBezTo>
                  <a:pt x="413" y="65"/>
                  <a:pt x="334" y="1"/>
                  <a:pt x="2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4"/>
          <p:cNvSpPr/>
          <p:nvPr/>
        </p:nvSpPr>
        <p:spPr>
          <a:xfrm>
            <a:off x="2753459" y="4882172"/>
            <a:ext cx="47897" cy="66835"/>
          </a:xfrm>
          <a:custGeom>
            <a:rect b="b" l="l" r="r" t="t"/>
            <a:pathLst>
              <a:path extrusionOk="0" h="667" w="478">
                <a:moveTo>
                  <a:pt x="263" y="0"/>
                </a:moveTo>
                <a:cubicBezTo>
                  <a:pt x="120" y="0"/>
                  <a:pt x="49" y="84"/>
                  <a:pt x="49" y="203"/>
                </a:cubicBezTo>
                <a:cubicBezTo>
                  <a:pt x="37" y="298"/>
                  <a:pt x="37" y="369"/>
                  <a:pt x="25" y="465"/>
                </a:cubicBezTo>
                <a:cubicBezTo>
                  <a:pt x="1" y="560"/>
                  <a:pt x="120" y="667"/>
                  <a:pt x="227" y="667"/>
                </a:cubicBezTo>
                <a:cubicBezTo>
                  <a:pt x="346" y="667"/>
                  <a:pt x="418" y="572"/>
                  <a:pt x="441" y="465"/>
                </a:cubicBezTo>
                <a:cubicBezTo>
                  <a:pt x="453" y="369"/>
                  <a:pt x="453" y="298"/>
                  <a:pt x="465" y="203"/>
                </a:cubicBezTo>
                <a:cubicBezTo>
                  <a:pt x="477" y="107"/>
                  <a:pt x="358" y="0"/>
                  <a:pt x="2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4"/>
          <p:cNvSpPr/>
          <p:nvPr/>
        </p:nvSpPr>
        <p:spPr>
          <a:xfrm>
            <a:off x="2817889" y="4896301"/>
            <a:ext cx="58618" cy="92287"/>
          </a:xfrm>
          <a:custGeom>
            <a:rect b="b" l="l" r="r" t="t"/>
            <a:pathLst>
              <a:path extrusionOk="0" h="921" w="585">
                <a:moveTo>
                  <a:pt x="336" y="1"/>
                </a:moveTo>
                <a:cubicBezTo>
                  <a:pt x="256" y="1"/>
                  <a:pt x="179" y="48"/>
                  <a:pt x="156" y="157"/>
                </a:cubicBezTo>
                <a:cubicBezTo>
                  <a:pt x="108" y="324"/>
                  <a:pt x="72" y="502"/>
                  <a:pt x="37" y="657"/>
                </a:cubicBezTo>
                <a:cubicBezTo>
                  <a:pt x="1" y="814"/>
                  <a:pt x="128" y="920"/>
                  <a:pt x="249" y="920"/>
                </a:cubicBezTo>
                <a:cubicBezTo>
                  <a:pt x="329" y="920"/>
                  <a:pt x="406" y="873"/>
                  <a:pt x="430" y="764"/>
                </a:cubicBezTo>
                <a:cubicBezTo>
                  <a:pt x="477" y="597"/>
                  <a:pt x="513" y="419"/>
                  <a:pt x="549" y="264"/>
                </a:cubicBezTo>
                <a:cubicBezTo>
                  <a:pt x="584" y="107"/>
                  <a:pt x="457" y="1"/>
                  <a:pt x="3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4"/>
          <p:cNvSpPr/>
          <p:nvPr/>
        </p:nvSpPr>
        <p:spPr>
          <a:xfrm>
            <a:off x="2893041" y="4975862"/>
            <a:ext cx="57416" cy="69741"/>
          </a:xfrm>
          <a:custGeom>
            <a:rect b="b" l="l" r="r" t="t"/>
            <a:pathLst>
              <a:path extrusionOk="0" h="696" w="573">
                <a:moveTo>
                  <a:pt x="353" y="0"/>
                </a:moveTo>
                <a:cubicBezTo>
                  <a:pt x="280" y="0"/>
                  <a:pt x="203" y="38"/>
                  <a:pt x="180" y="101"/>
                </a:cubicBezTo>
                <a:cubicBezTo>
                  <a:pt x="132" y="196"/>
                  <a:pt x="84" y="303"/>
                  <a:pt x="37" y="387"/>
                </a:cubicBezTo>
                <a:cubicBezTo>
                  <a:pt x="1" y="494"/>
                  <a:pt x="13" y="613"/>
                  <a:pt x="120" y="673"/>
                </a:cubicBezTo>
                <a:cubicBezTo>
                  <a:pt x="147" y="688"/>
                  <a:pt x="182" y="696"/>
                  <a:pt x="217" y="696"/>
                </a:cubicBezTo>
                <a:cubicBezTo>
                  <a:pt x="291" y="696"/>
                  <a:pt x="370" y="662"/>
                  <a:pt x="394" y="589"/>
                </a:cubicBezTo>
                <a:cubicBezTo>
                  <a:pt x="442" y="506"/>
                  <a:pt x="489" y="399"/>
                  <a:pt x="537" y="315"/>
                </a:cubicBezTo>
                <a:cubicBezTo>
                  <a:pt x="572" y="220"/>
                  <a:pt x="561" y="89"/>
                  <a:pt x="453" y="30"/>
                </a:cubicBezTo>
                <a:cubicBezTo>
                  <a:pt x="426" y="10"/>
                  <a:pt x="390" y="0"/>
                  <a:pt x="3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4"/>
          <p:cNvSpPr/>
          <p:nvPr/>
        </p:nvSpPr>
        <p:spPr>
          <a:xfrm>
            <a:off x="1947031" y="4932274"/>
            <a:ext cx="47797" cy="64530"/>
          </a:xfrm>
          <a:custGeom>
            <a:rect b="b" l="l" r="r" t="t"/>
            <a:pathLst>
              <a:path extrusionOk="0" h="644" w="477">
                <a:moveTo>
                  <a:pt x="227" y="0"/>
                </a:moveTo>
                <a:cubicBezTo>
                  <a:pt x="119" y="24"/>
                  <a:pt x="0" y="95"/>
                  <a:pt x="12" y="215"/>
                </a:cubicBezTo>
                <a:cubicBezTo>
                  <a:pt x="36" y="286"/>
                  <a:pt x="36" y="357"/>
                  <a:pt x="48" y="441"/>
                </a:cubicBezTo>
                <a:cubicBezTo>
                  <a:pt x="48" y="500"/>
                  <a:pt x="60" y="536"/>
                  <a:pt x="107" y="584"/>
                </a:cubicBezTo>
                <a:cubicBezTo>
                  <a:pt x="131" y="619"/>
                  <a:pt x="191" y="643"/>
                  <a:pt x="250" y="643"/>
                </a:cubicBezTo>
                <a:cubicBezTo>
                  <a:pt x="358" y="643"/>
                  <a:pt x="477" y="560"/>
                  <a:pt x="465" y="441"/>
                </a:cubicBezTo>
                <a:cubicBezTo>
                  <a:pt x="441" y="357"/>
                  <a:pt x="441" y="286"/>
                  <a:pt x="429" y="215"/>
                </a:cubicBezTo>
                <a:cubicBezTo>
                  <a:pt x="429" y="155"/>
                  <a:pt x="417" y="107"/>
                  <a:pt x="369" y="60"/>
                </a:cubicBezTo>
                <a:cubicBezTo>
                  <a:pt x="346" y="36"/>
                  <a:pt x="286" y="0"/>
                  <a:pt x="2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4"/>
          <p:cNvSpPr/>
          <p:nvPr/>
        </p:nvSpPr>
        <p:spPr>
          <a:xfrm>
            <a:off x="2030499" y="4935781"/>
            <a:ext cx="46694" cy="82467"/>
          </a:xfrm>
          <a:custGeom>
            <a:rect b="b" l="l" r="r" t="t"/>
            <a:pathLst>
              <a:path extrusionOk="0" h="823" w="466">
                <a:moveTo>
                  <a:pt x="227" y="1"/>
                </a:moveTo>
                <a:cubicBezTo>
                  <a:pt x="108" y="1"/>
                  <a:pt x="1" y="84"/>
                  <a:pt x="13" y="203"/>
                </a:cubicBezTo>
                <a:cubicBezTo>
                  <a:pt x="36" y="346"/>
                  <a:pt x="36" y="477"/>
                  <a:pt x="48" y="608"/>
                </a:cubicBezTo>
                <a:cubicBezTo>
                  <a:pt x="60" y="715"/>
                  <a:pt x="132" y="822"/>
                  <a:pt x="251" y="822"/>
                </a:cubicBezTo>
                <a:cubicBezTo>
                  <a:pt x="358" y="822"/>
                  <a:pt x="465" y="727"/>
                  <a:pt x="465" y="608"/>
                </a:cubicBezTo>
                <a:cubicBezTo>
                  <a:pt x="441" y="477"/>
                  <a:pt x="441" y="346"/>
                  <a:pt x="429" y="203"/>
                </a:cubicBezTo>
                <a:cubicBezTo>
                  <a:pt x="417" y="108"/>
                  <a:pt x="346" y="1"/>
                  <a:pt x="2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4"/>
          <p:cNvSpPr/>
          <p:nvPr/>
        </p:nvSpPr>
        <p:spPr>
          <a:xfrm>
            <a:off x="2143828" y="4997906"/>
            <a:ext cx="44290" cy="87176"/>
          </a:xfrm>
          <a:custGeom>
            <a:rect b="b" l="l" r="r" t="t"/>
            <a:pathLst>
              <a:path extrusionOk="0" h="870" w="442">
                <a:moveTo>
                  <a:pt x="215" y="0"/>
                </a:moveTo>
                <a:cubicBezTo>
                  <a:pt x="108" y="0"/>
                  <a:pt x="1" y="95"/>
                  <a:pt x="1" y="214"/>
                </a:cubicBezTo>
                <a:cubicBezTo>
                  <a:pt x="13" y="357"/>
                  <a:pt x="13" y="512"/>
                  <a:pt x="37" y="655"/>
                </a:cubicBezTo>
                <a:cubicBezTo>
                  <a:pt x="37" y="774"/>
                  <a:pt x="120" y="869"/>
                  <a:pt x="239" y="869"/>
                </a:cubicBezTo>
                <a:cubicBezTo>
                  <a:pt x="346" y="869"/>
                  <a:pt x="441" y="774"/>
                  <a:pt x="441" y="655"/>
                </a:cubicBezTo>
                <a:cubicBezTo>
                  <a:pt x="429" y="512"/>
                  <a:pt x="429" y="357"/>
                  <a:pt x="418" y="214"/>
                </a:cubicBezTo>
                <a:cubicBezTo>
                  <a:pt x="418" y="95"/>
                  <a:pt x="322"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4"/>
          <p:cNvSpPr/>
          <p:nvPr/>
        </p:nvSpPr>
        <p:spPr>
          <a:xfrm>
            <a:off x="2250042" y="5049911"/>
            <a:ext cx="50201" cy="67035"/>
          </a:xfrm>
          <a:custGeom>
            <a:rect b="b" l="l" r="r" t="t"/>
            <a:pathLst>
              <a:path extrusionOk="0" h="669" w="501">
                <a:moveTo>
                  <a:pt x="217" y="0"/>
                </a:moveTo>
                <a:cubicBezTo>
                  <a:pt x="204" y="0"/>
                  <a:pt x="192" y="2"/>
                  <a:pt x="179" y="5"/>
                </a:cubicBezTo>
                <a:cubicBezTo>
                  <a:pt x="60" y="41"/>
                  <a:pt x="1" y="136"/>
                  <a:pt x="24" y="255"/>
                </a:cubicBezTo>
                <a:cubicBezTo>
                  <a:pt x="48" y="350"/>
                  <a:pt x="72" y="422"/>
                  <a:pt x="84" y="517"/>
                </a:cubicBezTo>
                <a:cubicBezTo>
                  <a:pt x="114" y="597"/>
                  <a:pt x="202" y="668"/>
                  <a:pt x="286" y="668"/>
                </a:cubicBezTo>
                <a:cubicBezTo>
                  <a:pt x="302" y="668"/>
                  <a:pt x="318" y="666"/>
                  <a:pt x="334" y="660"/>
                </a:cubicBezTo>
                <a:cubicBezTo>
                  <a:pt x="441" y="636"/>
                  <a:pt x="501" y="529"/>
                  <a:pt x="489" y="410"/>
                </a:cubicBezTo>
                <a:cubicBezTo>
                  <a:pt x="477" y="315"/>
                  <a:pt x="441" y="243"/>
                  <a:pt x="429" y="160"/>
                </a:cubicBezTo>
                <a:cubicBezTo>
                  <a:pt x="398" y="67"/>
                  <a:pt x="304" y="0"/>
                  <a:pt x="2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4"/>
          <p:cNvSpPr/>
          <p:nvPr/>
        </p:nvSpPr>
        <p:spPr>
          <a:xfrm>
            <a:off x="2356257" y="5053017"/>
            <a:ext cx="51404" cy="61124"/>
          </a:xfrm>
          <a:custGeom>
            <a:rect b="b" l="l" r="r" t="t"/>
            <a:pathLst>
              <a:path extrusionOk="0" h="610" w="513">
                <a:moveTo>
                  <a:pt x="231" y="0"/>
                </a:moveTo>
                <a:cubicBezTo>
                  <a:pt x="213" y="0"/>
                  <a:pt x="196" y="3"/>
                  <a:pt x="179" y="10"/>
                </a:cubicBezTo>
                <a:cubicBezTo>
                  <a:pt x="72" y="33"/>
                  <a:pt x="0" y="141"/>
                  <a:pt x="24" y="260"/>
                </a:cubicBezTo>
                <a:cubicBezTo>
                  <a:pt x="36" y="319"/>
                  <a:pt x="72" y="391"/>
                  <a:pt x="84" y="450"/>
                </a:cubicBezTo>
                <a:cubicBezTo>
                  <a:pt x="104" y="543"/>
                  <a:pt x="197" y="610"/>
                  <a:pt x="291" y="610"/>
                </a:cubicBezTo>
                <a:cubicBezTo>
                  <a:pt x="305" y="610"/>
                  <a:pt x="320" y="608"/>
                  <a:pt x="334" y="605"/>
                </a:cubicBezTo>
                <a:cubicBezTo>
                  <a:pt x="441" y="569"/>
                  <a:pt x="512" y="450"/>
                  <a:pt x="488" y="343"/>
                </a:cubicBezTo>
                <a:cubicBezTo>
                  <a:pt x="465" y="284"/>
                  <a:pt x="441" y="212"/>
                  <a:pt x="429" y="153"/>
                </a:cubicBezTo>
                <a:cubicBezTo>
                  <a:pt x="399" y="64"/>
                  <a:pt x="314" y="0"/>
                  <a:pt x="2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4"/>
          <p:cNvSpPr/>
          <p:nvPr/>
        </p:nvSpPr>
        <p:spPr>
          <a:xfrm>
            <a:off x="2446940" y="5046504"/>
            <a:ext cx="60923" cy="66234"/>
          </a:xfrm>
          <a:custGeom>
            <a:rect b="b" l="l" r="r" t="t"/>
            <a:pathLst>
              <a:path extrusionOk="0" h="661" w="608">
                <a:moveTo>
                  <a:pt x="227" y="0"/>
                </a:moveTo>
                <a:cubicBezTo>
                  <a:pt x="193" y="0"/>
                  <a:pt x="161" y="9"/>
                  <a:pt x="131" y="27"/>
                </a:cubicBezTo>
                <a:cubicBezTo>
                  <a:pt x="24" y="87"/>
                  <a:pt x="0" y="206"/>
                  <a:pt x="60" y="313"/>
                </a:cubicBezTo>
                <a:cubicBezTo>
                  <a:pt x="107" y="396"/>
                  <a:pt x="143" y="468"/>
                  <a:pt x="191" y="563"/>
                </a:cubicBezTo>
                <a:cubicBezTo>
                  <a:pt x="232" y="620"/>
                  <a:pt x="307" y="661"/>
                  <a:pt x="381" y="661"/>
                </a:cubicBezTo>
                <a:cubicBezTo>
                  <a:pt x="414" y="661"/>
                  <a:pt x="447" y="653"/>
                  <a:pt x="476" y="634"/>
                </a:cubicBezTo>
                <a:cubicBezTo>
                  <a:pt x="560" y="575"/>
                  <a:pt x="607" y="456"/>
                  <a:pt x="548" y="349"/>
                </a:cubicBezTo>
                <a:cubicBezTo>
                  <a:pt x="500" y="265"/>
                  <a:pt x="452" y="194"/>
                  <a:pt x="417" y="98"/>
                </a:cubicBezTo>
                <a:cubicBezTo>
                  <a:pt x="376" y="41"/>
                  <a:pt x="301" y="0"/>
                  <a:pt x="2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4"/>
          <p:cNvSpPr/>
          <p:nvPr/>
        </p:nvSpPr>
        <p:spPr>
          <a:xfrm>
            <a:off x="2517282" y="5017846"/>
            <a:ext cx="59721" cy="60623"/>
          </a:xfrm>
          <a:custGeom>
            <a:rect b="b" l="l" r="r" t="t"/>
            <a:pathLst>
              <a:path extrusionOk="0" h="605" w="596">
                <a:moveTo>
                  <a:pt x="222" y="1"/>
                </a:moveTo>
                <a:cubicBezTo>
                  <a:pt x="189" y="1"/>
                  <a:pt x="157" y="9"/>
                  <a:pt x="131" y="27"/>
                </a:cubicBezTo>
                <a:cubicBezTo>
                  <a:pt x="36" y="87"/>
                  <a:pt x="1" y="206"/>
                  <a:pt x="60" y="313"/>
                </a:cubicBezTo>
                <a:cubicBezTo>
                  <a:pt x="96" y="373"/>
                  <a:pt x="131" y="444"/>
                  <a:pt x="179" y="504"/>
                </a:cubicBezTo>
                <a:cubicBezTo>
                  <a:pt x="219" y="567"/>
                  <a:pt x="290" y="604"/>
                  <a:pt x="358" y="604"/>
                </a:cubicBezTo>
                <a:cubicBezTo>
                  <a:pt x="392" y="604"/>
                  <a:pt x="425" y="595"/>
                  <a:pt x="453" y="575"/>
                </a:cubicBezTo>
                <a:cubicBezTo>
                  <a:pt x="548" y="515"/>
                  <a:pt x="596" y="396"/>
                  <a:pt x="536" y="301"/>
                </a:cubicBezTo>
                <a:cubicBezTo>
                  <a:pt x="489" y="242"/>
                  <a:pt x="453" y="158"/>
                  <a:pt x="417" y="99"/>
                </a:cubicBezTo>
                <a:cubicBezTo>
                  <a:pt x="376" y="41"/>
                  <a:pt x="295" y="1"/>
                  <a:pt x="2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4"/>
          <p:cNvSpPr/>
          <p:nvPr/>
        </p:nvSpPr>
        <p:spPr>
          <a:xfrm>
            <a:off x="2588826" y="4985982"/>
            <a:ext cx="50201" cy="87176"/>
          </a:xfrm>
          <a:custGeom>
            <a:rect b="b" l="l" r="r" t="t"/>
            <a:pathLst>
              <a:path extrusionOk="0" h="870" w="501">
                <a:moveTo>
                  <a:pt x="215" y="0"/>
                </a:moveTo>
                <a:cubicBezTo>
                  <a:pt x="120" y="0"/>
                  <a:pt x="1" y="107"/>
                  <a:pt x="13" y="214"/>
                </a:cubicBezTo>
                <a:cubicBezTo>
                  <a:pt x="25" y="357"/>
                  <a:pt x="60" y="512"/>
                  <a:pt x="72" y="655"/>
                </a:cubicBezTo>
                <a:cubicBezTo>
                  <a:pt x="84" y="762"/>
                  <a:pt x="156" y="869"/>
                  <a:pt x="275" y="869"/>
                </a:cubicBezTo>
                <a:cubicBezTo>
                  <a:pt x="382" y="869"/>
                  <a:pt x="501" y="774"/>
                  <a:pt x="489" y="655"/>
                </a:cubicBezTo>
                <a:cubicBezTo>
                  <a:pt x="465" y="512"/>
                  <a:pt x="441" y="357"/>
                  <a:pt x="430" y="214"/>
                </a:cubicBezTo>
                <a:cubicBezTo>
                  <a:pt x="406" y="107"/>
                  <a:pt x="334"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4"/>
          <p:cNvSpPr/>
          <p:nvPr/>
        </p:nvSpPr>
        <p:spPr>
          <a:xfrm>
            <a:off x="2745142" y="5014439"/>
            <a:ext cx="48999" cy="81164"/>
          </a:xfrm>
          <a:custGeom>
            <a:rect b="b" l="l" r="r" t="t"/>
            <a:pathLst>
              <a:path extrusionOk="0" h="810" w="489">
                <a:moveTo>
                  <a:pt x="300" y="0"/>
                </a:moveTo>
                <a:cubicBezTo>
                  <a:pt x="214" y="0"/>
                  <a:pt x="83" y="58"/>
                  <a:pt x="72" y="157"/>
                </a:cubicBezTo>
                <a:cubicBezTo>
                  <a:pt x="60" y="288"/>
                  <a:pt x="24" y="418"/>
                  <a:pt x="13" y="549"/>
                </a:cubicBezTo>
                <a:cubicBezTo>
                  <a:pt x="1" y="657"/>
                  <a:pt x="48" y="776"/>
                  <a:pt x="167" y="799"/>
                </a:cubicBezTo>
                <a:cubicBezTo>
                  <a:pt x="186" y="806"/>
                  <a:pt x="206" y="810"/>
                  <a:pt x="227" y="810"/>
                </a:cubicBezTo>
                <a:cubicBezTo>
                  <a:pt x="313" y="810"/>
                  <a:pt x="408" y="752"/>
                  <a:pt x="417" y="657"/>
                </a:cubicBezTo>
                <a:cubicBezTo>
                  <a:pt x="429" y="526"/>
                  <a:pt x="465" y="383"/>
                  <a:pt x="477" y="252"/>
                </a:cubicBezTo>
                <a:cubicBezTo>
                  <a:pt x="489" y="157"/>
                  <a:pt x="441" y="37"/>
                  <a:pt x="322" y="2"/>
                </a:cubicBezTo>
                <a:cubicBezTo>
                  <a:pt x="315" y="1"/>
                  <a:pt x="307" y="0"/>
                  <a:pt x="3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4"/>
          <p:cNvSpPr/>
          <p:nvPr/>
        </p:nvSpPr>
        <p:spPr>
          <a:xfrm>
            <a:off x="2809572" y="5034580"/>
            <a:ext cx="56214" cy="65933"/>
          </a:xfrm>
          <a:custGeom>
            <a:rect b="b" l="l" r="r" t="t"/>
            <a:pathLst>
              <a:path extrusionOk="0" h="658" w="561">
                <a:moveTo>
                  <a:pt x="331" y="0"/>
                </a:moveTo>
                <a:cubicBezTo>
                  <a:pt x="260" y="0"/>
                  <a:pt x="186" y="30"/>
                  <a:pt x="155" y="98"/>
                </a:cubicBezTo>
                <a:cubicBezTo>
                  <a:pt x="120" y="194"/>
                  <a:pt x="84" y="265"/>
                  <a:pt x="36" y="348"/>
                </a:cubicBezTo>
                <a:cubicBezTo>
                  <a:pt x="1" y="456"/>
                  <a:pt x="12" y="575"/>
                  <a:pt x="120" y="634"/>
                </a:cubicBezTo>
                <a:cubicBezTo>
                  <a:pt x="147" y="650"/>
                  <a:pt x="183" y="658"/>
                  <a:pt x="220" y="658"/>
                </a:cubicBezTo>
                <a:cubicBezTo>
                  <a:pt x="293" y="658"/>
                  <a:pt x="370" y="626"/>
                  <a:pt x="393" y="563"/>
                </a:cubicBezTo>
                <a:cubicBezTo>
                  <a:pt x="441" y="468"/>
                  <a:pt x="477" y="396"/>
                  <a:pt x="513" y="301"/>
                </a:cubicBezTo>
                <a:cubicBezTo>
                  <a:pt x="560" y="206"/>
                  <a:pt x="548" y="87"/>
                  <a:pt x="441" y="27"/>
                </a:cubicBezTo>
                <a:cubicBezTo>
                  <a:pt x="411" y="10"/>
                  <a:pt x="372" y="0"/>
                  <a:pt x="3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4"/>
          <p:cNvSpPr/>
          <p:nvPr/>
        </p:nvSpPr>
        <p:spPr>
          <a:xfrm>
            <a:off x="1896930" y="5040492"/>
            <a:ext cx="60923" cy="57917"/>
          </a:xfrm>
          <a:custGeom>
            <a:rect b="b" l="l" r="r" t="t"/>
            <a:pathLst>
              <a:path extrusionOk="0" h="578" w="608">
                <a:moveTo>
                  <a:pt x="244" y="1"/>
                </a:moveTo>
                <a:cubicBezTo>
                  <a:pt x="211" y="1"/>
                  <a:pt x="176" y="9"/>
                  <a:pt x="143" y="28"/>
                </a:cubicBezTo>
                <a:cubicBezTo>
                  <a:pt x="48" y="87"/>
                  <a:pt x="0" y="218"/>
                  <a:pt x="72" y="313"/>
                </a:cubicBezTo>
                <a:cubicBezTo>
                  <a:pt x="119" y="373"/>
                  <a:pt x="143" y="432"/>
                  <a:pt x="191" y="468"/>
                </a:cubicBezTo>
                <a:cubicBezTo>
                  <a:pt x="232" y="534"/>
                  <a:pt x="303" y="578"/>
                  <a:pt x="378" y="578"/>
                </a:cubicBezTo>
                <a:cubicBezTo>
                  <a:pt x="410" y="578"/>
                  <a:pt x="444" y="569"/>
                  <a:pt x="477" y="551"/>
                </a:cubicBezTo>
                <a:cubicBezTo>
                  <a:pt x="560" y="492"/>
                  <a:pt x="607" y="349"/>
                  <a:pt x="548" y="266"/>
                </a:cubicBezTo>
                <a:cubicBezTo>
                  <a:pt x="500" y="206"/>
                  <a:pt x="477" y="147"/>
                  <a:pt x="429" y="99"/>
                </a:cubicBezTo>
                <a:cubicBezTo>
                  <a:pt x="388" y="41"/>
                  <a:pt x="318" y="1"/>
                  <a:pt x="2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4"/>
          <p:cNvSpPr/>
          <p:nvPr/>
        </p:nvSpPr>
        <p:spPr>
          <a:xfrm>
            <a:off x="1964867" y="5026063"/>
            <a:ext cx="56214" cy="66635"/>
          </a:xfrm>
          <a:custGeom>
            <a:rect b="b" l="l" r="r" t="t"/>
            <a:pathLst>
              <a:path extrusionOk="0" h="665" w="561">
                <a:moveTo>
                  <a:pt x="234" y="0"/>
                </a:moveTo>
                <a:cubicBezTo>
                  <a:pt x="220" y="0"/>
                  <a:pt x="205" y="2"/>
                  <a:pt x="191" y="5"/>
                </a:cubicBezTo>
                <a:cubicBezTo>
                  <a:pt x="96" y="52"/>
                  <a:pt x="1" y="160"/>
                  <a:pt x="49" y="255"/>
                </a:cubicBezTo>
                <a:cubicBezTo>
                  <a:pt x="72" y="350"/>
                  <a:pt x="108" y="422"/>
                  <a:pt x="132" y="517"/>
                </a:cubicBezTo>
                <a:cubicBezTo>
                  <a:pt x="163" y="600"/>
                  <a:pt x="257" y="664"/>
                  <a:pt x="351" y="664"/>
                </a:cubicBezTo>
                <a:cubicBezTo>
                  <a:pt x="365" y="664"/>
                  <a:pt x="380" y="663"/>
                  <a:pt x="394" y="660"/>
                </a:cubicBezTo>
                <a:cubicBezTo>
                  <a:pt x="489" y="636"/>
                  <a:pt x="561" y="517"/>
                  <a:pt x="537" y="410"/>
                </a:cubicBezTo>
                <a:cubicBezTo>
                  <a:pt x="513" y="314"/>
                  <a:pt x="477" y="243"/>
                  <a:pt x="441" y="160"/>
                </a:cubicBezTo>
                <a:cubicBezTo>
                  <a:pt x="421" y="66"/>
                  <a:pt x="328" y="0"/>
                  <a:pt x="2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4"/>
          <p:cNvSpPr/>
          <p:nvPr/>
        </p:nvSpPr>
        <p:spPr>
          <a:xfrm>
            <a:off x="2061562" y="5033678"/>
            <a:ext cx="41885" cy="74050"/>
          </a:xfrm>
          <a:custGeom>
            <a:rect b="b" l="l" r="r" t="t"/>
            <a:pathLst>
              <a:path extrusionOk="0" h="739" w="418">
                <a:moveTo>
                  <a:pt x="215" y="0"/>
                </a:moveTo>
                <a:cubicBezTo>
                  <a:pt x="96" y="24"/>
                  <a:pt x="0" y="107"/>
                  <a:pt x="0" y="215"/>
                </a:cubicBezTo>
                <a:lnTo>
                  <a:pt x="0" y="524"/>
                </a:lnTo>
                <a:cubicBezTo>
                  <a:pt x="0" y="631"/>
                  <a:pt x="96" y="738"/>
                  <a:pt x="215" y="738"/>
                </a:cubicBezTo>
                <a:cubicBezTo>
                  <a:pt x="334" y="738"/>
                  <a:pt x="417" y="643"/>
                  <a:pt x="417" y="524"/>
                </a:cubicBezTo>
                <a:lnTo>
                  <a:pt x="417" y="215"/>
                </a:lnTo>
                <a:cubicBezTo>
                  <a:pt x="417" y="107"/>
                  <a:pt x="334"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4"/>
          <p:cNvSpPr/>
          <p:nvPr/>
        </p:nvSpPr>
        <p:spPr>
          <a:xfrm>
            <a:off x="149720" y="3918016"/>
            <a:ext cx="264231" cy="219088"/>
          </a:xfrm>
          <a:custGeom>
            <a:rect b="b" l="l" r="r" t="t"/>
            <a:pathLst>
              <a:path extrusionOk="0" h="3703" w="4466">
                <a:moveTo>
                  <a:pt x="2093" y="0"/>
                </a:moveTo>
                <a:cubicBezTo>
                  <a:pt x="1948" y="0"/>
                  <a:pt x="1802" y="13"/>
                  <a:pt x="1660" y="41"/>
                </a:cubicBezTo>
                <a:lnTo>
                  <a:pt x="1660" y="41"/>
                </a:lnTo>
                <a:lnTo>
                  <a:pt x="1739" y="19"/>
                </a:lnTo>
                <a:lnTo>
                  <a:pt x="1739" y="19"/>
                </a:lnTo>
                <a:cubicBezTo>
                  <a:pt x="1048" y="126"/>
                  <a:pt x="382" y="543"/>
                  <a:pt x="155" y="1197"/>
                </a:cubicBezTo>
                <a:cubicBezTo>
                  <a:pt x="1" y="1638"/>
                  <a:pt x="60" y="2150"/>
                  <a:pt x="274" y="2567"/>
                </a:cubicBezTo>
                <a:cubicBezTo>
                  <a:pt x="501" y="2983"/>
                  <a:pt x="870" y="3305"/>
                  <a:pt x="1310" y="3495"/>
                </a:cubicBezTo>
                <a:cubicBezTo>
                  <a:pt x="1612" y="3632"/>
                  <a:pt x="1946" y="3702"/>
                  <a:pt x="2278" y="3702"/>
                </a:cubicBezTo>
                <a:cubicBezTo>
                  <a:pt x="2756" y="3702"/>
                  <a:pt x="3230" y="3555"/>
                  <a:pt x="3596" y="3245"/>
                </a:cubicBezTo>
                <a:cubicBezTo>
                  <a:pt x="4227" y="2721"/>
                  <a:pt x="4465" y="1757"/>
                  <a:pt x="4061" y="1054"/>
                </a:cubicBezTo>
                <a:cubicBezTo>
                  <a:pt x="3942" y="828"/>
                  <a:pt x="3763" y="638"/>
                  <a:pt x="3549" y="495"/>
                </a:cubicBezTo>
                <a:cubicBezTo>
                  <a:pt x="3139" y="172"/>
                  <a:pt x="2615" y="0"/>
                  <a:pt x="20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4"/>
          <p:cNvSpPr/>
          <p:nvPr/>
        </p:nvSpPr>
        <p:spPr>
          <a:xfrm>
            <a:off x="1021541" y="419518"/>
            <a:ext cx="512976" cy="424991"/>
          </a:xfrm>
          <a:custGeom>
            <a:rect b="b" l="l" r="r" t="t"/>
            <a:pathLst>
              <a:path extrusionOk="0" h="3700" w="4466">
                <a:moveTo>
                  <a:pt x="2099" y="0"/>
                </a:moveTo>
                <a:cubicBezTo>
                  <a:pt x="1943" y="0"/>
                  <a:pt x="1787" y="15"/>
                  <a:pt x="1634" y="45"/>
                </a:cubicBezTo>
                <a:lnTo>
                  <a:pt x="1634" y="45"/>
                </a:lnTo>
                <a:lnTo>
                  <a:pt x="1750" y="13"/>
                </a:lnTo>
                <a:lnTo>
                  <a:pt x="1750" y="13"/>
                </a:lnTo>
                <a:cubicBezTo>
                  <a:pt x="1060" y="121"/>
                  <a:pt x="393" y="537"/>
                  <a:pt x="167" y="1192"/>
                </a:cubicBezTo>
                <a:cubicBezTo>
                  <a:pt x="0" y="1633"/>
                  <a:pt x="60" y="2145"/>
                  <a:pt x="286" y="2561"/>
                </a:cubicBezTo>
                <a:cubicBezTo>
                  <a:pt x="512" y="2978"/>
                  <a:pt x="881" y="3311"/>
                  <a:pt x="1310" y="3502"/>
                </a:cubicBezTo>
                <a:cubicBezTo>
                  <a:pt x="1613" y="3632"/>
                  <a:pt x="1943" y="3700"/>
                  <a:pt x="2271" y="3700"/>
                </a:cubicBezTo>
                <a:cubicBezTo>
                  <a:pt x="2754" y="3700"/>
                  <a:pt x="3232" y="3552"/>
                  <a:pt x="3608" y="3240"/>
                </a:cubicBezTo>
                <a:cubicBezTo>
                  <a:pt x="4227" y="2728"/>
                  <a:pt x="4465" y="1752"/>
                  <a:pt x="4060" y="1061"/>
                </a:cubicBezTo>
                <a:cubicBezTo>
                  <a:pt x="3953" y="835"/>
                  <a:pt x="3763" y="644"/>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4"/>
          <p:cNvSpPr/>
          <p:nvPr/>
        </p:nvSpPr>
        <p:spPr>
          <a:xfrm rot="-9247683">
            <a:off x="237476" y="3635480"/>
            <a:ext cx="1888634" cy="1912034"/>
          </a:xfrm>
          <a:custGeom>
            <a:rect b="b" l="l" r="r" t="t"/>
            <a:pathLst>
              <a:path extrusionOk="0" h="11910" w="11764">
                <a:moveTo>
                  <a:pt x="9442" y="0"/>
                </a:moveTo>
                <a:cubicBezTo>
                  <a:pt x="9400" y="0"/>
                  <a:pt x="9361" y="22"/>
                  <a:pt x="9347" y="74"/>
                </a:cubicBezTo>
                <a:cubicBezTo>
                  <a:pt x="9252" y="693"/>
                  <a:pt x="9049" y="1288"/>
                  <a:pt x="8835" y="1860"/>
                </a:cubicBezTo>
                <a:cubicBezTo>
                  <a:pt x="8701" y="1792"/>
                  <a:pt x="8423" y="1756"/>
                  <a:pt x="8078" y="1756"/>
                </a:cubicBezTo>
                <a:cubicBezTo>
                  <a:pt x="6915" y="1756"/>
                  <a:pt x="4990" y="2161"/>
                  <a:pt x="5275" y="3098"/>
                </a:cubicBezTo>
                <a:cubicBezTo>
                  <a:pt x="5366" y="3414"/>
                  <a:pt x="5627" y="3539"/>
                  <a:pt x="5970" y="3539"/>
                </a:cubicBezTo>
                <a:cubicBezTo>
                  <a:pt x="6787" y="3539"/>
                  <a:pt x="8070" y="2831"/>
                  <a:pt x="8632" y="2336"/>
                </a:cubicBezTo>
                <a:lnTo>
                  <a:pt x="8632" y="2336"/>
                </a:lnTo>
                <a:cubicBezTo>
                  <a:pt x="8490" y="2669"/>
                  <a:pt x="8335" y="2979"/>
                  <a:pt x="8192" y="3276"/>
                </a:cubicBezTo>
                <a:cubicBezTo>
                  <a:pt x="8013" y="3622"/>
                  <a:pt x="7835" y="3943"/>
                  <a:pt x="7644" y="4277"/>
                </a:cubicBezTo>
                <a:cubicBezTo>
                  <a:pt x="7474" y="4050"/>
                  <a:pt x="6400" y="3786"/>
                  <a:pt x="5436" y="3786"/>
                </a:cubicBezTo>
                <a:cubicBezTo>
                  <a:pt x="4580" y="3786"/>
                  <a:pt x="3813" y="3994"/>
                  <a:pt x="3846" y="4622"/>
                </a:cubicBezTo>
                <a:cubicBezTo>
                  <a:pt x="3874" y="5092"/>
                  <a:pt x="4320" y="5260"/>
                  <a:pt x="4897" y="5260"/>
                </a:cubicBezTo>
                <a:cubicBezTo>
                  <a:pt x="5798" y="5260"/>
                  <a:pt x="7020" y="4851"/>
                  <a:pt x="7478" y="4539"/>
                </a:cubicBezTo>
                <a:lnTo>
                  <a:pt x="7478" y="4539"/>
                </a:lnTo>
                <a:cubicBezTo>
                  <a:pt x="7108" y="5134"/>
                  <a:pt x="6704" y="5717"/>
                  <a:pt x="6275" y="6265"/>
                </a:cubicBezTo>
                <a:cubicBezTo>
                  <a:pt x="6007" y="6004"/>
                  <a:pt x="4800" y="5660"/>
                  <a:pt x="3822" y="5660"/>
                </a:cubicBezTo>
                <a:cubicBezTo>
                  <a:pt x="3105" y="5660"/>
                  <a:pt x="2511" y="5845"/>
                  <a:pt x="2501" y="6384"/>
                </a:cubicBezTo>
                <a:cubicBezTo>
                  <a:pt x="2501" y="6914"/>
                  <a:pt x="3067" y="7097"/>
                  <a:pt x="3765" y="7097"/>
                </a:cubicBezTo>
                <a:cubicBezTo>
                  <a:pt x="4540" y="7097"/>
                  <a:pt x="5476" y="6872"/>
                  <a:pt x="5977" y="6646"/>
                </a:cubicBezTo>
                <a:lnTo>
                  <a:pt x="5977" y="6646"/>
                </a:lnTo>
                <a:cubicBezTo>
                  <a:pt x="5584" y="7122"/>
                  <a:pt x="5168" y="7563"/>
                  <a:pt x="4739" y="7991"/>
                </a:cubicBezTo>
                <a:cubicBezTo>
                  <a:pt x="4516" y="7665"/>
                  <a:pt x="2987" y="7029"/>
                  <a:pt x="1947" y="7029"/>
                </a:cubicBezTo>
                <a:cubicBezTo>
                  <a:pt x="1431" y="7029"/>
                  <a:pt x="1036" y="7185"/>
                  <a:pt x="977" y="7610"/>
                </a:cubicBezTo>
                <a:cubicBezTo>
                  <a:pt x="876" y="8291"/>
                  <a:pt x="1807" y="8515"/>
                  <a:pt x="2772" y="8515"/>
                </a:cubicBezTo>
                <a:cubicBezTo>
                  <a:pt x="3410" y="8515"/>
                  <a:pt x="4062" y="8417"/>
                  <a:pt x="4441" y="8289"/>
                </a:cubicBezTo>
                <a:lnTo>
                  <a:pt x="4441" y="8289"/>
                </a:lnTo>
                <a:cubicBezTo>
                  <a:pt x="4156" y="8563"/>
                  <a:pt x="3870" y="8825"/>
                  <a:pt x="3572" y="9087"/>
                </a:cubicBezTo>
                <a:cubicBezTo>
                  <a:pt x="2822" y="9111"/>
                  <a:pt x="0" y="10539"/>
                  <a:pt x="762" y="11528"/>
                </a:cubicBezTo>
                <a:cubicBezTo>
                  <a:pt x="887" y="11687"/>
                  <a:pt x="1045" y="11756"/>
                  <a:pt x="1222" y="11756"/>
                </a:cubicBezTo>
                <a:cubicBezTo>
                  <a:pt x="2193" y="11756"/>
                  <a:pt x="3755" y="9689"/>
                  <a:pt x="3775" y="9206"/>
                </a:cubicBezTo>
                <a:cubicBezTo>
                  <a:pt x="4037" y="8980"/>
                  <a:pt x="4287" y="8741"/>
                  <a:pt x="4549" y="8503"/>
                </a:cubicBezTo>
                <a:lnTo>
                  <a:pt x="4549" y="8503"/>
                </a:lnTo>
                <a:cubicBezTo>
                  <a:pt x="4096" y="9480"/>
                  <a:pt x="3668" y="11861"/>
                  <a:pt x="4751" y="11909"/>
                </a:cubicBezTo>
                <a:cubicBezTo>
                  <a:pt x="4762" y="11909"/>
                  <a:pt x="4773" y="11909"/>
                  <a:pt x="4784" y="11909"/>
                </a:cubicBezTo>
                <a:cubicBezTo>
                  <a:pt x="6049" y="11909"/>
                  <a:pt x="5355" y="8500"/>
                  <a:pt x="4930" y="8110"/>
                </a:cubicBezTo>
                <a:cubicBezTo>
                  <a:pt x="5358" y="7682"/>
                  <a:pt x="5775" y="7217"/>
                  <a:pt x="6180" y="6741"/>
                </a:cubicBezTo>
                <a:lnTo>
                  <a:pt x="6180" y="6741"/>
                </a:lnTo>
                <a:cubicBezTo>
                  <a:pt x="5864" y="7713"/>
                  <a:pt x="5709" y="10160"/>
                  <a:pt x="6769" y="10160"/>
                </a:cubicBezTo>
                <a:cubicBezTo>
                  <a:pt x="6787" y="10160"/>
                  <a:pt x="6804" y="10160"/>
                  <a:pt x="6823" y="10158"/>
                </a:cubicBezTo>
                <a:cubicBezTo>
                  <a:pt x="8156" y="10039"/>
                  <a:pt x="6966" y="6610"/>
                  <a:pt x="6489" y="6360"/>
                </a:cubicBezTo>
                <a:cubicBezTo>
                  <a:pt x="6847" y="5896"/>
                  <a:pt x="7192" y="5432"/>
                  <a:pt x="7501" y="4943"/>
                </a:cubicBezTo>
                <a:lnTo>
                  <a:pt x="7501" y="4943"/>
                </a:lnTo>
                <a:cubicBezTo>
                  <a:pt x="7317" y="6024"/>
                  <a:pt x="7400" y="8083"/>
                  <a:pt x="8328" y="8083"/>
                </a:cubicBezTo>
                <a:cubicBezTo>
                  <a:pt x="8361" y="8083"/>
                  <a:pt x="8395" y="8080"/>
                  <a:pt x="8430" y="8075"/>
                </a:cubicBezTo>
                <a:cubicBezTo>
                  <a:pt x="9704" y="7860"/>
                  <a:pt x="8394" y="4717"/>
                  <a:pt x="7882" y="4336"/>
                </a:cubicBezTo>
                <a:cubicBezTo>
                  <a:pt x="8061" y="4027"/>
                  <a:pt x="8240" y="3693"/>
                  <a:pt x="8394" y="3372"/>
                </a:cubicBezTo>
                <a:cubicBezTo>
                  <a:pt x="8561" y="3026"/>
                  <a:pt x="8740" y="2669"/>
                  <a:pt x="8894" y="2312"/>
                </a:cubicBezTo>
                <a:lnTo>
                  <a:pt x="8894" y="2312"/>
                </a:lnTo>
                <a:cubicBezTo>
                  <a:pt x="8861" y="3257"/>
                  <a:pt x="9386" y="5468"/>
                  <a:pt x="10281" y="5468"/>
                </a:cubicBezTo>
                <a:cubicBezTo>
                  <a:pt x="10356" y="5468"/>
                  <a:pt x="10433" y="5453"/>
                  <a:pt x="10514" y="5420"/>
                </a:cubicBezTo>
                <a:cubicBezTo>
                  <a:pt x="11764" y="4920"/>
                  <a:pt x="9597" y="1967"/>
                  <a:pt x="9073" y="1895"/>
                </a:cubicBezTo>
                <a:cubicBezTo>
                  <a:pt x="9311" y="1312"/>
                  <a:pt x="9490" y="729"/>
                  <a:pt x="9561" y="133"/>
                </a:cubicBezTo>
                <a:cubicBezTo>
                  <a:pt x="9576" y="54"/>
                  <a:pt x="9506" y="0"/>
                  <a:pt x="944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4"/>
          <p:cNvSpPr/>
          <p:nvPr/>
        </p:nvSpPr>
        <p:spPr>
          <a:xfrm>
            <a:off x="-527078" y="-52380"/>
            <a:ext cx="1456687" cy="1034404"/>
          </a:xfrm>
          <a:custGeom>
            <a:rect b="b" l="l" r="r" t="t"/>
            <a:pathLst>
              <a:path extrusionOk="0" h="5919" w="8335">
                <a:moveTo>
                  <a:pt x="1543" y="1"/>
                </a:moveTo>
                <a:cubicBezTo>
                  <a:pt x="1175" y="1"/>
                  <a:pt x="852" y="29"/>
                  <a:pt x="596" y="63"/>
                </a:cubicBezTo>
                <a:cubicBezTo>
                  <a:pt x="417" y="75"/>
                  <a:pt x="262" y="99"/>
                  <a:pt x="167" y="135"/>
                </a:cubicBezTo>
                <a:cubicBezTo>
                  <a:pt x="60" y="158"/>
                  <a:pt x="0" y="182"/>
                  <a:pt x="0" y="182"/>
                </a:cubicBezTo>
                <a:cubicBezTo>
                  <a:pt x="0" y="182"/>
                  <a:pt x="0" y="242"/>
                  <a:pt x="48" y="313"/>
                </a:cubicBezTo>
                <a:cubicBezTo>
                  <a:pt x="60" y="420"/>
                  <a:pt x="96" y="563"/>
                  <a:pt x="131" y="742"/>
                </a:cubicBezTo>
                <a:cubicBezTo>
                  <a:pt x="227" y="1099"/>
                  <a:pt x="393" y="1563"/>
                  <a:pt x="631" y="2051"/>
                </a:cubicBezTo>
                <a:cubicBezTo>
                  <a:pt x="870" y="2528"/>
                  <a:pt x="1191" y="3040"/>
                  <a:pt x="1596" y="3492"/>
                </a:cubicBezTo>
                <a:cubicBezTo>
                  <a:pt x="1977" y="3956"/>
                  <a:pt x="2453" y="4373"/>
                  <a:pt x="2977" y="4730"/>
                </a:cubicBezTo>
                <a:cubicBezTo>
                  <a:pt x="3501" y="5088"/>
                  <a:pt x="4060" y="5373"/>
                  <a:pt x="4644" y="5564"/>
                </a:cubicBezTo>
                <a:cubicBezTo>
                  <a:pt x="5215" y="5754"/>
                  <a:pt x="5811" y="5861"/>
                  <a:pt x="6346" y="5909"/>
                </a:cubicBezTo>
                <a:cubicBezTo>
                  <a:pt x="6487" y="5915"/>
                  <a:pt x="6626" y="5918"/>
                  <a:pt x="6762" y="5918"/>
                </a:cubicBezTo>
                <a:cubicBezTo>
                  <a:pt x="7134" y="5918"/>
                  <a:pt x="7478" y="5896"/>
                  <a:pt x="7740" y="5861"/>
                </a:cubicBezTo>
                <a:cubicBezTo>
                  <a:pt x="7918" y="5850"/>
                  <a:pt x="8061" y="5814"/>
                  <a:pt x="8168" y="5790"/>
                </a:cubicBezTo>
                <a:cubicBezTo>
                  <a:pt x="8275" y="5754"/>
                  <a:pt x="8335" y="5742"/>
                  <a:pt x="8335" y="5742"/>
                </a:cubicBezTo>
                <a:cubicBezTo>
                  <a:pt x="8335" y="5742"/>
                  <a:pt x="8323" y="5683"/>
                  <a:pt x="8311" y="5576"/>
                </a:cubicBezTo>
                <a:cubicBezTo>
                  <a:pt x="8287" y="5480"/>
                  <a:pt x="8263" y="5326"/>
                  <a:pt x="8216" y="5147"/>
                </a:cubicBezTo>
                <a:cubicBezTo>
                  <a:pt x="8121" y="4790"/>
                  <a:pt x="7966" y="4326"/>
                  <a:pt x="7728" y="3837"/>
                </a:cubicBezTo>
                <a:cubicBezTo>
                  <a:pt x="7489" y="3349"/>
                  <a:pt x="7156" y="2861"/>
                  <a:pt x="6751" y="2397"/>
                </a:cubicBezTo>
                <a:cubicBezTo>
                  <a:pt x="6358" y="1932"/>
                  <a:pt x="5882" y="1516"/>
                  <a:pt x="5358" y="1170"/>
                </a:cubicBezTo>
                <a:cubicBezTo>
                  <a:pt x="4834" y="837"/>
                  <a:pt x="4275" y="551"/>
                  <a:pt x="3691" y="361"/>
                </a:cubicBezTo>
                <a:cubicBezTo>
                  <a:pt x="3132" y="158"/>
                  <a:pt x="2536" y="63"/>
                  <a:pt x="2001" y="16"/>
                </a:cubicBezTo>
                <a:cubicBezTo>
                  <a:pt x="1842" y="5"/>
                  <a:pt x="1689" y="1"/>
                  <a:pt x="15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4"/>
          <p:cNvSpPr/>
          <p:nvPr/>
        </p:nvSpPr>
        <p:spPr>
          <a:xfrm>
            <a:off x="-474998" y="18398"/>
            <a:ext cx="1327534" cy="893897"/>
          </a:xfrm>
          <a:custGeom>
            <a:rect b="b" l="l" r="r" t="t"/>
            <a:pathLst>
              <a:path extrusionOk="0" h="5115" w="7596">
                <a:moveTo>
                  <a:pt x="107" y="0"/>
                </a:moveTo>
                <a:cubicBezTo>
                  <a:pt x="39" y="0"/>
                  <a:pt x="1" y="97"/>
                  <a:pt x="60" y="146"/>
                </a:cubicBezTo>
                <a:cubicBezTo>
                  <a:pt x="429" y="396"/>
                  <a:pt x="822" y="646"/>
                  <a:pt x="1191" y="908"/>
                </a:cubicBezTo>
                <a:cubicBezTo>
                  <a:pt x="1703" y="1480"/>
                  <a:pt x="2322" y="2349"/>
                  <a:pt x="2238" y="3182"/>
                </a:cubicBezTo>
                <a:cubicBezTo>
                  <a:pt x="2251" y="3225"/>
                  <a:pt x="2301" y="3249"/>
                  <a:pt x="2349" y="3249"/>
                </a:cubicBezTo>
                <a:cubicBezTo>
                  <a:pt x="2393" y="3249"/>
                  <a:pt x="2435" y="3228"/>
                  <a:pt x="2441" y="3182"/>
                </a:cubicBezTo>
                <a:cubicBezTo>
                  <a:pt x="2512" y="2480"/>
                  <a:pt x="2131" y="1766"/>
                  <a:pt x="1679" y="1206"/>
                </a:cubicBezTo>
                <a:lnTo>
                  <a:pt x="1679" y="1206"/>
                </a:lnTo>
                <a:cubicBezTo>
                  <a:pt x="1941" y="1361"/>
                  <a:pt x="2179" y="1527"/>
                  <a:pt x="2429" y="1706"/>
                </a:cubicBezTo>
                <a:cubicBezTo>
                  <a:pt x="3036" y="2337"/>
                  <a:pt x="3703" y="3230"/>
                  <a:pt x="3727" y="4147"/>
                </a:cubicBezTo>
                <a:cubicBezTo>
                  <a:pt x="3727" y="4202"/>
                  <a:pt x="3768" y="4229"/>
                  <a:pt x="3806" y="4229"/>
                </a:cubicBezTo>
                <a:cubicBezTo>
                  <a:pt x="3842" y="4229"/>
                  <a:pt x="3875" y="4205"/>
                  <a:pt x="3870" y="4159"/>
                </a:cubicBezTo>
                <a:cubicBezTo>
                  <a:pt x="3858" y="3409"/>
                  <a:pt x="3441" y="2670"/>
                  <a:pt x="2953" y="2063"/>
                </a:cubicBezTo>
                <a:lnTo>
                  <a:pt x="2953" y="2063"/>
                </a:lnTo>
                <a:cubicBezTo>
                  <a:pt x="3381" y="2349"/>
                  <a:pt x="3798" y="2635"/>
                  <a:pt x="4227" y="2932"/>
                </a:cubicBezTo>
                <a:cubicBezTo>
                  <a:pt x="4691" y="3373"/>
                  <a:pt x="5477" y="4147"/>
                  <a:pt x="5417" y="4873"/>
                </a:cubicBezTo>
                <a:cubicBezTo>
                  <a:pt x="5411" y="4930"/>
                  <a:pt x="5455" y="4957"/>
                  <a:pt x="5498" y="4957"/>
                </a:cubicBezTo>
                <a:cubicBezTo>
                  <a:pt x="5536" y="4957"/>
                  <a:pt x="5572" y="4936"/>
                  <a:pt x="5572" y="4897"/>
                </a:cubicBezTo>
                <a:cubicBezTo>
                  <a:pt x="5608" y="4361"/>
                  <a:pt x="5239" y="3801"/>
                  <a:pt x="4834" y="3349"/>
                </a:cubicBezTo>
                <a:lnTo>
                  <a:pt x="4834" y="3349"/>
                </a:lnTo>
                <a:cubicBezTo>
                  <a:pt x="5703" y="3921"/>
                  <a:pt x="6584" y="4516"/>
                  <a:pt x="7442" y="5099"/>
                </a:cubicBezTo>
                <a:cubicBezTo>
                  <a:pt x="7458" y="5110"/>
                  <a:pt x="7475" y="5114"/>
                  <a:pt x="7489" y="5114"/>
                </a:cubicBezTo>
                <a:cubicBezTo>
                  <a:pt x="7558" y="5114"/>
                  <a:pt x="7595" y="5017"/>
                  <a:pt x="7537" y="4968"/>
                </a:cubicBezTo>
                <a:cubicBezTo>
                  <a:pt x="6668" y="4385"/>
                  <a:pt x="5787" y="3790"/>
                  <a:pt x="4929" y="3206"/>
                </a:cubicBezTo>
                <a:lnTo>
                  <a:pt x="4929" y="3206"/>
                </a:lnTo>
                <a:cubicBezTo>
                  <a:pt x="5276" y="3331"/>
                  <a:pt x="5658" y="3429"/>
                  <a:pt x="6013" y="3429"/>
                </a:cubicBezTo>
                <a:cubicBezTo>
                  <a:pt x="6231" y="3429"/>
                  <a:pt x="6438" y="3392"/>
                  <a:pt x="6620" y="3301"/>
                </a:cubicBezTo>
                <a:cubicBezTo>
                  <a:pt x="6701" y="3261"/>
                  <a:pt x="6661" y="3160"/>
                  <a:pt x="6589" y="3160"/>
                </a:cubicBezTo>
                <a:cubicBezTo>
                  <a:pt x="6577" y="3160"/>
                  <a:pt x="6563" y="3163"/>
                  <a:pt x="6549" y="3170"/>
                </a:cubicBezTo>
                <a:cubicBezTo>
                  <a:pt x="6383" y="3252"/>
                  <a:pt x="6195" y="3285"/>
                  <a:pt x="5998" y="3285"/>
                </a:cubicBezTo>
                <a:cubicBezTo>
                  <a:pt x="5414" y="3285"/>
                  <a:pt x="4743" y="2994"/>
                  <a:pt x="4298" y="2789"/>
                </a:cubicBezTo>
                <a:cubicBezTo>
                  <a:pt x="3870" y="2516"/>
                  <a:pt x="3453" y="2230"/>
                  <a:pt x="3024" y="1932"/>
                </a:cubicBezTo>
                <a:lnTo>
                  <a:pt x="3024" y="1932"/>
                </a:lnTo>
                <a:cubicBezTo>
                  <a:pt x="3455" y="2064"/>
                  <a:pt x="3918" y="2160"/>
                  <a:pt x="4370" y="2160"/>
                </a:cubicBezTo>
                <a:cubicBezTo>
                  <a:pt x="4694" y="2160"/>
                  <a:pt x="5013" y="2111"/>
                  <a:pt x="5310" y="1992"/>
                </a:cubicBezTo>
                <a:cubicBezTo>
                  <a:pt x="5392" y="1961"/>
                  <a:pt x="5360" y="1851"/>
                  <a:pt x="5281" y="1851"/>
                </a:cubicBezTo>
                <a:cubicBezTo>
                  <a:pt x="5268" y="1851"/>
                  <a:pt x="5254" y="1854"/>
                  <a:pt x="5239" y="1861"/>
                </a:cubicBezTo>
                <a:cubicBezTo>
                  <a:pt x="4973" y="1964"/>
                  <a:pt x="4686" y="2007"/>
                  <a:pt x="4392" y="2007"/>
                </a:cubicBezTo>
                <a:cubicBezTo>
                  <a:pt x="3740" y="2007"/>
                  <a:pt x="3055" y="1797"/>
                  <a:pt x="2489" y="1575"/>
                </a:cubicBezTo>
                <a:cubicBezTo>
                  <a:pt x="2238" y="1408"/>
                  <a:pt x="2000" y="1242"/>
                  <a:pt x="1738" y="1063"/>
                </a:cubicBezTo>
                <a:lnTo>
                  <a:pt x="1738" y="1063"/>
                </a:lnTo>
                <a:cubicBezTo>
                  <a:pt x="2099" y="1169"/>
                  <a:pt x="2496" y="1242"/>
                  <a:pt x="2879" y="1242"/>
                </a:cubicBezTo>
                <a:cubicBezTo>
                  <a:pt x="3229" y="1242"/>
                  <a:pt x="3568" y="1181"/>
                  <a:pt x="3858" y="1027"/>
                </a:cubicBezTo>
                <a:cubicBezTo>
                  <a:pt x="3928" y="987"/>
                  <a:pt x="3888" y="871"/>
                  <a:pt x="3824" y="871"/>
                </a:cubicBezTo>
                <a:cubicBezTo>
                  <a:pt x="3812" y="871"/>
                  <a:pt x="3799" y="875"/>
                  <a:pt x="3786" y="884"/>
                </a:cubicBezTo>
                <a:cubicBezTo>
                  <a:pt x="3511" y="1036"/>
                  <a:pt x="3194" y="1094"/>
                  <a:pt x="2867" y="1094"/>
                </a:cubicBezTo>
                <a:cubicBezTo>
                  <a:pt x="2318" y="1094"/>
                  <a:pt x="1741" y="930"/>
                  <a:pt x="1286" y="765"/>
                </a:cubicBezTo>
                <a:cubicBezTo>
                  <a:pt x="905" y="515"/>
                  <a:pt x="524" y="265"/>
                  <a:pt x="155" y="15"/>
                </a:cubicBezTo>
                <a:cubicBezTo>
                  <a:pt x="138" y="5"/>
                  <a:pt x="122" y="0"/>
                  <a:pt x="1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4"/>
          <p:cNvSpPr/>
          <p:nvPr/>
        </p:nvSpPr>
        <p:spPr>
          <a:xfrm rot="10800000">
            <a:off x="5986700" y="3688832"/>
            <a:ext cx="4236929" cy="1680561"/>
          </a:xfrm>
          <a:custGeom>
            <a:rect b="b" l="l" r="r" t="t"/>
            <a:pathLst>
              <a:path extrusionOk="0" h="13134" w="33112">
                <a:moveTo>
                  <a:pt x="9418" y="1"/>
                </a:moveTo>
                <a:lnTo>
                  <a:pt x="9418" y="13"/>
                </a:lnTo>
                <a:lnTo>
                  <a:pt x="1" y="13"/>
                </a:lnTo>
                <a:lnTo>
                  <a:pt x="1" y="12597"/>
                </a:lnTo>
                <a:cubicBezTo>
                  <a:pt x="1" y="12597"/>
                  <a:pt x="2156" y="11371"/>
                  <a:pt x="1537" y="8811"/>
                </a:cubicBezTo>
                <a:cubicBezTo>
                  <a:pt x="905" y="6251"/>
                  <a:pt x="1644" y="5787"/>
                  <a:pt x="3215" y="4882"/>
                </a:cubicBezTo>
                <a:cubicBezTo>
                  <a:pt x="4799" y="3977"/>
                  <a:pt x="4346" y="2144"/>
                  <a:pt x="6204" y="1298"/>
                </a:cubicBezTo>
                <a:cubicBezTo>
                  <a:pt x="6402" y="1209"/>
                  <a:pt x="6593" y="1169"/>
                  <a:pt x="6779" y="1169"/>
                </a:cubicBezTo>
                <a:cubicBezTo>
                  <a:pt x="8343" y="1169"/>
                  <a:pt x="9418" y="4025"/>
                  <a:pt x="9418" y="4025"/>
                </a:cubicBezTo>
                <a:cubicBezTo>
                  <a:pt x="10038" y="4894"/>
                  <a:pt x="10823" y="5644"/>
                  <a:pt x="11740" y="6132"/>
                </a:cubicBezTo>
                <a:cubicBezTo>
                  <a:pt x="12240" y="6406"/>
                  <a:pt x="12752" y="6585"/>
                  <a:pt x="13312" y="6680"/>
                </a:cubicBezTo>
                <a:cubicBezTo>
                  <a:pt x="13955" y="6799"/>
                  <a:pt x="14621" y="6811"/>
                  <a:pt x="15276" y="6835"/>
                </a:cubicBezTo>
                <a:cubicBezTo>
                  <a:pt x="15919" y="6835"/>
                  <a:pt x="16598" y="6835"/>
                  <a:pt x="17253" y="6918"/>
                </a:cubicBezTo>
                <a:cubicBezTo>
                  <a:pt x="17812" y="6990"/>
                  <a:pt x="18372" y="7144"/>
                  <a:pt x="18908" y="7335"/>
                </a:cubicBezTo>
                <a:cubicBezTo>
                  <a:pt x="19979" y="7704"/>
                  <a:pt x="20968" y="8287"/>
                  <a:pt x="21908" y="8978"/>
                </a:cubicBezTo>
                <a:cubicBezTo>
                  <a:pt x="22861" y="9669"/>
                  <a:pt x="23754" y="10478"/>
                  <a:pt x="24587" y="11324"/>
                </a:cubicBezTo>
                <a:cubicBezTo>
                  <a:pt x="25341" y="12089"/>
                  <a:pt x="26211" y="13134"/>
                  <a:pt x="27347" y="13134"/>
                </a:cubicBezTo>
                <a:cubicBezTo>
                  <a:pt x="27359" y="13134"/>
                  <a:pt x="27372" y="13134"/>
                  <a:pt x="27385" y="13133"/>
                </a:cubicBezTo>
                <a:cubicBezTo>
                  <a:pt x="28445" y="13098"/>
                  <a:pt x="29099" y="12133"/>
                  <a:pt x="29397" y="11145"/>
                </a:cubicBezTo>
                <a:cubicBezTo>
                  <a:pt x="29576" y="10562"/>
                  <a:pt x="29635" y="9954"/>
                  <a:pt x="29695" y="9347"/>
                </a:cubicBezTo>
                <a:cubicBezTo>
                  <a:pt x="29754" y="8633"/>
                  <a:pt x="29766" y="7918"/>
                  <a:pt x="29778" y="7216"/>
                </a:cubicBezTo>
                <a:cubicBezTo>
                  <a:pt x="29814" y="5942"/>
                  <a:pt x="29861" y="4644"/>
                  <a:pt x="30219" y="3406"/>
                </a:cubicBezTo>
                <a:cubicBezTo>
                  <a:pt x="30516" y="2382"/>
                  <a:pt x="31016" y="1382"/>
                  <a:pt x="31838" y="727"/>
                </a:cubicBezTo>
                <a:cubicBezTo>
                  <a:pt x="32219" y="417"/>
                  <a:pt x="32671" y="203"/>
                  <a:pt x="331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7" name="Google Shape;697;p14"/>
          <p:cNvGrpSpPr/>
          <p:nvPr/>
        </p:nvGrpSpPr>
        <p:grpSpPr>
          <a:xfrm>
            <a:off x="2287416" y="464006"/>
            <a:ext cx="333180" cy="518029"/>
            <a:chOff x="2080816" y="437481"/>
            <a:chExt cx="333180" cy="518029"/>
          </a:xfrm>
        </p:grpSpPr>
        <p:sp>
          <p:nvSpPr>
            <p:cNvPr id="698" name="Google Shape;698;p14"/>
            <p:cNvSpPr/>
            <p:nvPr/>
          </p:nvSpPr>
          <p:spPr>
            <a:xfrm>
              <a:off x="2080816" y="728825"/>
              <a:ext cx="45387" cy="58488"/>
            </a:xfrm>
            <a:custGeom>
              <a:rect b="b" l="l" r="r" t="t"/>
              <a:pathLst>
                <a:path extrusionOk="0" h="692" w="537">
                  <a:moveTo>
                    <a:pt x="196" y="0"/>
                  </a:moveTo>
                  <a:cubicBezTo>
                    <a:pt x="164" y="0"/>
                    <a:pt x="133" y="8"/>
                    <a:pt x="108" y="24"/>
                  </a:cubicBezTo>
                  <a:cubicBezTo>
                    <a:pt x="13" y="72"/>
                    <a:pt x="1" y="179"/>
                    <a:pt x="49" y="263"/>
                  </a:cubicBezTo>
                  <a:cubicBezTo>
                    <a:pt x="96" y="382"/>
                    <a:pt x="156" y="489"/>
                    <a:pt x="191" y="608"/>
                  </a:cubicBezTo>
                  <a:cubicBezTo>
                    <a:pt x="215" y="663"/>
                    <a:pt x="279" y="692"/>
                    <a:pt x="341" y="692"/>
                  </a:cubicBezTo>
                  <a:cubicBezTo>
                    <a:pt x="373" y="692"/>
                    <a:pt x="405" y="684"/>
                    <a:pt x="430" y="667"/>
                  </a:cubicBezTo>
                  <a:cubicBezTo>
                    <a:pt x="525" y="620"/>
                    <a:pt x="537" y="513"/>
                    <a:pt x="489" y="429"/>
                  </a:cubicBezTo>
                  <a:cubicBezTo>
                    <a:pt x="453" y="310"/>
                    <a:pt x="394" y="203"/>
                    <a:pt x="346" y="84"/>
                  </a:cubicBezTo>
                  <a:cubicBezTo>
                    <a:pt x="323" y="29"/>
                    <a:pt x="258" y="0"/>
                    <a:pt x="1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4"/>
            <p:cNvSpPr/>
            <p:nvPr/>
          </p:nvSpPr>
          <p:spPr>
            <a:xfrm>
              <a:off x="2132204" y="695017"/>
              <a:ext cx="48345" cy="64404"/>
            </a:xfrm>
            <a:custGeom>
              <a:rect b="b" l="l" r="r" t="t"/>
              <a:pathLst>
                <a:path extrusionOk="0" h="762" w="572">
                  <a:moveTo>
                    <a:pt x="181" y="1"/>
                  </a:moveTo>
                  <a:cubicBezTo>
                    <a:pt x="150" y="1"/>
                    <a:pt x="120" y="7"/>
                    <a:pt x="95" y="20"/>
                  </a:cubicBezTo>
                  <a:cubicBezTo>
                    <a:pt x="24" y="67"/>
                    <a:pt x="0" y="174"/>
                    <a:pt x="36" y="258"/>
                  </a:cubicBezTo>
                  <a:cubicBezTo>
                    <a:pt x="95" y="401"/>
                    <a:pt x="167" y="543"/>
                    <a:pt x="226" y="674"/>
                  </a:cubicBezTo>
                  <a:cubicBezTo>
                    <a:pt x="256" y="734"/>
                    <a:pt x="314" y="761"/>
                    <a:pt x="371" y="761"/>
                  </a:cubicBezTo>
                  <a:cubicBezTo>
                    <a:pt x="405" y="761"/>
                    <a:pt x="438" y="752"/>
                    <a:pt x="464" y="734"/>
                  </a:cubicBezTo>
                  <a:cubicBezTo>
                    <a:pt x="560" y="698"/>
                    <a:pt x="572" y="591"/>
                    <a:pt x="524" y="496"/>
                  </a:cubicBezTo>
                  <a:cubicBezTo>
                    <a:pt x="464" y="365"/>
                    <a:pt x="393" y="222"/>
                    <a:pt x="334" y="79"/>
                  </a:cubicBezTo>
                  <a:cubicBezTo>
                    <a:pt x="302" y="25"/>
                    <a:pt x="241" y="1"/>
                    <a:pt x="1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4"/>
            <p:cNvSpPr/>
            <p:nvPr/>
          </p:nvSpPr>
          <p:spPr>
            <a:xfrm>
              <a:off x="2190523" y="634838"/>
              <a:ext cx="47416" cy="66771"/>
            </a:xfrm>
            <a:custGeom>
              <a:rect b="b" l="l" r="r" t="t"/>
              <a:pathLst>
                <a:path extrusionOk="0" h="790" w="561">
                  <a:moveTo>
                    <a:pt x="206" y="0"/>
                  </a:moveTo>
                  <a:cubicBezTo>
                    <a:pt x="193" y="0"/>
                    <a:pt x="180" y="2"/>
                    <a:pt x="167" y="5"/>
                  </a:cubicBezTo>
                  <a:cubicBezTo>
                    <a:pt x="72" y="41"/>
                    <a:pt x="1" y="136"/>
                    <a:pt x="48" y="220"/>
                  </a:cubicBezTo>
                  <a:cubicBezTo>
                    <a:pt x="108" y="363"/>
                    <a:pt x="144" y="517"/>
                    <a:pt x="203" y="660"/>
                  </a:cubicBezTo>
                  <a:cubicBezTo>
                    <a:pt x="232" y="736"/>
                    <a:pt x="291" y="790"/>
                    <a:pt x="362" y="790"/>
                  </a:cubicBezTo>
                  <a:cubicBezTo>
                    <a:pt x="380" y="790"/>
                    <a:pt x="398" y="786"/>
                    <a:pt x="417" y="779"/>
                  </a:cubicBezTo>
                  <a:cubicBezTo>
                    <a:pt x="501" y="755"/>
                    <a:pt x="560" y="660"/>
                    <a:pt x="536" y="577"/>
                  </a:cubicBezTo>
                  <a:cubicBezTo>
                    <a:pt x="477" y="422"/>
                    <a:pt x="429" y="279"/>
                    <a:pt x="370" y="124"/>
                  </a:cubicBezTo>
                  <a:cubicBezTo>
                    <a:pt x="350" y="54"/>
                    <a:pt x="278" y="0"/>
                    <a:pt x="2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4"/>
            <p:cNvSpPr/>
            <p:nvPr/>
          </p:nvSpPr>
          <p:spPr>
            <a:xfrm>
              <a:off x="2231770" y="577617"/>
              <a:ext cx="51473" cy="43866"/>
            </a:xfrm>
            <a:custGeom>
              <a:rect b="b" l="l" r="r" t="t"/>
              <a:pathLst>
                <a:path extrusionOk="0" h="519" w="609">
                  <a:moveTo>
                    <a:pt x="208" y="1"/>
                  </a:moveTo>
                  <a:cubicBezTo>
                    <a:pt x="147" y="1"/>
                    <a:pt x="81" y="38"/>
                    <a:pt x="48" y="87"/>
                  </a:cubicBezTo>
                  <a:cubicBezTo>
                    <a:pt x="1" y="182"/>
                    <a:pt x="37" y="266"/>
                    <a:pt x="108" y="325"/>
                  </a:cubicBezTo>
                  <a:cubicBezTo>
                    <a:pt x="179" y="385"/>
                    <a:pt x="251" y="444"/>
                    <a:pt x="334" y="492"/>
                  </a:cubicBezTo>
                  <a:cubicBezTo>
                    <a:pt x="357" y="511"/>
                    <a:pt x="384" y="519"/>
                    <a:pt x="413" y="519"/>
                  </a:cubicBezTo>
                  <a:cubicBezTo>
                    <a:pt x="474" y="519"/>
                    <a:pt x="540" y="481"/>
                    <a:pt x="572" y="432"/>
                  </a:cubicBezTo>
                  <a:cubicBezTo>
                    <a:pt x="608" y="337"/>
                    <a:pt x="584" y="254"/>
                    <a:pt x="513" y="194"/>
                  </a:cubicBezTo>
                  <a:cubicBezTo>
                    <a:pt x="429" y="135"/>
                    <a:pt x="358" y="75"/>
                    <a:pt x="287" y="27"/>
                  </a:cubicBezTo>
                  <a:cubicBezTo>
                    <a:pt x="264" y="9"/>
                    <a:pt x="237" y="1"/>
                    <a:pt x="2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4"/>
            <p:cNvSpPr/>
            <p:nvPr/>
          </p:nvSpPr>
          <p:spPr>
            <a:xfrm>
              <a:off x="2261014" y="520565"/>
              <a:ext cx="64489" cy="29244"/>
            </a:xfrm>
            <a:custGeom>
              <a:rect b="b" l="l" r="r" t="t"/>
              <a:pathLst>
                <a:path extrusionOk="0" h="346" w="763">
                  <a:moveTo>
                    <a:pt x="226" y="0"/>
                  </a:moveTo>
                  <a:cubicBezTo>
                    <a:pt x="0" y="0"/>
                    <a:pt x="0" y="345"/>
                    <a:pt x="226" y="345"/>
                  </a:cubicBezTo>
                  <a:lnTo>
                    <a:pt x="536" y="345"/>
                  </a:lnTo>
                  <a:cubicBezTo>
                    <a:pt x="762" y="345"/>
                    <a:pt x="762" y="0"/>
                    <a:pt x="5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4"/>
            <p:cNvSpPr/>
            <p:nvPr/>
          </p:nvSpPr>
          <p:spPr>
            <a:xfrm>
              <a:off x="2297189" y="437481"/>
              <a:ext cx="54431" cy="33301"/>
            </a:xfrm>
            <a:custGeom>
              <a:rect b="b" l="l" r="r" t="t"/>
              <a:pathLst>
                <a:path extrusionOk="0" h="394" w="644">
                  <a:moveTo>
                    <a:pt x="465" y="1"/>
                  </a:moveTo>
                  <a:cubicBezTo>
                    <a:pt x="450" y="1"/>
                    <a:pt x="434" y="3"/>
                    <a:pt x="417" y="7"/>
                  </a:cubicBezTo>
                  <a:cubicBezTo>
                    <a:pt x="334" y="19"/>
                    <a:pt x="227" y="42"/>
                    <a:pt x="132" y="66"/>
                  </a:cubicBezTo>
                  <a:cubicBezTo>
                    <a:pt x="48" y="78"/>
                    <a:pt x="1" y="185"/>
                    <a:pt x="13" y="269"/>
                  </a:cubicBezTo>
                  <a:cubicBezTo>
                    <a:pt x="42" y="348"/>
                    <a:pt x="105" y="394"/>
                    <a:pt x="179" y="394"/>
                  </a:cubicBezTo>
                  <a:cubicBezTo>
                    <a:pt x="195" y="394"/>
                    <a:pt x="211" y="392"/>
                    <a:pt x="227" y="388"/>
                  </a:cubicBezTo>
                  <a:cubicBezTo>
                    <a:pt x="310" y="376"/>
                    <a:pt x="417" y="340"/>
                    <a:pt x="513" y="328"/>
                  </a:cubicBezTo>
                  <a:cubicBezTo>
                    <a:pt x="596" y="316"/>
                    <a:pt x="644" y="209"/>
                    <a:pt x="632" y="126"/>
                  </a:cubicBezTo>
                  <a:cubicBezTo>
                    <a:pt x="602" y="47"/>
                    <a:pt x="540" y="1"/>
                    <a:pt x="4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4"/>
            <p:cNvSpPr/>
            <p:nvPr/>
          </p:nvSpPr>
          <p:spPr>
            <a:xfrm>
              <a:off x="2137191" y="807599"/>
              <a:ext cx="58488" cy="51895"/>
            </a:xfrm>
            <a:custGeom>
              <a:rect b="b" l="l" r="r" t="t"/>
              <a:pathLst>
                <a:path extrusionOk="0" h="614" w="692">
                  <a:moveTo>
                    <a:pt x="175" y="0"/>
                  </a:moveTo>
                  <a:cubicBezTo>
                    <a:pt x="132" y="0"/>
                    <a:pt x="90" y="15"/>
                    <a:pt x="60" y="45"/>
                  </a:cubicBezTo>
                  <a:cubicBezTo>
                    <a:pt x="1" y="104"/>
                    <a:pt x="1" y="223"/>
                    <a:pt x="60" y="283"/>
                  </a:cubicBezTo>
                  <a:cubicBezTo>
                    <a:pt x="167" y="378"/>
                    <a:pt x="275" y="474"/>
                    <a:pt x="382" y="569"/>
                  </a:cubicBezTo>
                  <a:cubicBezTo>
                    <a:pt x="417" y="599"/>
                    <a:pt x="462" y="613"/>
                    <a:pt x="505" y="613"/>
                  </a:cubicBezTo>
                  <a:cubicBezTo>
                    <a:pt x="548" y="613"/>
                    <a:pt x="590" y="599"/>
                    <a:pt x="620" y="569"/>
                  </a:cubicBezTo>
                  <a:cubicBezTo>
                    <a:pt x="679" y="509"/>
                    <a:pt x="691" y="390"/>
                    <a:pt x="620" y="331"/>
                  </a:cubicBezTo>
                  <a:cubicBezTo>
                    <a:pt x="513" y="235"/>
                    <a:pt x="405" y="140"/>
                    <a:pt x="298" y="45"/>
                  </a:cubicBezTo>
                  <a:cubicBezTo>
                    <a:pt x="263" y="15"/>
                    <a:pt x="218" y="0"/>
                    <a:pt x="1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4"/>
            <p:cNvSpPr/>
            <p:nvPr/>
          </p:nvSpPr>
          <p:spPr>
            <a:xfrm>
              <a:off x="2204638" y="771931"/>
              <a:ext cx="41330" cy="42683"/>
            </a:xfrm>
            <a:custGeom>
              <a:rect b="b" l="l" r="r" t="t"/>
              <a:pathLst>
                <a:path extrusionOk="0" h="505" w="489">
                  <a:moveTo>
                    <a:pt x="185" y="1"/>
                  </a:moveTo>
                  <a:cubicBezTo>
                    <a:pt x="138" y="1"/>
                    <a:pt x="91" y="19"/>
                    <a:pt x="60" y="50"/>
                  </a:cubicBezTo>
                  <a:cubicBezTo>
                    <a:pt x="0" y="110"/>
                    <a:pt x="0" y="217"/>
                    <a:pt x="60" y="288"/>
                  </a:cubicBezTo>
                  <a:cubicBezTo>
                    <a:pt x="96" y="348"/>
                    <a:pt x="143" y="407"/>
                    <a:pt x="191" y="455"/>
                  </a:cubicBezTo>
                  <a:cubicBezTo>
                    <a:pt x="219" y="489"/>
                    <a:pt x="261" y="504"/>
                    <a:pt x="304" y="504"/>
                  </a:cubicBezTo>
                  <a:cubicBezTo>
                    <a:pt x="351" y="504"/>
                    <a:pt x="398" y="486"/>
                    <a:pt x="429" y="455"/>
                  </a:cubicBezTo>
                  <a:cubicBezTo>
                    <a:pt x="489" y="384"/>
                    <a:pt x="489" y="288"/>
                    <a:pt x="429" y="217"/>
                  </a:cubicBezTo>
                  <a:cubicBezTo>
                    <a:pt x="381" y="157"/>
                    <a:pt x="334" y="98"/>
                    <a:pt x="298" y="50"/>
                  </a:cubicBezTo>
                  <a:cubicBezTo>
                    <a:pt x="270" y="16"/>
                    <a:pt x="228" y="1"/>
                    <a:pt x="1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4"/>
            <p:cNvSpPr/>
            <p:nvPr/>
          </p:nvSpPr>
          <p:spPr>
            <a:xfrm>
              <a:off x="2257971" y="716739"/>
              <a:ext cx="52402" cy="47669"/>
            </a:xfrm>
            <a:custGeom>
              <a:rect b="b" l="l" r="r" t="t"/>
              <a:pathLst>
                <a:path extrusionOk="0" h="564" w="620">
                  <a:moveTo>
                    <a:pt x="181" y="0"/>
                  </a:moveTo>
                  <a:cubicBezTo>
                    <a:pt x="150" y="0"/>
                    <a:pt x="120" y="8"/>
                    <a:pt x="96" y="25"/>
                  </a:cubicBezTo>
                  <a:cubicBezTo>
                    <a:pt x="36" y="84"/>
                    <a:pt x="0" y="167"/>
                    <a:pt x="48" y="263"/>
                  </a:cubicBezTo>
                  <a:cubicBezTo>
                    <a:pt x="108" y="382"/>
                    <a:pt x="215" y="477"/>
                    <a:pt x="334" y="536"/>
                  </a:cubicBezTo>
                  <a:cubicBezTo>
                    <a:pt x="360" y="554"/>
                    <a:pt x="394" y="564"/>
                    <a:pt x="427" y="564"/>
                  </a:cubicBezTo>
                  <a:cubicBezTo>
                    <a:pt x="484" y="564"/>
                    <a:pt x="542" y="537"/>
                    <a:pt x="572" y="477"/>
                  </a:cubicBezTo>
                  <a:cubicBezTo>
                    <a:pt x="620" y="406"/>
                    <a:pt x="596" y="286"/>
                    <a:pt x="512" y="239"/>
                  </a:cubicBezTo>
                  <a:cubicBezTo>
                    <a:pt x="500" y="227"/>
                    <a:pt x="465" y="215"/>
                    <a:pt x="453" y="215"/>
                  </a:cubicBezTo>
                  <a:lnTo>
                    <a:pt x="441" y="203"/>
                  </a:lnTo>
                  <a:lnTo>
                    <a:pt x="405" y="167"/>
                  </a:lnTo>
                  <a:lnTo>
                    <a:pt x="381" y="144"/>
                  </a:lnTo>
                  <a:cubicBezTo>
                    <a:pt x="375" y="133"/>
                    <a:pt x="372" y="130"/>
                    <a:pt x="371" y="130"/>
                  </a:cubicBezTo>
                  <a:lnTo>
                    <a:pt x="371" y="130"/>
                  </a:lnTo>
                  <a:cubicBezTo>
                    <a:pt x="371" y="130"/>
                    <a:pt x="371" y="131"/>
                    <a:pt x="372" y="133"/>
                  </a:cubicBezTo>
                  <a:lnTo>
                    <a:pt x="372" y="133"/>
                  </a:lnTo>
                  <a:cubicBezTo>
                    <a:pt x="354" y="113"/>
                    <a:pt x="344" y="94"/>
                    <a:pt x="334" y="84"/>
                  </a:cubicBezTo>
                  <a:cubicBezTo>
                    <a:pt x="303" y="29"/>
                    <a:pt x="240" y="0"/>
                    <a:pt x="1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4"/>
            <p:cNvSpPr/>
            <p:nvPr/>
          </p:nvSpPr>
          <p:spPr>
            <a:xfrm>
              <a:off x="2298203" y="628668"/>
              <a:ext cx="45387" cy="39978"/>
            </a:xfrm>
            <a:custGeom>
              <a:rect b="b" l="l" r="r" t="t"/>
              <a:pathLst>
                <a:path extrusionOk="0" h="473" w="537">
                  <a:moveTo>
                    <a:pt x="192" y="1"/>
                  </a:moveTo>
                  <a:cubicBezTo>
                    <a:pt x="151" y="1"/>
                    <a:pt x="111" y="16"/>
                    <a:pt x="84" y="55"/>
                  </a:cubicBezTo>
                  <a:cubicBezTo>
                    <a:pt x="24" y="114"/>
                    <a:pt x="1" y="233"/>
                    <a:pt x="84" y="293"/>
                  </a:cubicBezTo>
                  <a:cubicBezTo>
                    <a:pt x="120" y="328"/>
                    <a:pt x="167" y="376"/>
                    <a:pt x="227" y="424"/>
                  </a:cubicBezTo>
                  <a:cubicBezTo>
                    <a:pt x="258" y="455"/>
                    <a:pt x="305" y="473"/>
                    <a:pt x="352" y="473"/>
                  </a:cubicBezTo>
                  <a:cubicBezTo>
                    <a:pt x="395" y="473"/>
                    <a:pt x="437" y="458"/>
                    <a:pt x="465" y="424"/>
                  </a:cubicBezTo>
                  <a:cubicBezTo>
                    <a:pt x="525" y="352"/>
                    <a:pt x="536" y="245"/>
                    <a:pt x="465" y="185"/>
                  </a:cubicBezTo>
                  <a:cubicBezTo>
                    <a:pt x="417" y="138"/>
                    <a:pt x="382" y="90"/>
                    <a:pt x="322" y="55"/>
                  </a:cubicBezTo>
                  <a:cubicBezTo>
                    <a:pt x="290" y="22"/>
                    <a:pt x="240" y="1"/>
                    <a:pt x="1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4"/>
            <p:cNvSpPr/>
            <p:nvPr/>
          </p:nvSpPr>
          <p:spPr>
            <a:xfrm>
              <a:off x="2337505" y="561305"/>
              <a:ext cx="51388" cy="37273"/>
            </a:xfrm>
            <a:custGeom>
              <a:rect b="b" l="l" r="r" t="t"/>
              <a:pathLst>
                <a:path extrusionOk="0" h="441" w="608">
                  <a:moveTo>
                    <a:pt x="184" y="1"/>
                  </a:moveTo>
                  <a:cubicBezTo>
                    <a:pt x="104" y="1"/>
                    <a:pt x="32" y="56"/>
                    <a:pt x="12" y="137"/>
                  </a:cubicBezTo>
                  <a:cubicBezTo>
                    <a:pt x="0" y="220"/>
                    <a:pt x="48" y="316"/>
                    <a:pt x="131" y="340"/>
                  </a:cubicBezTo>
                  <a:cubicBezTo>
                    <a:pt x="226" y="363"/>
                    <a:pt x="298" y="399"/>
                    <a:pt x="393" y="435"/>
                  </a:cubicBezTo>
                  <a:cubicBezTo>
                    <a:pt x="405" y="438"/>
                    <a:pt x="418" y="440"/>
                    <a:pt x="431" y="440"/>
                  </a:cubicBezTo>
                  <a:cubicBezTo>
                    <a:pt x="506" y="440"/>
                    <a:pt x="585" y="385"/>
                    <a:pt x="595" y="304"/>
                  </a:cubicBezTo>
                  <a:cubicBezTo>
                    <a:pt x="607" y="220"/>
                    <a:pt x="572" y="137"/>
                    <a:pt x="476" y="101"/>
                  </a:cubicBezTo>
                  <a:cubicBezTo>
                    <a:pt x="381" y="66"/>
                    <a:pt x="310" y="42"/>
                    <a:pt x="226" y="6"/>
                  </a:cubicBezTo>
                  <a:cubicBezTo>
                    <a:pt x="212" y="3"/>
                    <a:pt x="198" y="1"/>
                    <a:pt x="1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4"/>
            <p:cNvSpPr/>
            <p:nvPr/>
          </p:nvSpPr>
          <p:spPr>
            <a:xfrm>
              <a:off x="2357621" y="498421"/>
              <a:ext cx="44288" cy="37273"/>
            </a:xfrm>
            <a:custGeom>
              <a:rect b="b" l="l" r="r" t="t"/>
              <a:pathLst>
                <a:path extrusionOk="0" h="441" w="524">
                  <a:moveTo>
                    <a:pt x="191" y="0"/>
                  </a:moveTo>
                  <a:cubicBezTo>
                    <a:pt x="155" y="0"/>
                    <a:pt x="107" y="12"/>
                    <a:pt x="72" y="48"/>
                  </a:cubicBezTo>
                  <a:cubicBezTo>
                    <a:pt x="36" y="107"/>
                    <a:pt x="0" y="226"/>
                    <a:pt x="72" y="286"/>
                  </a:cubicBezTo>
                  <a:cubicBezTo>
                    <a:pt x="119" y="322"/>
                    <a:pt x="167" y="357"/>
                    <a:pt x="214" y="405"/>
                  </a:cubicBezTo>
                  <a:cubicBezTo>
                    <a:pt x="238" y="429"/>
                    <a:pt x="286" y="441"/>
                    <a:pt x="334" y="441"/>
                  </a:cubicBezTo>
                  <a:cubicBezTo>
                    <a:pt x="369" y="441"/>
                    <a:pt x="417" y="429"/>
                    <a:pt x="453" y="405"/>
                  </a:cubicBezTo>
                  <a:cubicBezTo>
                    <a:pt x="512" y="345"/>
                    <a:pt x="524" y="226"/>
                    <a:pt x="453" y="167"/>
                  </a:cubicBezTo>
                  <a:cubicBezTo>
                    <a:pt x="405" y="119"/>
                    <a:pt x="357" y="83"/>
                    <a:pt x="310" y="48"/>
                  </a:cubicBezTo>
                  <a:cubicBezTo>
                    <a:pt x="286" y="12"/>
                    <a:pt x="238" y="0"/>
                    <a:pt x="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4"/>
            <p:cNvSpPr/>
            <p:nvPr/>
          </p:nvSpPr>
          <p:spPr>
            <a:xfrm>
              <a:off x="2186551" y="910461"/>
              <a:ext cx="48345" cy="45049"/>
            </a:xfrm>
            <a:custGeom>
              <a:rect b="b" l="l" r="r" t="t"/>
              <a:pathLst>
                <a:path extrusionOk="0" h="533" w="572">
                  <a:moveTo>
                    <a:pt x="180" y="0"/>
                  </a:moveTo>
                  <a:cubicBezTo>
                    <a:pt x="139" y="0"/>
                    <a:pt x="99" y="16"/>
                    <a:pt x="72" y="54"/>
                  </a:cubicBezTo>
                  <a:cubicBezTo>
                    <a:pt x="12" y="114"/>
                    <a:pt x="0" y="209"/>
                    <a:pt x="72" y="292"/>
                  </a:cubicBezTo>
                  <a:lnTo>
                    <a:pt x="274" y="483"/>
                  </a:lnTo>
                  <a:cubicBezTo>
                    <a:pt x="305" y="514"/>
                    <a:pt x="352" y="532"/>
                    <a:pt x="399" y="532"/>
                  </a:cubicBezTo>
                  <a:cubicBezTo>
                    <a:pt x="442" y="532"/>
                    <a:pt x="484" y="517"/>
                    <a:pt x="512" y="483"/>
                  </a:cubicBezTo>
                  <a:cubicBezTo>
                    <a:pt x="572" y="411"/>
                    <a:pt x="572" y="304"/>
                    <a:pt x="512" y="245"/>
                  </a:cubicBezTo>
                  <a:lnTo>
                    <a:pt x="310" y="54"/>
                  </a:lnTo>
                  <a:cubicBezTo>
                    <a:pt x="277" y="22"/>
                    <a:pt x="228" y="0"/>
                    <a:pt x="1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14"/>
            <p:cNvSpPr/>
            <p:nvPr/>
          </p:nvSpPr>
          <p:spPr>
            <a:xfrm>
              <a:off x="2251885" y="850451"/>
              <a:ext cx="35329" cy="51726"/>
            </a:xfrm>
            <a:custGeom>
              <a:rect b="b" l="l" r="r" t="t"/>
              <a:pathLst>
                <a:path extrusionOk="0" h="612" w="418">
                  <a:moveTo>
                    <a:pt x="167" y="0"/>
                  </a:moveTo>
                  <a:cubicBezTo>
                    <a:pt x="155" y="0"/>
                    <a:pt x="144" y="1"/>
                    <a:pt x="132" y="2"/>
                  </a:cubicBezTo>
                  <a:cubicBezTo>
                    <a:pt x="49" y="26"/>
                    <a:pt x="1" y="121"/>
                    <a:pt x="13" y="205"/>
                  </a:cubicBezTo>
                  <a:cubicBezTo>
                    <a:pt x="37" y="300"/>
                    <a:pt x="61" y="407"/>
                    <a:pt x="72" y="490"/>
                  </a:cubicBezTo>
                  <a:cubicBezTo>
                    <a:pt x="93" y="574"/>
                    <a:pt x="169" y="612"/>
                    <a:pt x="252" y="612"/>
                  </a:cubicBezTo>
                  <a:cubicBezTo>
                    <a:pt x="263" y="612"/>
                    <a:pt x="275" y="611"/>
                    <a:pt x="287" y="609"/>
                  </a:cubicBezTo>
                  <a:cubicBezTo>
                    <a:pt x="370" y="586"/>
                    <a:pt x="418" y="490"/>
                    <a:pt x="406" y="407"/>
                  </a:cubicBezTo>
                  <a:cubicBezTo>
                    <a:pt x="382" y="312"/>
                    <a:pt x="358" y="205"/>
                    <a:pt x="346" y="121"/>
                  </a:cubicBezTo>
                  <a:cubicBezTo>
                    <a:pt x="325" y="38"/>
                    <a:pt x="250" y="0"/>
                    <a:pt x="1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4"/>
            <p:cNvSpPr/>
            <p:nvPr/>
          </p:nvSpPr>
          <p:spPr>
            <a:xfrm>
              <a:off x="2289075" y="803035"/>
              <a:ext cx="53670" cy="57220"/>
            </a:xfrm>
            <a:custGeom>
              <a:rect b="b" l="l" r="r" t="t"/>
              <a:pathLst>
                <a:path extrusionOk="0" h="677" w="635">
                  <a:moveTo>
                    <a:pt x="223" y="0"/>
                  </a:moveTo>
                  <a:cubicBezTo>
                    <a:pt x="109" y="0"/>
                    <a:pt x="0" y="116"/>
                    <a:pt x="73" y="254"/>
                  </a:cubicBezTo>
                  <a:cubicBezTo>
                    <a:pt x="132" y="373"/>
                    <a:pt x="204" y="468"/>
                    <a:pt x="263" y="587"/>
                  </a:cubicBezTo>
                  <a:cubicBezTo>
                    <a:pt x="297" y="651"/>
                    <a:pt x="350" y="677"/>
                    <a:pt x="403" y="677"/>
                  </a:cubicBezTo>
                  <a:cubicBezTo>
                    <a:pt x="518" y="677"/>
                    <a:pt x="634" y="555"/>
                    <a:pt x="561" y="432"/>
                  </a:cubicBezTo>
                  <a:cubicBezTo>
                    <a:pt x="502" y="313"/>
                    <a:pt x="430" y="206"/>
                    <a:pt x="371" y="87"/>
                  </a:cubicBezTo>
                  <a:cubicBezTo>
                    <a:pt x="332" y="26"/>
                    <a:pt x="277" y="0"/>
                    <a:pt x="2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4"/>
            <p:cNvSpPr/>
            <p:nvPr/>
          </p:nvSpPr>
          <p:spPr>
            <a:xfrm>
              <a:off x="2341477" y="726374"/>
              <a:ext cx="43359" cy="60770"/>
            </a:xfrm>
            <a:custGeom>
              <a:rect b="b" l="l" r="r" t="t"/>
              <a:pathLst>
                <a:path extrusionOk="0" h="719" w="513">
                  <a:moveTo>
                    <a:pt x="186" y="0"/>
                  </a:moveTo>
                  <a:cubicBezTo>
                    <a:pt x="172" y="0"/>
                    <a:pt x="158" y="2"/>
                    <a:pt x="144" y="6"/>
                  </a:cubicBezTo>
                  <a:cubicBezTo>
                    <a:pt x="60" y="30"/>
                    <a:pt x="1" y="125"/>
                    <a:pt x="24" y="220"/>
                  </a:cubicBezTo>
                  <a:cubicBezTo>
                    <a:pt x="72" y="339"/>
                    <a:pt x="120" y="458"/>
                    <a:pt x="155" y="589"/>
                  </a:cubicBezTo>
                  <a:cubicBezTo>
                    <a:pt x="184" y="665"/>
                    <a:pt x="251" y="719"/>
                    <a:pt x="319" y="719"/>
                  </a:cubicBezTo>
                  <a:cubicBezTo>
                    <a:pt x="336" y="719"/>
                    <a:pt x="353" y="715"/>
                    <a:pt x="370" y="708"/>
                  </a:cubicBezTo>
                  <a:cubicBezTo>
                    <a:pt x="441" y="684"/>
                    <a:pt x="513" y="589"/>
                    <a:pt x="489" y="506"/>
                  </a:cubicBezTo>
                  <a:cubicBezTo>
                    <a:pt x="441" y="387"/>
                    <a:pt x="394" y="268"/>
                    <a:pt x="358" y="125"/>
                  </a:cubicBezTo>
                  <a:cubicBezTo>
                    <a:pt x="327" y="54"/>
                    <a:pt x="263" y="0"/>
                    <a:pt x="1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4"/>
            <p:cNvSpPr/>
            <p:nvPr/>
          </p:nvSpPr>
          <p:spPr>
            <a:xfrm>
              <a:off x="2370637" y="663152"/>
              <a:ext cx="43359" cy="43866"/>
            </a:xfrm>
            <a:custGeom>
              <a:rect b="b" l="l" r="r" t="t"/>
              <a:pathLst>
                <a:path extrusionOk="0" h="519" w="513">
                  <a:moveTo>
                    <a:pt x="188" y="1"/>
                  </a:moveTo>
                  <a:cubicBezTo>
                    <a:pt x="158" y="1"/>
                    <a:pt x="126" y="9"/>
                    <a:pt x="96" y="28"/>
                  </a:cubicBezTo>
                  <a:cubicBezTo>
                    <a:pt x="25" y="75"/>
                    <a:pt x="1" y="194"/>
                    <a:pt x="37" y="266"/>
                  </a:cubicBezTo>
                  <a:cubicBezTo>
                    <a:pt x="84" y="325"/>
                    <a:pt x="120" y="385"/>
                    <a:pt x="156" y="432"/>
                  </a:cubicBezTo>
                  <a:cubicBezTo>
                    <a:pt x="188" y="481"/>
                    <a:pt x="249" y="519"/>
                    <a:pt x="310" y="519"/>
                  </a:cubicBezTo>
                  <a:cubicBezTo>
                    <a:pt x="339" y="519"/>
                    <a:pt x="367" y="511"/>
                    <a:pt x="394" y="492"/>
                  </a:cubicBezTo>
                  <a:cubicBezTo>
                    <a:pt x="477" y="444"/>
                    <a:pt x="513" y="337"/>
                    <a:pt x="453" y="254"/>
                  </a:cubicBezTo>
                  <a:cubicBezTo>
                    <a:pt x="418" y="194"/>
                    <a:pt x="382" y="135"/>
                    <a:pt x="334" y="87"/>
                  </a:cubicBezTo>
                  <a:cubicBezTo>
                    <a:pt x="310" y="38"/>
                    <a:pt x="252" y="1"/>
                    <a:pt x="1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5" name="Google Shape;715;p14"/>
          <p:cNvSpPr/>
          <p:nvPr/>
        </p:nvSpPr>
        <p:spPr>
          <a:xfrm>
            <a:off x="1021541" y="419518"/>
            <a:ext cx="512976" cy="424991"/>
          </a:xfrm>
          <a:custGeom>
            <a:rect b="b" l="l" r="r" t="t"/>
            <a:pathLst>
              <a:path extrusionOk="0" h="3700" w="4466">
                <a:moveTo>
                  <a:pt x="2099" y="0"/>
                </a:moveTo>
                <a:cubicBezTo>
                  <a:pt x="1943" y="0"/>
                  <a:pt x="1787" y="15"/>
                  <a:pt x="1634" y="45"/>
                </a:cubicBezTo>
                <a:lnTo>
                  <a:pt x="1634" y="45"/>
                </a:lnTo>
                <a:lnTo>
                  <a:pt x="1750" y="13"/>
                </a:lnTo>
                <a:lnTo>
                  <a:pt x="1750" y="13"/>
                </a:lnTo>
                <a:cubicBezTo>
                  <a:pt x="1060" y="121"/>
                  <a:pt x="393" y="537"/>
                  <a:pt x="167" y="1192"/>
                </a:cubicBezTo>
                <a:cubicBezTo>
                  <a:pt x="0" y="1633"/>
                  <a:pt x="60" y="2145"/>
                  <a:pt x="286" y="2561"/>
                </a:cubicBezTo>
                <a:cubicBezTo>
                  <a:pt x="512" y="2978"/>
                  <a:pt x="881" y="3311"/>
                  <a:pt x="1310" y="3502"/>
                </a:cubicBezTo>
                <a:cubicBezTo>
                  <a:pt x="1613" y="3632"/>
                  <a:pt x="1943" y="3700"/>
                  <a:pt x="2271" y="3700"/>
                </a:cubicBezTo>
                <a:cubicBezTo>
                  <a:pt x="2754" y="3700"/>
                  <a:pt x="3232" y="3552"/>
                  <a:pt x="3608" y="3240"/>
                </a:cubicBezTo>
                <a:cubicBezTo>
                  <a:pt x="4227" y="2728"/>
                  <a:pt x="4465" y="1752"/>
                  <a:pt x="4060" y="1061"/>
                </a:cubicBezTo>
                <a:cubicBezTo>
                  <a:pt x="3953" y="835"/>
                  <a:pt x="3763" y="644"/>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4"/>
          <p:cNvSpPr/>
          <p:nvPr/>
        </p:nvSpPr>
        <p:spPr>
          <a:xfrm rot="-3588072">
            <a:off x="2003024" y="4391089"/>
            <a:ext cx="333173" cy="276040"/>
          </a:xfrm>
          <a:custGeom>
            <a:rect b="b" l="l" r="r" t="t"/>
            <a:pathLst>
              <a:path extrusionOk="0" h="3700" w="4466">
                <a:moveTo>
                  <a:pt x="2099" y="0"/>
                </a:moveTo>
                <a:cubicBezTo>
                  <a:pt x="1932" y="0"/>
                  <a:pt x="1765" y="17"/>
                  <a:pt x="1602" y="52"/>
                </a:cubicBezTo>
                <a:lnTo>
                  <a:pt x="1602" y="52"/>
                </a:lnTo>
                <a:lnTo>
                  <a:pt x="1739" y="14"/>
                </a:lnTo>
                <a:lnTo>
                  <a:pt x="1739" y="14"/>
                </a:lnTo>
                <a:cubicBezTo>
                  <a:pt x="1060" y="121"/>
                  <a:pt x="393" y="538"/>
                  <a:pt x="167" y="1192"/>
                </a:cubicBezTo>
                <a:cubicBezTo>
                  <a:pt x="0" y="1645"/>
                  <a:pt x="60" y="2145"/>
                  <a:pt x="286" y="2562"/>
                </a:cubicBezTo>
                <a:cubicBezTo>
                  <a:pt x="512" y="2978"/>
                  <a:pt x="881" y="3312"/>
                  <a:pt x="1310" y="3502"/>
                </a:cubicBezTo>
                <a:cubicBezTo>
                  <a:pt x="1613" y="3632"/>
                  <a:pt x="1943" y="3700"/>
                  <a:pt x="2270" y="3700"/>
                </a:cubicBezTo>
                <a:cubicBezTo>
                  <a:pt x="2752" y="3700"/>
                  <a:pt x="3227" y="3553"/>
                  <a:pt x="3596" y="3240"/>
                </a:cubicBezTo>
                <a:cubicBezTo>
                  <a:pt x="4227" y="2728"/>
                  <a:pt x="4465" y="1752"/>
                  <a:pt x="4060" y="1061"/>
                </a:cubicBezTo>
                <a:cubicBezTo>
                  <a:pt x="3941" y="835"/>
                  <a:pt x="3763" y="645"/>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7" name="Google Shape;717;p14"/>
          <p:cNvGrpSpPr/>
          <p:nvPr/>
        </p:nvGrpSpPr>
        <p:grpSpPr>
          <a:xfrm>
            <a:off x="8629609" y="1300954"/>
            <a:ext cx="614318" cy="955142"/>
            <a:chOff x="2080816" y="437481"/>
            <a:chExt cx="333180" cy="518029"/>
          </a:xfrm>
        </p:grpSpPr>
        <p:sp>
          <p:nvSpPr>
            <p:cNvPr id="718" name="Google Shape;718;p14"/>
            <p:cNvSpPr/>
            <p:nvPr/>
          </p:nvSpPr>
          <p:spPr>
            <a:xfrm>
              <a:off x="2080816" y="728825"/>
              <a:ext cx="45387" cy="58488"/>
            </a:xfrm>
            <a:custGeom>
              <a:rect b="b" l="l" r="r" t="t"/>
              <a:pathLst>
                <a:path extrusionOk="0" h="692" w="537">
                  <a:moveTo>
                    <a:pt x="196" y="0"/>
                  </a:moveTo>
                  <a:cubicBezTo>
                    <a:pt x="164" y="0"/>
                    <a:pt x="133" y="8"/>
                    <a:pt x="108" y="24"/>
                  </a:cubicBezTo>
                  <a:cubicBezTo>
                    <a:pt x="13" y="72"/>
                    <a:pt x="1" y="179"/>
                    <a:pt x="49" y="263"/>
                  </a:cubicBezTo>
                  <a:cubicBezTo>
                    <a:pt x="96" y="382"/>
                    <a:pt x="156" y="489"/>
                    <a:pt x="191" y="608"/>
                  </a:cubicBezTo>
                  <a:cubicBezTo>
                    <a:pt x="215" y="663"/>
                    <a:pt x="279" y="692"/>
                    <a:pt x="341" y="692"/>
                  </a:cubicBezTo>
                  <a:cubicBezTo>
                    <a:pt x="373" y="692"/>
                    <a:pt x="405" y="684"/>
                    <a:pt x="430" y="667"/>
                  </a:cubicBezTo>
                  <a:cubicBezTo>
                    <a:pt x="525" y="620"/>
                    <a:pt x="537" y="513"/>
                    <a:pt x="489" y="429"/>
                  </a:cubicBezTo>
                  <a:cubicBezTo>
                    <a:pt x="453" y="310"/>
                    <a:pt x="394" y="203"/>
                    <a:pt x="346" y="84"/>
                  </a:cubicBezTo>
                  <a:cubicBezTo>
                    <a:pt x="323" y="29"/>
                    <a:pt x="258" y="0"/>
                    <a:pt x="1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4"/>
            <p:cNvSpPr/>
            <p:nvPr/>
          </p:nvSpPr>
          <p:spPr>
            <a:xfrm>
              <a:off x="2132204" y="695017"/>
              <a:ext cx="48345" cy="64404"/>
            </a:xfrm>
            <a:custGeom>
              <a:rect b="b" l="l" r="r" t="t"/>
              <a:pathLst>
                <a:path extrusionOk="0" h="762" w="572">
                  <a:moveTo>
                    <a:pt x="181" y="1"/>
                  </a:moveTo>
                  <a:cubicBezTo>
                    <a:pt x="150" y="1"/>
                    <a:pt x="120" y="7"/>
                    <a:pt x="95" y="20"/>
                  </a:cubicBezTo>
                  <a:cubicBezTo>
                    <a:pt x="24" y="67"/>
                    <a:pt x="0" y="174"/>
                    <a:pt x="36" y="258"/>
                  </a:cubicBezTo>
                  <a:cubicBezTo>
                    <a:pt x="95" y="401"/>
                    <a:pt x="167" y="543"/>
                    <a:pt x="226" y="674"/>
                  </a:cubicBezTo>
                  <a:cubicBezTo>
                    <a:pt x="256" y="734"/>
                    <a:pt x="314" y="761"/>
                    <a:pt x="371" y="761"/>
                  </a:cubicBezTo>
                  <a:cubicBezTo>
                    <a:pt x="405" y="761"/>
                    <a:pt x="438" y="752"/>
                    <a:pt x="464" y="734"/>
                  </a:cubicBezTo>
                  <a:cubicBezTo>
                    <a:pt x="560" y="698"/>
                    <a:pt x="572" y="591"/>
                    <a:pt x="524" y="496"/>
                  </a:cubicBezTo>
                  <a:cubicBezTo>
                    <a:pt x="464" y="365"/>
                    <a:pt x="393" y="222"/>
                    <a:pt x="334" y="79"/>
                  </a:cubicBezTo>
                  <a:cubicBezTo>
                    <a:pt x="302" y="25"/>
                    <a:pt x="241" y="1"/>
                    <a:pt x="18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4"/>
            <p:cNvSpPr/>
            <p:nvPr/>
          </p:nvSpPr>
          <p:spPr>
            <a:xfrm>
              <a:off x="2190523" y="634838"/>
              <a:ext cx="47416" cy="66771"/>
            </a:xfrm>
            <a:custGeom>
              <a:rect b="b" l="l" r="r" t="t"/>
              <a:pathLst>
                <a:path extrusionOk="0" h="790" w="561">
                  <a:moveTo>
                    <a:pt x="206" y="0"/>
                  </a:moveTo>
                  <a:cubicBezTo>
                    <a:pt x="193" y="0"/>
                    <a:pt x="180" y="2"/>
                    <a:pt x="167" y="5"/>
                  </a:cubicBezTo>
                  <a:cubicBezTo>
                    <a:pt x="72" y="41"/>
                    <a:pt x="1" y="136"/>
                    <a:pt x="48" y="220"/>
                  </a:cubicBezTo>
                  <a:cubicBezTo>
                    <a:pt x="108" y="363"/>
                    <a:pt x="144" y="517"/>
                    <a:pt x="203" y="660"/>
                  </a:cubicBezTo>
                  <a:cubicBezTo>
                    <a:pt x="232" y="736"/>
                    <a:pt x="291" y="790"/>
                    <a:pt x="362" y="790"/>
                  </a:cubicBezTo>
                  <a:cubicBezTo>
                    <a:pt x="380" y="790"/>
                    <a:pt x="398" y="786"/>
                    <a:pt x="417" y="779"/>
                  </a:cubicBezTo>
                  <a:cubicBezTo>
                    <a:pt x="501" y="755"/>
                    <a:pt x="560" y="660"/>
                    <a:pt x="536" y="577"/>
                  </a:cubicBezTo>
                  <a:cubicBezTo>
                    <a:pt x="477" y="422"/>
                    <a:pt x="429" y="279"/>
                    <a:pt x="370" y="124"/>
                  </a:cubicBezTo>
                  <a:cubicBezTo>
                    <a:pt x="350" y="54"/>
                    <a:pt x="278" y="0"/>
                    <a:pt x="2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4"/>
            <p:cNvSpPr/>
            <p:nvPr/>
          </p:nvSpPr>
          <p:spPr>
            <a:xfrm>
              <a:off x="2231770" y="577617"/>
              <a:ext cx="51473" cy="43866"/>
            </a:xfrm>
            <a:custGeom>
              <a:rect b="b" l="l" r="r" t="t"/>
              <a:pathLst>
                <a:path extrusionOk="0" h="519" w="609">
                  <a:moveTo>
                    <a:pt x="208" y="1"/>
                  </a:moveTo>
                  <a:cubicBezTo>
                    <a:pt x="147" y="1"/>
                    <a:pt x="81" y="38"/>
                    <a:pt x="48" y="87"/>
                  </a:cubicBezTo>
                  <a:cubicBezTo>
                    <a:pt x="1" y="182"/>
                    <a:pt x="37" y="266"/>
                    <a:pt x="108" y="325"/>
                  </a:cubicBezTo>
                  <a:cubicBezTo>
                    <a:pt x="179" y="385"/>
                    <a:pt x="251" y="444"/>
                    <a:pt x="334" y="492"/>
                  </a:cubicBezTo>
                  <a:cubicBezTo>
                    <a:pt x="357" y="511"/>
                    <a:pt x="384" y="519"/>
                    <a:pt x="413" y="519"/>
                  </a:cubicBezTo>
                  <a:cubicBezTo>
                    <a:pt x="474" y="519"/>
                    <a:pt x="540" y="481"/>
                    <a:pt x="572" y="432"/>
                  </a:cubicBezTo>
                  <a:cubicBezTo>
                    <a:pt x="608" y="337"/>
                    <a:pt x="584" y="254"/>
                    <a:pt x="513" y="194"/>
                  </a:cubicBezTo>
                  <a:cubicBezTo>
                    <a:pt x="429" y="135"/>
                    <a:pt x="358" y="75"/>
                    <a:pt x="287" y="27"/>
                  </a:cubicBezTo>
                  <a:cubicBezTo>
                    <a:pt x="264" y="9"/>
                    <a:pt x="237" y="1"/>
                    <a:pt x="20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4"/>
            <p:cNvSpPr/>
            <p:nvPr/>
          </p:nvSpPr>
          <p:spPr>
            <a:xfrm>
              <a:off x="2261014" y="520565"/>
              <a:ext cx="64489" cy="29244"/>
            </a:xfrm>
            <a:custGeom>
              <a:rect b="b" l="l" r="r" t="t"/>
              <a:pathLst>
                <a:path extrusionOk="0" h="346" w="763">
                  <a:moveTo>
                    <a:pt x="226" y="0"/>
                  </a:moveTo>
                  <a:cubicBezTo>
                    <a:pt x="0" y="0"/>
                    <a:pt x="0" y="345"/>
                    <a:pt x="226" y="345"/>
                  </a:cubicBezTo>
                  <a:lnTo>
                    <a:pt x="536" y="345"/>
                  </a:lnTo>
                  <a:cubicBezTo>
                    <a:pt x="762" y="345"/>
                    <a:pt x="762" y="0"/>
                    <a:pt x="53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4"/>
            <p:cNvSpPr/>
            <p:nvPr/>
          </p:nvSpPr>
          <p:spPr>
            <a:xfrm>
              <a:off x="2297189" y="437481"/>
              <a:ext cx="54431" cy="33301"/>
            </a:xfrm>
            <a:custGeom>
              <a:rect b="b" l="l" r="r" t="t"/>
              <a:pathLst>
                <a:path extrusionOk="0" h="394" w="644">
                  <a:moveTo>
                    <a:pt x="465" y="1"/>
                  </a:moveTo>
                  <a:cubicBezTo>
                    <a:pt x="450" y="1"/>
                    <a:pt x="434" y="3"/>
                    <a:pt x="417" y="7"/>
                  </a:cubicBezTo>
                  <a:cubicBezTo>
                    <a:pt x="334" y="19"/>
                    <a:pt x="227" y="42"/>
                    <a:pt x="132" y="66"/>
                  </a:cubicBezTo>
                  <a:cubicBezTo>
                    <a:pt x="48" y="78"/>
                    <a:pt x="1" y="185"/>
                    <a:pt x="13" y="269"/>
                  </a:cubicBezTo>
                  <a:cubicBezTo>
                    <a:pt x="42" y="348"/>
                    <a:pt x="105" y="394"/>
                    <a:pt x="179" y="394"/>
                  </a:cubicBezTo>
                  <a:cubicBezTo>
                    <a:pt x="195" y="394"/>
                    <a:pt x="211" y="392"/>
                    <a:pt x="227" y="388"/>
                  </a:cubicBezTo>
                  <a:cubicBezTo>
                    <a:pt x="310" y="376"/>
                    <a:pt x="417" y="340"/>
                    <a:pt x="513" y="328"/>
                  </a:cubicBezTo>
                  <a:cubicBezTo>
                    <a:pt x="596" y="316"/>
                    <a:pt x="644" y="209"/>
                    <a:pt x="632" y="126"/>
                  </a:cubicBezTo>
                  <a:cubicBezTo>
                    <a:pt x="602" y="47"/>
                    <a:pt x="540" y="1"/>
                    <a:pt x="4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4"/>
            <p:cNvSpPr/>
            <p:nvPr/>
          </p:nvSpPr>
          <p:spPr>
            <a:xfrm>
              <a:off x="2137191" y="807599"/>
              <a:ext cx="58488" cy="51895"/>
            </a:xfrm>
            <a:custGeom>
              <a:rect b="b" l="l" r="r" t="t"/>
              <a:pathLst>
                <a:path extrusionOk="0" h="614" w="692">
                  <a:moveTo>
                    <a:pt x="175" y="0"/>
                  </a:moveTo>
                  <a:cubicBezTo>
                    <a:pt x="132" y="0"/>
                    <a:pt x="90" y="15"/>
                    <a:pt x="60" y="45"/>
                  </a:cubicBezTo>
                  <a:cubicBezTo>
                    <a:pt x="1" y="104"/>
                    <a:pt x="1" y="223"/>
                    <a:pt x="60" y="283"/>
                  </a:cubicBezTo>
                  <a:cubicBezTo>
                    <a:pt x="167" y="378"/>
                    <a:pt x="275" y="474"/>
                    <a:pt x="382" y="569"/>
                  </a:cubicBezTo>
                  <a:cubicBezTo>
                    <a:pt x="417" y="599"/>
                    <a:pt x="462" y="613"/>
                    <a:pt x="505" y="613"/>
                  </a:cubicBezTo>
                  <a:cubicBezTo>
                    <a:pt x="548" y="613"/>
                    <a:pt x="590" y="599"/>
                    <a:pt x="620" y="569"/>
                  </a:cubicBezTo>
                  <a:cubicBezTo>
                    <a:pt x="679" y="509"/>
                    <a:pt x="691" y="390"/>
                    <a:pt x="620" y="331"/>
                  </a:cubicBezTo>
                  <a:cubicBezTo>
                    <a:pt x="513" y="235"/>
                    <a:pt x="405" y="140"/>
                    <a:pt x="298" y="45"/>
                  </a:cubicBezTo>
                  <a:cubicBezTo>
                    <a:pt x="263" y="15"/>
                    <a:pt x="218" y="0"/>
                    <a:pt x="1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4"/>
            <p:cNvSpPr/>
            <p:nvPr/>
          </p:nvSpPr>
          <p:spPr>
            <a:xfrm>
              <a:off x="2204638" y="771931"/>
              <a:ext cx="41330" cy="42683"/>
            </a:xfrm>
            <a:custGeom>
              <a:rect b="b" l="l" r="r" t="t"/>
              <a:pathLst>
                <a:path extrusionOk="0" h="505" w="489">
                  <a:moveTo>
                    <a:pt x="185" y="1"/>
                  </a:moveTo>
                  <a:cubicBezTo>
                    <a:pt x="138" y="1"/>
                    <a:pt x="91" y="19"/>
                    <a:pt x="60" y="50"/>
                  </a:cubicBezTo>
                  <a:cubicBezTo>
                    <a:pt x="0" y="110"/>
                    <a:pt x="0" y="217"/>
                    <a:pt x="60" y="288"/>
                  </a:cubicBezTo>
                  <a:cubicBezTo>
                    <a:pt x="96" y="348"/>
                    <a:pt x="143" y="407"/>
                    <a:pt x="191" y="455"/>
                  </a:cubicBezTo>
                  <a:cubicBezTo>
                    <a:pt x="219" y="489"/>
                    <a:pt x="261" y="504"/>
                    <a:pt x="304" y="504"/>
                  </a:cubicBezTo>
                  <a:cubicBezTo>
                    <a:pt x="351" y="504"/>
                    <a:pt x="398" y="486"/>
                    <a:pt x="429" y="455"/>
                  </a:cubicBezTo>
                  <a:cubicBezTo>
                    <a:pt x="489" y="384"/>
                    <a:pt x="489" y="288"/>
                    <a:pt x="429" y="217"/>
                  </a:cubicBezTo>
                  <a:cubicBezTo>
                    <a:pt x="381" y="157"/>
                    <a:pt x="334" y="98"/>
                    <a:pt x="298" y="50"/>
                  </a:cubicBezTo>
                  <a:cubicBezTo>
                    <a:pt x="270" y="16"/>
                    <a:pt x="228" y="1"/>
                    <a:pt x="1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4"/>
            <p:cNvSpPr/>
            <p:nvPr/>
          </p:nvSpPr>
          <p:spPr>
            <a:xfrm>
              <a:off x="2257971" y="716739"/>
              <a:ext cx="52402" cy="47669"/>
            </a:xfrm>
            <a:custGeom>
              <a:rect b="b" l="l" r="r" t="t"/>
              <a:pathLst>
                <a:path extrusionOk="0" h="564" w="620">
                  <a:moveTo>
                    <a:pt x="181" y="0"/>
                  </a:moveTo>
                  <a:cubicBezTo>
                    <a:pt x="150" y="0"/>
                    <a:pt x="120" y="8"/>
                    <a:pt x="96" y="25"/>
                  </a:cubicBezTo>
                  <a:cubicBezTo>
                    <a:pt x="36" y="84"/>
                    <a:pt x="0" y="167"/>
                    <a:pt x="48" y="263"/>
                  </a:cubicBezTo>
                  <a:cubicBezTo>
                    <a:pt x="108" y="382"/>
                    <a:pt x="215" y="477"/>
                    <a:pt x="334" y="536"/>
                  </a:cubicBezTo>
                  <a:cubicBezTo>
                    <a:pt x="360" y="554"/>
                    <a:pt x="394" y="564"/>
                    <a:pt x="427" y="564"/>
                  </a:cubicBezTo>
                  <a:cubicBezTo>
                    <a:pt x="484" y="564"/>
                    <a:pt x="542" y="537"/>
                    <a:pt x="572" y="477"/>
                  </a:cubicBezTo>
                  <a:cubicBezTo>
                    <a:pt x="620" y="406"/>
                    <a:pt x="596" y="286"/>
                    <a:pt x="512" y="239"/>
                  </a:cubicBezTo>
                  <a:cubicBezTo>
                    <a:pt x="500" y="227"/>
                    <a:pt x="465" y="215"/>
                    <a:pt x="453" y="215"/>
                  </a:cubicBezTo>
                  <a:lnTo>
                    <a:pt x="441" y="203"/>
                  </a:lnTo>
                  <a:lnTo>
                    <a:pt x="405" y="167"/>
                  </a:lnTo>
                  <a:lnTo>
                    <a:pt x="381" y="144"/>
                  </a:lnTo>
                  <a:cubicBezTo>
                    <a:pt x="375" y="133"/>
                    <a:pt x="372" y="130"/>
                    <a:pt x="371" y="130"/>
                  </a:cubicBezTo>
                  <a:lnTo>
                    <a:pt x="371" y="130"/>
                  </a:lnTo>
                  <a:cubicBezTo>
                    <a:pt x="371" y="130"/>
                    <a:pt x="371" y="131"/>
                    <a:pt x="372" y="133"/>
                  </a:cubicBezTo>
                  <a:lnTo>
                    <a:pt x="372" y="133"/>
                  </a:lnTo>
                  <a:cubicBezTo>
                    <a:pt x="354" y="113"/>
                    <a:pt x="344" y="94"/>
                    <a:pt x="334" y="84"/>
                  </a:cubicBezTo>
                  <a:cubicBezTo>
                    <a:pt x="303" y="29"/>
                    <a:pt x="240" y="0"/>
                    <a:pt x="18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4"/>
            <p:cNvSpPr/>
            <p:nvPr/>
          </p:nvSpPr>
          <p:spPr>
            <a:xfrm>
              <a:off x="2298203" y="628668"/>
              <a:ext cx="45387" cy="39978"/>
            </a:xfrm>
            <a:custGeom>
              <a:rect b="b" l="l" r="r" t="t"/>
              <a:pathLst>
                <a:path extrusionOk="0" h="473" w="537">
                  <a:moveTo>
                    <a:pt x="192" y="1"/>
                  </a:moveTo>
                  <a:cubicBezTo>
                    <a:pt x="151" y="1"/>
                    <a:pt x="111" y="16"/>
                    <a:pt x="84" y="55"/>
                  </a:cubicBezTo>
                  <a:cubicBezTo>
                    <a:pt x="24" y="114"/>
                    <a:pt x="1" y="233"/>
                    <a:pt x="84" y="293"/>
                  </a:cubicBezTo>
                  <a:cubicBezTo>
                    <a:pt x="120" y="328"/>
                    <a:pt x="167" y="376"/>
                    <a:pt x="227" y="424"/>
                  </a:cubicBezTo>
                  <a:cubicBezTo>
                    <a:pt x="258" y="455"/>
                    <a:pt x="305" y="473"/>
                    <a:pt x="352" y="473"/>
                  </a:cubicBezTo>
                  <a:cubicBezTo>
                    <a:pt x="395" y="473"/>
                    <a:pt x="437" y="458"/>
                    <a:pt x="465" y="424"/>
                  </a:cubicBezTo>
                  <a:cubicBezTo>
                    <a:pt x="525" y="352"/>
                    <a:pt x="536" y="245"/>
                    <a:pt x="465" y="185"/>
                  </a:cubicBezTo>
                  <a:cubicBezTo>
                    <a:pt x="417" y="138"/>
                    <a:pt x="382" y="90"/>
                    <a:pt x="322" y="55"/>
                  </a:cubicBezTo>
                  <a:cubicBezTo>
                    <a:pt x="290" y="22"/>
                    <a:pt x="240" y="1"/>
                    <a:pt x="19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4"/>
            <p:cNvSpPr/>
            <p:nvPr/>
          </p:nvSpPr>
          <p:spPr>
            <a:xfrm>
              <a:off x="2337505" y="561305"/>
              <a:ext cx="51388" cy="37273"/>
            </a:xfrm>
            <a:custGeom>
              <a:rect b="b" l="l" r="r" t="t"/>
              <a:pathLst>
                <a:path extrusionOk="0" h="441" w="608">
                  <a:moveTo>
                    <a:pt x="184" y="1"/>
                  </a:moveTo>
                  <a:cubicBezTo>
                    <a:pt x="104" y="1"/>
                    <a:pt x="32" y="56"/>
                    <a:pt x="12" y="137"/>
                  </a:cubicBezTo>
                  <a:cubicBezTo>
                    <a:pt x="0" y="220"/>
                    <a:pt x="48" y="316"/>
                    <a:pt x="131" y="340"/>
                  </a:cubicBezTo>
                  <a:cubicBezTo>
                    <a:pt x="226" y="363"/>
                    <a:pt x="298" y="399"/>
                    <a:pt x="393" y="435"/>
                  </a:cubicBezTo>
                  <a:cubicBezTo>
                    <a:pt x="405" y="438"/>
                    <a:pt x="418" y="440"/>
                    <a:pt x="431" y="440"/>
                  </a:cubicBezTo>
                  <a:cubicBezTo>
                    <a:pt x="506" y="440"/>
                    <a:pt x="585" y="385"/>
                    <a:pt x="595" y="304"/>
                  </a:cubicBezTo>
                  <a:cubicBezTo>
                    <a:pt x="607" y="220"/>
                    <a:pt x="572" y="137"/>
                    <a:pt x="476" y="101"/>
                  </a:cubicBezTo>
                  <a:cubicBezTo>
                    <a:pt x="381" y="66"/>
                    <a:pt x="310" y="42"/>
                    <a:pt x="226" y="6"/>
                  </a:cubicBezTo>
                  <a:cubicBezTo>
                    <a:pt x="212" y="3"/>
                    <a:pt x="198" y="1"/>
                    <a:pt x="18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4"/>
            <p:cNvSpPr/>
            <p:nvPr/>
          </p:nvSpPr>
          <p:spPr>
            <a:xfrm>
              <a:off x="2357621" y="498421"/>
              <a:ext cx="44288" cy="37273"/>
            </a:xfrm>
            <a:custGeom>
              <a:rect b="b" l="l" r="r" t="t"/>
              <a:pathLst>
                <a:path extrusionOk="0" h="441" w="524">
                  <a:moveTo>
                    <a:pt x="191" y="0"/>
                  </a:moveTo>
                  <a:cubicBezTo>
                    <a:pt x="155" y="0"/>
                    <a:pt x="107" y="12"/>
                    <a:pt x="72" y="48"/>
                  </a:cubicBezTo>
                  <a:cubicBezTo>
                    <a:pt x="36" y="107"/>
                    <a:pt x="0" y="226"/>
                    <a:pt x="72" y="286"/>
                  </a:cubicBezTo>
                  <a:cubicBezTo>
                    <a:pt x="119" y="322"/>
                    <a:pt x="167" y="357"/>
                    <a:pt x="214" y="405"/>
                  </a:cubicBezTo>
                  <a:cubicBezTo>
                    <a:pt x="238" y="429"/>
                    <a:pt x="286" y="441"/>
                    <a:pt x="334" y="441"/>
                  </a:cubicBezTo>
                  <a:cubicBezTo>
                    <a:pt x="369" y="441"/>
                    <a:pt x="417" y="429"/>
                    <a:pt x="453" y="405"/>
                  </a:cubicBezTo>
                  <a:cubicBezTo>
                    <a:pt x="512" y="345"/>
                    <a:pt x="524" y="226"/>
                    <a:pt x="453" y="167"/>
                  </a:cubicBezTo>
                  <a:cubicBezTo>
                    <a:pt x="405" y="119"/>
                    <a:pt x="357" y="83"/>
                    <a:pt x="310" y="48"/>
                  </a:cubicBezTo>
                  <a:cubicBezTo>
                    <a:pt x="286" y="12"/>
                    <a:pt x="238" y="0"/>
                    <a:pt x="1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4"/>
            <p:cNvSpPr/>
            <p:nvPr/>
          </p:nvSpPr>
          <p:spPr>
            <a:xfrm>
              <a:off x="2186551" y="910461"/>
              <a:ext cx="48345" cy="45049"/>
            </a:xfrm>
            <a:custGeom>
              <a:rect b="b" l="l" r="r" t="t"/>
              <a:pathLst>
                <a:path extrusionOk="0" h="533" w="572">
                  <a:moveTo>
                    <a:pt x="180" y="0"/>
                  </a:moveTo>
                  <a:cubicBezTo>
                    <a:pt x="139" y="0"/>
                    <a:pt x="99" y="16"/>
                    <a:pt x="72" y="54"/>
                  </a:cubicBezTo>
                  <a:cubicBezTo>
                    <a:pt x="12" y="114"/>
                    <a:pt x="0" y="209"/>
                    <a:pt x="72" y="292"/>
                  </a:cubicBezTo>
                  <a:lnTo>
                    <a:pt x="274" y="483"/>
                  </a:lnTo>
                  <a:cubicBezTo>
                    <a:pt x="305" y="514"/>
                    <a:pt x="352" y="532"/>
                    <a:pt x="399" y="532"/>
                  </a:cubicBezTo>
                  <a:cubicBezTo>
                    <a:pt x="442" y="532"/>
                    <a:pt x="484" y="517"/>
                    <a:pt x="512" y="483"/>
                  </a:cubicBezTo>
                  <a:cubicBezTo>
                    <a:pt x="572" y="411"/>
                    <a:pt x="572" y="304"/>
                    <a:pt x="512" y="245"/>
                  </a:cubicBezTo>
                  <a:lnTo>
                    <a:pt x="310" y="54"/>
                  </a:lnTo>
                  <a:cubicBezTo>
                    <a:pt x="277" y="22"/>
                    <a:pt x="228" y="0"/>
                    <a:pt x="1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4"/>
            <p:cNvSpPr/>
            <p:nvPr/>
          </p:nvSpPr>
          <p:spPr>
            <a:xfrm>
              <a:off x="2251885" y="850451"/>
              <a:ext cx="35329" cy="51726"/>
            </a:xfrm>
            <a:custGeom>
              <a:rect b="b" l="l" r="r" t="t"/>
              <a:pathLst>
                <a:path extrusionOk="0" h="612" w="418">
                  <a:moveTo>
                    <a:pt x="167" y="0"/>
                  </a:moveTo>
                  <a:cubicBezTo>
                    <a:pt x="155" y="0"/>
                    <a:pt x="144" y="1"/>
                    <a:pt x="132" y="2"/>
                  </a:cubicBezTo>
                  <a:cubicBezTo>
                    <a:pt x="49" y="26"/>
                    <a:pt x="1" y="121"/>
                    <a:pt x="13" y="205"/>
                  </a:cubicBezTo>
                  <a:cubicBezTo>
                    <a:pt x="37" y="300"/>
                    <a:pt x="61" y="407"/>
                    <a:pt x="72" y="490"/>
                  </a:cubicBezTo>
                  <a:cubicBezTo>
                    <a:pt x="93" y="574"/>
                    <a:pt x="169" y="612"/>
                    <a:pt x="252" y="612"/>
                  </a:cubicBezTo>
                  <a:cubicBezTo>
                    <a:pt x="263" y="612"/>
                    <a:pt x="275" y="611"/>
                    <a:pt x="287" y="609"/>
                  </a:cubicBezTo>
                  <a:cubicBezTo>
                    <a:pt x="370" y="586"/>
                    <a:pt x="418" y="490"/>
                    <a:pt x="406" y="407"/>
                  </a:cubicBezTo>
                  <a:cubicBezTo>
                    <a:pt x="382" y="312"/>
                    <a:pt x="358" y="205"/>
                    <a:pt x="346" y="121"/>
                  </a:cubicBezTo>
                  <a:cubicBezTo>
                    <a:pt x="325" y="38"/>
                    <a:pt x="250" y="0"/>
                    <a:pt x="1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4"/>
            <p:cNvSpPr/>
            <p:nvPr/>
          </p:nvSpPr>
          <p:spPr>
            <a:xfrm>
              <a:off x="2289075" y="803035"/>
              <a:ext cx="53670" cy="57220"/>
            </a:xfrm>
            <a:custGeom>
              <a:rect b="b" l="l" r="r" t="t"/>
              <a:pathLst>
                <a:path extrusionOk="0" h="677" w="635">
                  <a:moveTo>
                    <a:pt x="223" y="0"/>
                  </a:moveTo>
                  <a:cubicBezTo>
                    <a:pt x="109" y="0"/>
                    <a:pt x="0" y="116"/>
                    <a:pt x="73" y="254"/>
                  </a:cubicBezTo>
                  <a:cubicBezTo>
                    <a:pt x="132" y="373"/>
                    <a:pt x="204" y="468"/>
                    <a:pt x="263" y="587"/>
                  </a:cubicBezTo>
                  <a:cubicBezTo>
                    <a:pt x="297" y="651"/>
                    <a:pt x="350" y="677"/>
                    <a:pt x="403" y="677"/>
                  </a:cubicBezTo>
                  <a:cubicBezTo>
                    <a:pt x="518" y="677"/>
                    <a:pt x="634" y="555"/>
                    <a:pt x="561" y="432"/>
                  </a:cubicBezTo>
                  <a:cubicBezTo>
                    <a:pt x="502" y="313"/>
                    <a:pt x="430" y="206"/>
                    <a:pt x="371" y="87"/>
                  </a:cubicBezTo>
                  <a:cubicBezTo>
                    <a:pt x="332" y="26"/>
                    <a:pt x="277" y="0"/>
                    <a:pt x="2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4"/>
            <p:cNvSpPr/>
            <p:nvPr/>
          </p:nvSpPr>
          <p:spPr>
            <a:xfrm>
              <a:off x="2341477" y="726374"/>
              <a:ext cx="43359" cy="60770"/>
            </a:xfrm>
            <a:custGeom>
              <a:rect b="b" l="l" r="r" t="t"/>
              <a:pathLst>
                <a:path extrusionOk="0" h="719" w="513">
                  <a:moveTo>
                    <a:pt x="186" y="0"/>
                  </a:moveTo>
                  <a:cubicBezTo>
                    <a:pt x="172" y="0"/>
                    <a:pt x="158" y="2"/>
                    <a:pt x="144" y="6"/>
                  </a:cubicBezTo>
                  <a:cubicBezTo>
                    <a:pt x="60" y="30"/>
                    <a:pt x="1" y="125"/>
                    <a:pt x="24" y="220"/>
                  </a:cubicBezTo>
                  <a:cubicBezTo>
                    <a:pt x="72" y="339"/>
                    <a:pt x="120" y="458"/>
                    <a:pt x="155" y="589"/>
                  </a:cubicBezTo>
                  <a:cubicBezTo>
                    <a:pt x="184" y="665"/>
                    <a:pt x="251" y="719"/>
                    <a:pt x="319" y="719"/>
                  </a:cubicBezTo>
                  <a:cubicBezTo>
                    <a:pt x="336" y="719"/>
                    <a:pt x="353" y="715"/>
                    <a:pt x="370" y="708"/>
                  </a:cubicBezTo>
                  <a:cubicBezTo>
                    <a:pt x="441" y="684"/>
                    <a:pt x="513" y="589"/>
                    <a:pt x="489" y="506"/>
                  </a:cubicBezTo>
                  <a:cubicBezTo>
                    <a:pt x="441" y="387"/>
                    <a:pt x="394" y="268"/>
                    <a:pt x="358" y="125"/>
                  </a:cubicBezTo>
                  <a:cubicBezTo>
                    <a:pt x="327" y="54"/>
                    <a:pt x="263" y="0"/>
                    <a:pt x="18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4"/>
            <p:cNvSpPr/>
            <p:nvPr/>
          </p:nvSpPr>
          <p:spPr>
            <a:xfrm>
              <a:off x="2370637" y="663152"/>
              <a:ext cx="43359" cy="43866"/>
            </a:xfrm>
            <a:custGeom>
              <a:rect b="b" l="l" r="r" t="t"/>
              <a:pathLst>
                <a:path extrusionOk="0" h="519" w="513">
                  <a:moveTo>
                    <a:pt x="188" y="1"/>
                  </a:moveTo>
                  <a:cubicBezTo>
                    <a:pt x="158" y="1"/>
                    <a:pt x="126" y="9"/>
                    <a:pt x="96" y="28"/>
                  </a:cubicBezTo>
                  <a:cubicBezTo>
                    <a:pt x="25" y="75"/>
                    <a:pt x="1" y="194"/>
                    <a:pt x="37" y="266"/>
                  </a:cubicBezTo>
                  <a:cubicBezTo>
                    <a:pt x="84" y="325"/>
                    <a:pt x="120" y="385"/>
                    <a:pt x="156" y="432"/>
                  </a:cubicBezTo>
                  <a:cubicBezTo>
                    <a:pt x="188" y="481"/>
                    <a:pt x="249" y="519"/>
                    <a:pt x="310" y="519"/>
                  </a:cubicBezTo>
                  <a:cubicBezTo>
                    <a:pt x="339" y="519"/>
                    <a:pt x="367" y="511"/>
                    <a:pt x="394" y="492"/>
                  </a:cubicBezTo>
                  <a:cubicBezTo>
                    <a:pt x="477" y="444"/>
                    <a:pt x="513" y="337"/>
                    <a:pt x="453" y="254"/>
                  </a:cubicBezTo>
                  <a:cubicBezTo>
                    <a:pt x="418" y="194"/>
                    <a:pt x="382" y="135"/>
                    <a:pt x="334" y="87"/>
                  </a:cubicBezTo>
                  <a:cubicBezTo>
                    <a:pt x="310" y="38"/>
                    <a:pt x="252" y="1"/>
                    <a:pt x="1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5" name="Google Shape;735;p14"/>
          <p:cNvGrpSpPr/>
          <p:nvPr/>
        </p:nvGrpSpPr>
        <p:grpSpPr>
          <a:xfrm rot="-10105288">
            <a:off x="190682" y="2609472"/>
            <a:ext cx="681597" cy="1059748"/>
            <a:chOff x="2080816" y="437481"/>
            <a:chExt cx="333180" cy="518029"/>
          </a:xfrm>
        </p:grpSpPr>
        <p:sp>
          <p:nvSpPr>
            <p:cNvPr id="736" name="Google Shape;736;p14"/>
            <p:cNvSpPr/>
            <p:nvPr/>
          </p:nvSpPr>
          <p:spPr>
            <a:xfrm>
              <a:off x="2080816" y="728825"/>
              <a:ext cx="45387" cy="58488"/>
            </a:xfrm>
            <a:custGeom>
              <a:rect b="b" l="l" r="r" t="t"/>
              <a:pathLst>
                <a:path extrusionOk="0" h="692" w="537">
                  <a:moveTo>
                    <a:pt x="196" y="0"/>
                  </a:moveTo>
                  <a:cubicBezTo>
                    <a:pt x="164" y="0"/>
                    <a:pt x="133" y="8"/>
                    <a:pt x="108" y="24"/>
                  </a:cubicBezTo>
                  <a:cubicBezTo>
                    <a:pt x="13" y="72"/>
                    <a:pt x="1" y="179"/>
                    <a:pt x="49" y="263"/>
                  </a:cubicBezTo>
                  <a:cubicBezTo>
                    <a:pt x="96" y="382"/>
                    <a:pt x="156" y="489"/>
                    <a:pt x="191" y="608"/>
                  </a:cubicBezTo>
                  <a:cubicBezTo>
                    <a:pt x="215" y="663"/>
                    <a:pt x="279" y="692"/>
                    <a:pt x="341" y="692"/>
                  </a:cubicBezTo>
                  <a:cubicBezTo>
                    <a:pt x="373" y="692"/>
                    <a:pt x="405" y="684"/>
                    <a:pt x="430" y="667"/>
                  </a:cubicBezTo>
                  <a:cubicBezTo>
                    <a:pt x="525" y="620"/>
                    <a:pt x="537" y="513"/>
                    <a:pt x="489" y="429"/>
                  </a:cubicBezTo>
                  <a:cubicBezTo>
                    <a:pt x="453" y="310"/>
                    <a:pt x="394" y="203"/>
                    <a:pt x="346" y="84"/>
                  </a:cubicBezTo>
                  <a:cubicBezTo>
                    <a:pt x="323" y="29"/>
                    <a:pt x="258" y="0"/>
                    <a:pt x="1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4"/>
            <p:cNvSpPr/>
            <p:nvPr/>
          </p:nvSpPr>
          <p:spPr>
            <a:xfrm>
              <a:off x="2190523" y="634838"/>
              <a:ext cx="47416" cy="66771"/>
            </a:xfrm>
            <a:custGeom>
              <a:rect b="b" l="l" r="r" t="t"/>
              <a:pathLst>
                <a:path extrusionOk="0" h="790" w="561">
                  <a:moveTo>
                    <a:pt x="206" y="0"/>
                  </a:moveTo>
                  <a:cubicBezTo>
                    <a:pt x="193" y="0"/>
                    <a:pt x="180" y="2"/>
                    <a:pt x="167" y="5"/>
                  </a:cubicBezTo>
                  <a:cubicBezTo>
                    <a:pt x="72" y="41"/>
                    <a:pt x="1" y="136"/>
                    <a:pt x="48" y="220"/>
                  </a:cubicBezTo>
                  <a:cubicBezTo>
                    <a:pt x="108" y="363"/>
                    <a:pt x="144" y="517"/>
                    <a:pt x="203" y="660"/>
                  </a:cubicBezTo>
                  <a:cubicBezTo>
                    <a:pt x="232" y="736"/>
                    <a:pt x="291" y="790"/>
                    <a:pt x="362" y="790"/>
                  </a:cubicBezTo>
                  <a:cubicBezTo>
                    <a:pt x="380" y="790"/>
                    <a:pt x="398" y="786"/>
                    <a:pt x="417" y="779"/>
                  </a:cubicBezTo>
                  <a:cubicBezTo>
                    <a:pt x="501" y="755"/>
                    <a:pt x="560" y="660"/>
                    <a:pt x="536" y="577"/>
                  </a:cubicBezTo>
                  <a:cubicBezTo>
                    <a:pt x="477" y="422"/>
                    <a:pt x="429" y="279"/>
                    <a:pt x="370" y="124"/>
                  </a:cubicBezTo>
                  <a:cubicBezTo>
                    <a:pt x="350" y="54"/>
                    <a:pt x="278" y="0"/>
                    <a:pt x="2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4"/>
            <p:cNvSpPr/>
            <p:nvPr/>
          </p:nvSpPr>
          <p:spPr>
            <a:xfrm>
              <a:off x="2231770" y="577617"/>
              <a:ext cx="51473" cy="43866"/>
            </a:xfrm>
            <a:custGeom>
              <a:rect b="b" l="l" r="r" t="t"/>
              <a:pathLst>
                <a:path extrusionOk="0" h="519" w="609">
                  <a:moveTo>
                    <a:pt x="208" y="1"/>
                  </a:moveTo>
                  <a:cubicBezTo>
                    <a:pt x="147" y="1"/>
                    <a:pt x="81" y="38"/>
                    <a:pt x="48" y="87"/>
                  </a:cubicBezTo>
                  <a:cubicBezTo>
                    <a:pt x="1" y="182"/>
                    <a:pt x="37" y="266"/>
                    <a:pt x="108" y="325"/>
                  </a:cubicBezTo>
                  <a:cubicBezTo>
                    <a:pt x="179" y="385"/>
                    <a:pt x="251" y="444"/>
                    <a:pt x="334" y="492"/>
                  </a:cubicBezTo>
                  <a:cubicBezTo>
                    <a:pt x="357" y="511"/>
                    <a:pt x="384" y="519"/>
                    <a:pt x="413" y="519"/>
                  </a:cubicBezTo>
                  <a:cubicBezTo>
                    <a:pt x="474" y="519"/>
                    <a:pt x="540" y="481"/>
                    <a:pt x="572" y="432"/>
                  </a:cubicBezTo>
                  <a:cubicBezTo>
                    <a:pt x="608" y="337"/>
                    <a:pt x="584" y="254"/>
                    <a:pt x="513" y="194"/>
                  </a:cubicBezTo>
                  <a:cubicBezTo>
                    <a:pt x="429" y="135"/>
                    <a:pt x="358" y="75"/>
                    <a:pt x="287" y="27"/>
                  </a:cubicBezTo>
                  <a:cubicBezTo>
                    <a:pt x="264" y="9"/>
                    <a:pt x="237" y="1"/>
                    <a:pt x="20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4"/>
            <p:cNvSpPr/>
            <p:nvPr/>
          </p:nvSpPr>
          <p:spPr>
            <a:xfrm>
              <a:off x="2261014" y="520565"/>
              <a:ext cx="64489" cy="29244"/>
            </a:xfrm>
            <a:custGeom>
              <a:rect b="b" l="l" r="r" t="t"/>
              <a:pathLst>
                <a:path extrusionOk="0" h="346" w="763">
                  <a:moveTo>
                    <a:pt x="226" y="0"/>
                  </a:moveTo>
                  <a:cubicBezTo>
                    <a:pt x="0" y="0"/>
                    <a:pt x="0" y="345"/>
                    <a:pt x="226" y="345"/>
                  </a:cubicBezTo>
                  <a:lnTo>
                    <a:pt x="536" y="345"/>
                  </a:lnTo>
                  <a:cubicBezTo>
                    <a:pt x="762" y="345"/>
                    <a:pt x="762" y="0"/>
                    <a:pt x="53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4"/>
            <p:cNvSpPr/>
            <p:nvPr/>
          </p:nvSpPr>
          <p:spPr>
            <a:xfrm>
              <a:off x="2297189" y="437481"/>
              <a:ext cx="54431" cy="33301"/>
            </a:xfrm>
            <a:custGeom>
              <a:rect b="b" l="l" r="r" t="t"/>
              <a:pathLst>
                <a:path extrusionOk="0" h="394" w="644">
                  <a:moveTo>
                    <a:pt x="465" y="1"/>
                  </a:moveTo>
                  <a:cubicBezTo>
                    <a:pt x="450" y="1"/>
                    <a:pt x="434" y="3"/>
                    <a:pt x="417" y="7"/>
                  </a:cubicBezTo>
                  <a:cubicBezTo>
                    <a:pt x="334" y="19"/>
                    <a:pt x="227" y="42"/>
                    <a:pt x="132" y="66"/>
                  </a:cubicBezTo>
                  <a:cubicBezTo>
                    <a:pt x="48" y="78"/>
                    <a:pt x="1" y="185"/>
                    <a:pt x="13" y="269"/>
                  </a:cubicBezTo>
                  <a:cubicBezTo>
                    <a:pt x="42" y="348"/>
                    <a:pt x="105" y="394"/>
                    <a:pt x="179" y="394"/>
                  </a:cubicBezTo>
                  <a:cubicBezTo>
                    <a:pt x="195" y="394"/>
                    <a:pt x="211" y="392"/>
                    <a:pt x="227" y="388"/>
                  </a:cubicBezTo>
                  <a:cubicBezTo>
                    <a:pt x="310" y="376"/>
                    <a:pt x="417" y="340"/>
                    <a:pt x="513" y="328"/>
                  </a:cubicBezTo>
                  <a:cubicBezTo>
                    <a:pt x="596" y="316"/>
                    <a:pt x="644" y="209"/>
                    <a:pt x="632" y="126"/>
                  </a:cubicBezTo>
                  <a:cubicBezTo>
                    <a:pt x="602" y="47"/>
                    <a:pt x="540" y="1"/>
                    <a:pt x="4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4"/>
            <p:cNvSpPr/>
            <p:nvPr/>
          </p:nvSpPr>
          <p:spPr>
            <a:xfrm>
              <a:off x="2137191" y="807599"/>
              <a:ext cx="58488" cy="51895"/>
            </a:xfrm>
            <a:custGeom>
              <a:rect b="b" l="l" r="r" t="t"/>
              <a:pathLst>
                <a:path extrusionOk="0" h="614" w="692">
                  <a:moveTo>
                    <a:pt x="175" y="0"/>
                  </a:moveTo>
                  <a:cubicBezTo>
                    <a:pt x="132" y="0"/>
                    <a:pt x="90" y="15"/>
                    <a:pt x="60" y="45"/>
                  </a:cubicBezTo>
                  <a:cubicBezTo>
                    <a:pt x="1" y="104"/>
                    <a:pt x="1" y="223"/>
                    <a:pt x="60" y="283"/>
                  </a:cubicBezTo>
                  <a:cubicBezTo>
                    <a:pt x="167" y="378"/>
                    <a:pt x="275" y="474"/>
                    <a:pt x="382" y="569"/>
                  </a:cubicBezTo>
                  <a:cubicBezTo>
                    <a:pt x="417" y="599"/>
                    <a:pt x="462" y="613"/>
                    <a:pt x="505" y="613"/>
                  </a:cubicBezTo>
                  <a:cubicBezTo>
                    <a:pt x="548" y="613"/>
                    <a:pt x="590" y="599"/>
                    <a:pt x="620" y="569"/>
                  </a:cubicBezTo>
                  <a:cubicBezTo>
                    <a:pt x="679" y="509"/>
                    <a:pt x="691" y="390"/>
                    <a:pt x="620" y="331"/>
                  </a:cubicBezTo>
                  <a:cubicBezTo>
                    <a:pt x="513" y="235"/>
                    <a:pt x="405" y="140"/>
                    <a:pt x="298" y="45"/>
                  </a:cubicBezTo>
                  <a:cubicBezTo>
                    <a:pt x="263" y="15"/>
                    <a:pt x="218" y="0"/>
                    <a:pt x="1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4"/>
            <p:cNvSpPr/>
            <p:nvPr/>
          </p:nvSpPr>
          <p:spPr>
            <a:xfrm>
              <a:off x="2204638" y="771931"/>
              <a:ext cx="41330" cy="42683"/>
            </a:xfrm>
            <a:custGeom>
              <a:rect b="b" l="l" r="r" t="t"/>
              <a:pathLst>
                <a:path extrusionOk="0" h="505" w="489">
                  <a:moveTo>
                    <a:pt x="185" y="1"/>
                  </a:moveTo>
                  <a:cubicBezTo>
                    <a:pt x="138" y="1"/>
                    <a:pt x="91" y="19"/>
                    <a:pt x="60" y="50"/>
                  </a:cubicBezTo>
                  <a:cubicBezTo>
                    <a:pt x="0" y="110"/>
                    <a:pt x="0" y="217"/>
                    <a:pt x="60" y="288"/>
                  </a:cubicBezTo>
                  <a:cubicBezTo>
                    <a:pt x="96" y="348"/>
                    <a:pt x="143" y="407"/>
                    <a:pt x="191" y="455"/>
                  </a:cubicBezTo>
                  <a:cubicBezTo>
                    <a:pt x="219" y="489"/>
                    <a:pt x="261" y="504"/>
                    <a:pt x="304" y="504"/>
                  </a:cubicBezTo>
                  <a:cubicBezTo>
                    <a:pt x="351" y="504"/>
                    <a:pt x="398" y="486"/>
                    <a:pt x="429" y="455"/>
                  </a:cubicBezTo>
                  <a:cubicBezTo>
                    <a:pt x="489" y="384"/>
                    <a:pt x="489" y="288"/>
                    <a:pt x="429" y="217"/>
                  </a:cubicBezTo>
                  <a:cubicBezTo>
                    <a:pt x="381" y="157"/>
                    <a:pt x="334" y="98"/>
                    <a:pt x="298" y="50"/>
                  </a:cubicBezTo>
                  <a:cubicBezTo>
                    <a:pt x="270" y="16"/>
                    <a:pt x="228" y="1"/>
                    <a:pt x="1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4"/>
            <p:cNvSpPr/>
            <p:nvPr/>
          </p:nvSpPr>
          <p:spPr>
            <a:xfrm>
              <a:off x="2257971" y="716739"/>
              <a:ext cx="52402" cy="47669"/>
            </a:xfrm>
            <a:custGeom>
              <a:rect b="b" l="l" r="r" t="t"/>
              <a:pathLst>
                <a:path extrusionOk="0" h="564" w="620">
                  <a:moveTo>
                    <a:pt x="181" y="0"/>
                  </a:moveTo>
                  <a:cubicBezTo>
                    <a:pt x="150" y="0"/>
                    <a:pt x="120" y="8"/>
                    <a:pt x="96" y="25"/>
                  </a:cubicBezTo>
                  <a:cubicBezTo>
                    <a:pt x="36" y="84"/>
                    <a:pt x="0" y="167"/>
                    <a:pt x="48" y="263"/>
                  </a:cubicBezTo>
                  <a:cubicBezTo>
                    <a:pt x="108" y="382"/>
                    <a:pt x="215" y="477"/>
                    <a:pt x="334" y="536"/>
                  </a:cubicBezTo>
                  <a:cubicBezTo>
                    <a:pt x="360" y="554"/>
                    <a:pt x="394" y="564"/>
                    <a:pt x="427" y="564"/>
                  </a:cubicBezTo>
                  <a:cubicBezTo>
                    <a:pt x="484" y="564"/>
                    <a:pt x="542" y="537"/>
                    <a:pt x="572" y="477"/>
                  </a:cubicBezTo>
                  <a:cubicBezTo>
                    <a:pt x="620" y="406"/>
                    <a:pt x="596" y="286"/>
                    <a:pt x="512" y="239"/>
                  </a:cubicBezTo>
                  <a:cubicBezTo>
                    <a:pt x="500" y="227"/>
                    <a:pt x="465" y="215"/>
                    <a:pt x="453" y="215"/>
                  </a:cubicBezTo>
                  <a:lnTo>
                    <a:pt x="441" y="203"/>
                  </a:lnTo>
                  <a:lnTo>
                    <a:pt x="405" y="167"/>
                  </a:lnTo>
                  <a:lnTo>
                    <a:pt x="381" y="144"/>
                  </a:lnTo>
                  <a:cubicBezTo>
                    <a:pt x="375" y="133"/>
                    <a:pt x="372" y="130"/>
                    <a:pt x="371" y="130"/>
                  </a:cubicBezTo>
                  <a:lnTo>
                    <a:pt x="371" y="130"/>
                  </a:lnTo>
                  <a:cubicBezTo>
                    <a:pt x="371" y="130"/>
                    <a:pt x="371" y="131"/>
                    <a:pt x="372" y="133"/>
                  </a:cubicBezTo>
                  <a:lnTo>
                    <a:pt x="372" y="133"/>
                  </a:lnTo>
                  <a:cubicBezTo>
                    <a:pt x="354" y="113"/>
                    <a:pt x="344" y="94"/>
                    <a:pt x="334" y="84"/>
                  </a:cubicBezTo>
                  <a:cubicBezTo>
                    <a:pt x="303" y="29"/>
                    <a:pt x="240" y="0"/>
                    <a:pt x="18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4"/>
            <p:cNvSpPr/>
            <p:nvPr/>
          </p:nvSpPr>
          <p:spPr>
            <a:xfrm>
              <a:off x="2298203" y="628668"/>
              <a:ext cx="45387" cy="39978"/>
            </a:xfrm>
            <a:custGeom>
              <a:rect b="b" l="l" r="r" t="t"/>
              <a:pathLst>
                <a:path extrusionOk="0" h="473" w="537">
                  <a:moveTo>
                    <a:pt x="192" y="1"/>
                  </a:moveTo>
                  <a:cubicBezTo>
                    <a:pt x="151" y="1"/>
                    <a:pt x="111" y="16"/>
                    <a:pt x="84" y="55"/>
                  </a:cubicBezTo>
                  <a:cubicBezTo>
                    <a:pt x="24" y="114"/>
                    <a:pt x="1" y="233"/>
                    <a:pt x="84" y="293"/>
                  </a:cubicBezTo>
                  <a:cubicBezTo>
                    <a:pt x="120" y="328"/>
                    <a:pt x="167" y="376"/>
                    <a:pt x="227" y="424"/>
                  </a:cubicBezTo>
                  <a:cubicBezTo>
                    <a:pt x="258" y="455"/>
                    <a:pt x="305" y="473"/>
                    <a:pt x="352" y="473"/>
                  </a:cubicBezTo>
                  <a:cubicBezTo>
                    <a:pt x="395" y="473"/>
                    <a:pt x="437" y="458"/>
                    <a:pt x="465" y="424"/>
                  </a:cubicBezTo>
                  <a:cubicBezTo>
                    <a:pt x="525" y="352"/>
                    <a:pt x="536" y="245"/>
                    <a:pt x="465" y="185"/>
                  </a:cubicBezTo>
                  <a:cubicBezTo>
                    <a:pt x="417" y="138"/>
                    <a:pt x="382" y="90"/>
                    <a:pt x="322" y="55"/>
                  </a:cubicBezTo>
                  <a:cubicBezTo>
                    <a:pt x="290" y="22"/>
                    <a:pt x="240" y="1"/>
                    <a:pt x="19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4"/>
            <p:cNvSpPr/>
            <p:nvPr/>
          </p:nvSpPr>
          <p:spPr>
            <a:xfrm>
              <a:off x="2337505" y="561305"/>
              <a:ext cx="51388" cy="37273"/>
            </a:xfrm>
            <a:custGeom>
              <a:rect b="b" l="l" r="r" t="t"/>
              <a:pathLst>
                <a:path extrusionOk="0" h="441" w="608">
                  <a:moveTo>
                    <a:pt x="184" y="1"/>
                  </a:moveTo>
                  <a:cubicBezTo>
                    <a:pt x="104" y="1"/>
                    <a:pt x="32" y="56"/>
                    <a:pt x="12" y="137"/>
                  </a:cubicBezTo>
                  <a:cubicBezTo>
                    <a:pt x="0" y="220"/>
                    <a:pt x="48" y="316"/>
                    <a:pt x="131" y="340"/>
                  </a:cubicBezTo>
                  <a:cubicBezTo>
                    <a:pt x="226" y="363"/>
                    <a:pt x="298" y="399"/>
                    <a:pt x="393" y="435"/>
                  </a:cubicBezTo>
                  <a:cubicBezTo>
                    <a:pt x="405" y="438"/>
                    <a:pt x="418" y="440"/>
                    <a:pt x="431" y="440"/>
                  </a:cubicBezTo>
                  <a:cubicBezTo>
                    <a:pt x="506" y="440"/>
                    <a:pt x="585" y="385"/>
                    <a:pt x="595" y="304"/>
                  </a:cubicBezTo>
                  <a:cubicBezTo>
                    <a:pt x="607" y="220"/>
                    <a:pt x="572" y="137"/>
                    <a:pt x="476" y="101"/>
                  </a:cubicBezTo>
                  <a:cubicBezTo>
                    <a:pt x="381" y="66"/>
                    <a:pt x="310" y="42"/>
                    <a:pt x="226" y="6"/>
                  </a:cubicBezTo>
                  <a:cubicBezTo>
                    <a:pt x="212" y="3"/>
                    <a:pt x="198" y="1"/>
                    <a:pt x="18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4"/>
            <p:cNvSpPr/>
            <p:nvPr/>
          </p:nvSpPr>
          <p:spPr>
            <a:xfrm>
              <a:off x="2357621" y="498421"/>
              <a:ext cx="44288" cy="37273"/>
            </a:xfrm>
            <a:custGeom>
              <a:rect b="b" l="l" r="r" t="t"/>
              <a:pathLst>
                <a:path extrusionOk="0" h="441" w="524">
                  <a:moveTo>
                    <a:pt x="191" y="0"/>
                  </a:moveTo>
                  <a:cubicBezTo>
                    <a:pt x="155" y="0"/>
                    <a:pt x="107" y="12"/>
                    <a:pt x="72" y="48"/>
                  </a:cubicBezTo>
                  <a:cubicBezTo>
                    <a:pt x="36" y="107"/>
                    <a:pt x="0" y="226"/>
                    <a:pt x="72" y="286"/>
                  </a:cubicBezTo>
                  <a:cubicBezTo>
                    <a:pt x="119" y="322"/>
                    <a:pt x="167" y="357"/>
                    <a:pt x="214" y="405"/>
                  </a:cubicBezTo>
                  <a:cubicBezTo>
                    <a:pt x="238" y="429"/>
                    <a:pt x="286" y="441"/>
                    <a:pt x="334" y="441"/>
                  </a:cubicBezTo>
                  <a:cubicBezTo>
                    <a:pt x="369" y="441"/>
                    <a:pt x="417" y="429"/>
                    <a:pt x="453" y="405"/>
                  </a:cubicBezTo>
                  <a:cubicBezTo>
                    <a:pt x="512" y="345"/>
                    <a:pt x="524" y="226"/>
                    <a:pt x="453" y="167"/>
                  </a:cubicBezTo>
                  <a:cubicBezTo>
                    <a:pt x="405" y="119"/>
                    <a:pt x="357" y="83"/>
                    <a:pt x="310" y="48"/>
                  </a:cubicBezTo>
                  <a:cubicBezTo>
                    <a:pt x="286" y="12"/>
                    <a:pt x="238" y="0"/>
                    <a:pt x="1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4"/>
            <p:cNvSpPr/>
            <p:nvPr/>
          </p:nvSpPr>
          <p:spPr>
            <a:xfrm>
              <a:off x="2186551" y="910461"/>
              <a:ext cx="48345" cy="45049"/>
            </a:xfrm>
            <a:custGeom>
              <a:rect b="b" l="l" r="r" t="t"/>
              <a:pathLst>
                <a:path extrusionOk="0" h="533" w="572">
                  <a:moveTo>
                    <a:pt x="180" y="0"/>
                  </a:moveTo>
                  <a:cubicBezTo>
                    <a:pt x="139" y="0"/>
                    <a:pt x="99" y="16"/>
                    <a:pt x="72" y="54"/>
                  </a:cubicBezTo>
                  <a:cubicBezTo>
                    <a:pt x="12" y="114"/>
                    <a:pt x="0" y="209"/>
                    <a:pt x="72" y="292"/>
                  </a:cubicBezTo>
                  <a:lnTo>
                    <a:pt x="274" y="483"/>
                  </a:lnTo>
                  <a:cubicBezTo>
                    <a:pt x="305" y="514"/>
                    <a:pt x="352" y="532"/>
                    <a:pt x="399" y="532"/>
                  </a:cubicBezTo>
                  <a:cubicBezTo>
                    <a:pt x="442" y="532"/>
                    <a:pt x="484" y="517"/>
                    <a:pt x="512" y="483"/>
                  </a:cubicBezTo>
                  <a:cubicBezTo>
                    <a:pt x="572" y="411"/>
                    <a:pt x="572" y="304"/>
                    <a:pt x="512" y="245"/>
                  </a:cubicBezTo>
                  <a:lnTo>
                    <a:pt x="310" y="54"/>
                  </a:lnTo>
                  <a:cubicBezTo>
                    <a:pt x="277" y="22"/>
                    <a:pt x="228" y="0"/>
                    <a:pt x="1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4"/>
            <p:cNvSpPr/>
            <p:nvPr/>
          </p:nvSpPr>
          <p:spPr>
            <a:xfrm>
              <a:off x="2251885" y="850451"/>
              <a:ext cx="35329" cy="51726"/>
            </a:xfrm>
            <a:custGeom>
              <a:rect b="b" l="l" r="r" t="t"/>
              <a:pathLst>
                <a:path extrusionOk="0" h="612" w="418">
                  <a:moveTo>
                    <a:pt x="167" y="0"/>
                  </a:moveTo>
                  <a:cubicBezTo>
                    <a:pt x="155" y="0"/>
                    <a:pt x="144" y="1"/>
                    <a:pt x="132" y="2"/>
                  </a:cubicBezTo>
                  <a:cubicBezTo>
                    <a:pt x="49" y="26"/>
                    <a:pt x="1" y="121"/>
                    <a:pt x="13" y="205"/>
                  </a:cubicBezTo>
                  <a:cubicBezTo>
                    <a:pt x="37" y="300"/>
                    <a:pt x="61" y="407"/>
                    <a:pt x="72" y="490"/>
                  </a:cubicBezTo>
                  <a:cubicBezTo>
                    <a:pt x="93" y="574"/>
                    <a:pt x="169" y="612"/>
                    <a:pt x="252" y="612"/>
                  </a:cubicBezTo>
                  <a:cubicBezTo>
                    <a:pt x="263" y="612"/>
                    <a:pt x="275" y="611"/>
                    <a:pt x="287" y="609"/>
                  </a:cubicBezTo>
                  <a:cubicBezTo>
                    <a:pt x="370" y="586"/>
                    <a:pt x="418" y="490"/>
                    <a:pt x="406" y="407"/>
                  </a:cubicBezTo>
                  <a:cubicBezTo>
                    <a:pt x="382" y="312"/>
                    <a:pt x="358" y="205"/>
                    <a:pt x="346" y="121"/>
                  </a:cubicBezTo>
                  <a:cubicBezTo>
                    <a:pt x="325" y="38"/>
                    <a:pt x="250" y="0"/>
                    <a:pt x="1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4"/>
            <p:cNvSpPr/>
            <p:nvPr/>
          </p:nvSpPr>
          <p:spPr>
            <a:xfrm>
              <a:off x="2289075" y="803035"/>
              <a:ext cx="53670" cy="57220"/>
            </a:xfrm>
            <a:custGeom>
              <a:rect b="b" l="l" r="r" t="t"/>
              <a:pathLst>
                <a:path extrusionOk="0" h="677" w="635">
                  <a:moveTo>
                    <a:pt x="223" y="0"/>
                  </a:moveTo>
                  <a:cubicBezTo>
                    <a:pt x="109" y="0"/>
                    <a:pt x="0" y="116"/>
                    <a:pt x="73" y="254"/>
                  </a:cubicBezTo>
                  <a:cubicBezTo>
                    <a:pt x="132" y="373"/>
                    <a:pt x="204" y="468"/>
                    <a:pt x="263" y="587"/>
                  </a:cubicBezTo>
                  <a:cubicBezTo>
                    <a:pt x="297" y="651"/>
                    <a:pt x="350" y="677"/>
                    <a:pt x="403" y="677"/>
                  </a:cubicBezTo>
                  <a:cubicBezTo>
                    <a:pt x="518" y="677"/>
                    <a:pt x="634" y="555"/>
                    <a:pt x="561" y="432"/>
                  </a:cubicBezTo>
                  <a:cubicBezTo>
                    <a:pt x="502" y="313"/>
                    <a:pt x="430" y="206"/>
                    <a:pt x="371" y="87"/>
                  </a:cubicBezTo>
                  <a:cubicBezTo>
                    <a:pt x="332" y="26"/>
                    <a:pt x="277" y="0"/>
                    <a:pt x="2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4"/>
            <p:cNvSpPr/>
            <p:nvPr/>
          </p:nvSpPr>
          <p:spPr>
            <a:xfrm>
              <a:off x="2341477" y="726374"/>
              <a:ext cx="43359" cy="60770"/>
            </a:xfrm>
            <a:custGeom>
              <a:rect b="b" l="l" r="r" t="t"/>
              <a:pathLst>
                <a:path extrusionOk="0" h="719" w="513">
                  <a:moveTo>
                    <a:pt x="186" y="0"/>
                  </a:moveTo>
                  <a:cubicBezTo>
                    <a:pt x="172" y="0"/>
                    <a:pt x="158" y="2"/>
                    <a:pt x="144" y="6"/>
                  </a:cubicBezTo>
                  <a:cubicBezTo>
                    <a:pt x="60" y="30"/>
                    <a:pt x="1" y="125"/>
                    <a:pt x="24" y="220"/>
                  </a:cubicBezTo>
                  <a:cubicBezTo>
                    <a:pt x="72" y="339"/>
                    <a:pt x="120" y="458"/>
                    <a:pt x="155" y="589"/>
                  </a:cubicBezTo>
                  <a:cubicBezTo>
                    <a:pt x="184" y="665"/>
                    <a:pt x="251" y="719"/>
                    <a:pt x="319" y="719"/>
                  </a:cubicBezTo>
                  <a:cubicBezTo>
                    <a:pt x="336" y="719"/>
                    <a:pt x="353" y="715"/>
                    <a:pt x="370" y="708"/>
                  </a:cubicBezTo>
                  <a:cubicBezTo>
                    <a:pt x="441" y="684"/>
                    <a:pt x="513" y="589"/>
                    <a:pt x="489" y="506"/>
                  </a:cubicBezTo>
                  <a:cubicBezTo>
                    <a:pt x="441" y="387"/>
                    <a:pt x="394" y="268"/>
                    <a:pt x="358" y="125"/>
                  </a:cubicBezTo>
                  <a:cubicBezTo>
                    <a:pt x="327" y="54"/>
                    <a:pt x="263" y="0"/>
                    <a:pt x="18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4"/>
            <p:cNvSpPr/>
            <p:nvPr/>
          </p:nvSpPr>
          <p:spPr>
            <a:xfrm>
              <a:off x="2370637" y="663152"/>
              <a:ext cx="43359" cy="43866"/>
            </a:xfrm>
            <a:custGeom>
              <a:rect b="b" l="l" r="r" t="t"/>
              <a:pathLst>
                <a:path extrusionOk="0" h="519" w="513">
                  <a:moveTo>
                    <a:pt x="188" y="1"/>
                  </a:moveTo>
                  <a:cubicBezTo>
                    <a:pt x="158" y="1"/>
                    <a:pt x="126" y="9"/>
                    <a:pt x="96" y="28"/>
                  </a:cubicBezTo>
                  <a:cubicBezTo>
                    <a:pt x="25" y="75"/>
                    <a:pt x="1" y="194"/>
                    <a:pt x="37" y="266"/>
                  </a:cubicBezTo>
                  <a:cubicBezTo>
                    <a:pt x="84" y="325"/>
                    <a:pt x="120" y="385"/>
                    <a:pt x="156" y="432"/>
                  </a:cubicBezTo>
                  <a:cubicBezTo>
                    <a:pt x="188" y="481"/>
                    <a:pt x="249" y="519"/>
                    <a:pt x="310" y="519"/>
                  </a:cubicBezTo>
                  <a:cubicBezTo>
                    <a:pt x="339" y="519"/>
                    <a:pt x="367" y="511"/>
                    <a:pt x="394" y="492"/>
                  </a:cubicBezTo>
                  <a:cubicBezTo>
                    <a:pt x="477" y="444"/>
                    <a:pt x="513" y="337"/>
                    <a:pt x="453" y="254"/>
                  </a:cubicBezTo>
                  <a:cubicBezTo>
                    <a:pt x="418" y="194"/>
                    <a:pt x="382" y="135"/>
                    <a:pt x="334" y="87"/>
                  </a:cubicBezTo>
                  <a:cubicBezTo>
                    <a:pt x="310" y="38"/>
                    <a:pt x="252" y="1"/>
                    <a:pt x="1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2" name="Google Shape;752;p14"/>
          <p:cNvSpPr txBox="1"/>
          <p:nvPr>
            <p:ph type="title"/>
          </p:nvPr>
        </p:nvSpPr>
        <p:spPr>
          <a:xfrm>
            <a:off x="1442388" y="1678538"/>
            <a:ext cx="6259200" cy="1326300"/>
          </a:xfrm>
          <a:prstGeom prst="rect">
            <a:avLst/>
          </a:prstGeom>
          <a:noFill/>
        </p:spPr>
        <p:txBody>
          <a:bodyPr anchorCtr="0" anchor="t" bIns="0" lIns="0" spcFirstLastPara="1" rIns="0" wrap="square" tIns="0">
            <a:noAutofit/>
          </a:bodyPr>
          <a:lstStyle>
            <a:lvl1pPr lvl="0" rtl="0" algn="ctr">
              <a:spcBef>
                <a:spcPts val="0"/>
              </a:spcBef>
              <a:spcAft>
                <a:spcPts val="0"/>
              </a:spcAft>
              <a:buSzPts val="2800"/>
              <a:buNone/>
              <a:defRPr b="0" sz="2600">
                <a:solidFill>
                  <a:schemeClr val="accent4"/>
                </a:solidFill>
                <a:latin typeface="Manrope"/>
                <a:ea typeface="Manrope"/>
                <a:cs typeface="Manrope"/>
                <a:sym typeface="Manrop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53" name="Google Shape;753;p14"/>
          <p:cNvSpPr txBox="1"/>
          <p:nvPr>
            <p:ph idx="2" type="title"/>
          </p:nvPr>
        </p:nvSpPr>
        <p:spPr>
          <a:xfrm>
            <a:off x="1440138" y="3124463"/>
            <a:ext cx="6263700" cy="340500"/>
          </a:xfrm>
          <a:prstGeom prst="rect">
            <a:avLst/>
          </a:prstGeom>
        </p:spPr>
        <p:txBody>
          <a:bodyPr anchorCtr="0" anchor="t" bIns="0" lIns="0" spcFirstLastPara="1" rIns="0" wrap="square" tIns="0">
            <a:noAutofit/>
          </a:bodyPr>
          <a:lstStyle>
            <a:lvl1pPr lvl="0" rtl="0" algn="r">
              <a:spcBef>
                <a:spcPts val="0"/>
              </a:spcBef>
              <a:spcAft>
                <a:spcPts val="0"/>
              </a:spcAft>
              <a:buSzPts val="2100"/>
              <a:buNone/>
              <a:defRPr b="1" sz="2100">
                <a:solidFill>
                  <a:schemeClr val="accent5"/>
                </a:solidFill>
                <a:latin typeface="Raleway"/>
                <a:ea typeface="Raleway"/>
                <a:cs typeface="Raleway"/>
                <a:sym typeface="Raleway"/>
              </a:defRPr>
            </a:lvl1pPr>
            <a:lvl2pPr lvl="1" rtl="0" algn="ctr">
              <a:spcBef>
                <a:spcPts val="0"/>
              </a:spcBef>
              <a:spcAft>
                <a:spcPts val="0"/>
              </a:spcAft>
              <a:buSzPts val="2100"/>
              <a:buFont typeface="Francois One"/>
              <a:buNone/>
              <a:defRPr sz="2100">
                <a:latin typeface="Francois One"/>
                <a:ea typeface="Francois One"/>
                <a:cs typeface="Francois One"/>
                <a:sym typeface="Francois One"/>
              </a:defRPr>
            </a:lvl2pPr>
            <a:lvl3pPr lvl="2" rtl="0" algn="ctr">
              <a:spcBef>
                <a:spcPts val="0"/>
              </a:spcBef>
              <a:spcAft>
                <a:spcPts val="0"/>
              </a:spcAft>
              <a:buSzPts val="2100"/>
              <a:buFont typeface="Francois One"/>
              <a:buNone/>
              <a:defRPr sz="2100">
                <a:latin typeface="Francois One"/>
                <a:ea typeface="Francois One"/>
                <a:cs typeface="Francois One"/>
                <a:sym typeface="Francois One"/>
              </a:defRPr>
            </a:lvl3pPr>
            <a:lvl4pPr lvl="3" rtl="0" algn="ctr">
              <a:spcBef>
                <a:spcPts val="0"/>
              </a:spcBef>
              <a:spcAft>
                <a:spcPts val="0"/>
              </a:spcAft>
              <a:buSzPts val="2100"/>
              <a:buFont typeface="Francois One"/>
              <a:buNone/>
              <a:defRPr sz="2100">
                <a:latin typeface="Francois One"/>
                <a:ea typeface="Francois One"/>
                <a:cs typeface="Francois One"/>
                <a:sym typeface="Francois One"/>
              </a:defRPr>
            </a:lvl4pPr>
            <a:lvl5pPr lvl="4" rtl="0" algn="ctr">
              <a:spcBef>
                <a:spcPts val="0"/>
              </a:spcBef>
              <a:spcAft>
                <a:spcPts val="0"/>
              </a:spcAft>
              <a:buSzPts val="2100"/>
              <a:buFont typeface="Francois One"/>
              <a:buNone/>
              <a:defRPr sz="2100">
                <a:latin typeface="Francois One"/>
                <a:ea typeface="Francois One"/>
                <a:cs typeface="Francois One"/>
                <a:sym typeface="Francois One"/>
              </a:defRPr>
            </a:lvl5pPr>
            <a:lvl6pPr lvl="5" rtl="0" algn="ctr">
              <a:spcBef>
                <a:spcPts val="0"/>
              </a:spcBef>
              <a:spcAft>
                <a:spcPts val="0"/>
              </a:spcAft>
              <a:buSzPts val="2100"/>
              <a:buFont typeface="Francois One"/>
              <a:buNone/>
              <a:defRPr sz="2100">
                <a:latin typeface="Francois One"/>
                <a:ea typeface="Francois One"/>
                <a:cs typeface="Francois One"/>
                <a:sym typeface="Francois One"/>
              </a:defRPr>
            </a:lvl6pPr>
            <a:lvl7pPr lvl="6" rtl="0" algn="ctr">
              <a:spcBef>
                <a:spcPts val="0"/>
              </a:spcBef>
              <a:spcAft>
                <a:spcPts val="0"/>
              </a:spcAft>
              <a:buSzPts val="2100"/>
              <a:buFont typeface="Francois One"/>
              <a:buNone/>
              <a:defRPr sz="2100">
                <a:latin typeface="Francois One"/>
                <a:ea typeface="Francois One"/>
                <a:cs typeface="Francois One"/>
                <a:sym typeface="Francois One"/>
              </a:defRPr>
            </a:lvl7pPr>
            <a:lvl8pPr lvl="7" rtl="0" algn="ctr">
              <a:spcBef>
                <a:spcPts val="0"/>
              </a:spcBef>
              <a:spcAft>
                <a:spcPts val="0"/>
              </a:spcAft>
              <a:buSzPts val="2100"/>
              <a:buFont typeface="Francois One"/>
              <a:buNone/>
              <a:defRPr sz="2100">
                <a:latin typeface="Francois One"/>
                <a:ea typeface="Francois One"/>
                <a:cs typeface="Francois One"/>
                <a:sym typeface="Francois One"/>
              </a:defRPr>
            </a:lvl8pPr>
            <a:lvl9pPr lvl="8" rtl="0" algn="ctr">
              <a:spcBef>
                <a:spcPts val="0"/>
              </a:spcBef>
              <a:spcAft>
                <a:spcPts val="0"/>
              </a:spcAft>
              <a:buSzPts val="2100"/>
              <a:buFont typeface="Francois One"/>
              <a:buNone/>
              <a:defRPr sz="2100">
                <a:latin typeface="Francois One"/>
                <a:ea typeface="Francois One"/>
                <a:cs typeface="Francois One"/>
                <a:sym typeface="Francois One"/>
              </a:defRPr>
            </a:lvl9pPr>
          </a:lstStyle>
          <a:p/>
        </p:txBody>
      </p:sp>
      <p:grpSp>
        <p:nvGrpSpPr>
          <p:cNvPr id="754" name="Google Shape;754;p14"/>
          <p:cNvGrpSpPr/>
          <p:nvPr/>
        </p:nvGrpSpPr>
        <p:grpSpPr>
          <a:xfrm rot="-2487635">
            <a:off x="8290755" y="2551781"/>
            <a:ext cx="2331386" cy="3937755"/>
            <a:chOff x="2522350" y="3645000"/>
            <a:chExt cx="1270575" cy="2146025"/>
          </a:xfrm>
        </p:grpSpPr>
        <p:sp>
          <p:nvSpPr>
            <p:cNvPr id="755" name="Google Shape;755;p14"/>
            <p:cNvSpPr/>
            <p:nvPr/>
          </p:nvSpPr>
          <p:spPr>
            <a:xfrm>
              <a:off x="2676100" y="4051075"/>
              <a:ext cx="643175" cy="1739950"/>
            </a:xfrm>
            <a:custGeom>
              <a:rect b="b" l="l" r="r" t="t"/>
              <a:pathLst>
                <a:path extrusionOk="0" h="69598" w="25727">
                  <a:moveTo>
                    <a:pt x="25504" y="1"/>
                  </a:moveTo>
                  <a:cubicBezTo>
                    <a:pt x="25459" y="1"/>
                    <a:pt x="25420" y="22"/>
                    <a:pt x="25401" y="69"/>
                  </a:cubicBezTo>
                  <a:cubicBezTo>
                    <a:pt x="22848" y="3929"/>
                    <a:pt x="20386" y="7850"/>
                    <a:pt x="18137" y="11923"/>
                  </a:cubicBezTo>
                  <a:cubicBezTo>
                    <a:pt x="15887" y="15935"/>
                    <a:pt x="13851" y="20099"/>
                    <a:pt x="12179" y="24416"/>
                  </a:cubicBezTo>
                  <a:cubicBezTo>
                    <a:pt x="10507" y="28762"/>
                    <a:pt x="9200" y="33261"/>
                    <a:pt x="8562" y="37881"/>
                  </a:cubicBezTo>
                  <a:cubicBezTo>
                    <a:pt x="7955" y="41953"/>
                    <a:pt x="7811" y="46109"/>
                    <a:pt x="7972" y="50227"/>
                  </a:cubicBezTo>
                  <a:lnTo>
                    <a:pt x="7972" y="50227"/>
                  </a:lnTo>
                  <a:cubicBezTo>
                    <a:pt x="6878" y="45747"/>
                    <a:pt x="5578" y="41320"/>
                    <a:pt x="4003" y="36999"/>
                  </a:cubicBezTo>
                  <a:cubicBezTo>
                    <a:pt x="2939" y="34051"/>
                    <a:pt x="1784" y="31224"/>
                    <a:pt x="538" y="28397"/>
                  </a:cubicBezTo>
                  <a:cubicBezTo>
                    <a:pt x="497" y="28306"/>
                    <a:pt x="419" y="28269"/>
                    <a:pt x="338" y="28269"/>
                  </a:cubicBezTo>
                  <a:cubicBezTo>
                    <a:pt x="176" y="28269"/>
                    <a:pt x="1" y="28418"/>
                    <a:pt x="82" y="28580"/>
                  </a:cubicBezTo>
                  <a:cubicBezTo>
                    <a:pt x="2209" y="33656"/>
                    <a:pt x="4033" y="38823"/>
                    <a:pt x="5583" y="44021"/>
                  </a:cubicBezTo>
                  <a:cubicBezTo>
                    <a:pt x="6602" y="47390"/>
                    <a:pt x="7482" y="50798"/>
                    <a:pt x="8223" y="54251"/>
                  </a:cubicBezTo>
                  <a:lnTo>
                    <a:pt x="8223" y="54251"/>
                  </a:lnTo>
                  <a:cubicBezTo>
                    <a:pt x="8599" y="58707"/>
                    <a:pt x="9297" y="63096"/>
                    <a:pt x="10143" y="67486"/>
                  </a:cubicBezTo>
                  <a:cubicBezTo>
                    <a:pt x="10264" y="68094"/>
                    <a:pt x="10386" y="68702"/>
                    <a:pt x="10538" y="69310"/>
                  </a:cubicBezTo>
                  <a:cubicBezTo>
                    <a:pt x="10566" y="69504"/>
                    <a:pt x="10733" y="69597"/>
                    <a:pt x="10901" y="69597"/>
                  </a:cubicBezTo>
                  <a:cubicBezTo>
                    <a:pt x="11100" y="69597"/>
                    <a:pt x="11300" y="69466"/>
                    <a:pt x="11267" y="69219"/>
                  </a:cubicBezTo>
                  <a:cubicBezTo>
                    <a:pt x="11264" y="69189"/>
                    <a:pt x="11261" y="69159"/>
                    <a:pt x="11258" y="69129"/>
                  </a:cubicBezTo>
                  <a:lnTo>
                    <a:pt x="11258" y="69129"/>
                  </a:lnTo>
                  <a:cubicBezTo>
                    <a:pt x="11261" y="69128"/>
                    <a:pt x="11264" y="69128"/>
                    <a:pt x="11267" y="69127"/>
                  </a:cubicBezTo>
                  <a:cubicBezTo>
                    <a:pt x="11261" y="69099"/>
                    <a:pt x="11255" y="69071"/>
                    <a:pt x="11250" y="69042"/>
                  </a:cubicBezTo>
                  <a:lnTo>
                    <a:pt x="11250" y="69042"/>
                  </a:lnTo>
                  <a:cubicBezTo>
                    <a:pt x="10768" y="64242"/>
                    <a:pt x="10012" y="59533"/>
                    <a:pt x="9021" y="54835"/>
                  </a:cubicBezTo>
                  <a:lnTo>
                    <a:pt x="9021" y="54835"/>
                  </a:lnTo>
                  <a:cubicBezTo>
                    <a:pt x="9010" y="54716"/>
                    <a:pt x="8999" y="54596"/>
                    <a:pt x="8988" y="54477"/>
                  </a:cubicBezTo>
                  <a:cubicBezTo>
                    <a:pt x="8562" y="49553"/>
                    <a:pt x="8471" y="44629"/>
                    <a:pt x="9048" y="39765"/>
                  </a:cubicBezTo>
                  <a:cubicBezTo>
                    <a:pt x="9595" y="35115"/>
                    <a:pt x="10720" y="30556"/>
                    <a:pt x="12331" y="26148"/>
                  </a:cubicBezTo>
                  <a:cubicBezTo>
                    <a:pt x="13881" y="21862"/>
                    <a:pt x="15857" y="17729"/>
                    <a:pt x="18015" y="13686"/>
                  </a:cubicBezTo>
                  <a:cubicBezTo>
                    <a:pt x="19109" y="11680"/>
                    <a:pt x="20234" y="9674"/>
                    <a:pt x="21389" y="7698"/>
                  </a:cubicBezTo>
                  <a:cubicBezTo>
                    <a:pt x="21967" y="6695"/>
                    <a:pt x="22574" y="5692"/>
                    <a:pt x="23152" y="4689"/>
                  </a:cubicBezTo>
                  <a:cubicBezTo>
                    <a:pt x="23729" y="3716"/>
                    <a:pt x="24246" y="2713"/>
                    <a:pt x="24824" y="1741"/>
                  </a:cubicBezTo>
                  <a:cubicBezTo>
                    <a:pt x="25128" y="1224"/>
                    <a:pt x="25401" y="737"/>
                    <a:pt x="25705" y="251"/>
                  </a:cubicBezTo>
                  <a:cubicBezTo>
                    <a:pt x="25726" y="104"/>
                    <a:pt x="25602" y="1"/>
                    <a:pt x="255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4"/>
            <p:cNvSpPr/>
            <p:nvPr/>
          </p:nvSpPr>
          <p:spPr>
            <a:xfrm>
              <a:off x="2871500" y="4646050"/>
              <a:ext cx="400900" cy="624200"/>
            </a:xfrm>
            <a:custGeom>
              <a:rect b="b" l="l" r="r" t="t"/>
              <a:pathLst>
                <a:path extrusionOk="0" h="24968" w="16036">
                  <a:moveTo>
                    <a:pt x="15511" y="1"/>
                  </a:moveTo>
                  <a:cubicBezTo>
                    <a:pt x="15443" y="1"/>
                    <a:pt x="15372" y="21"/>
                    <a:pt x="15306" y="69"/>
                  </a:cubicBezTo>
                  <a:cubicBezTo>
                    <a:pt x="14485" y="799"/>
                    <a:pt x="13725" y="1559"/>
                    <a:pt x="12965" y="2288"/>
                  </a:cubicBezTo>
                  <a:cubicBezTo>
                    <a:pt x="12205" y="3048"/>
                    <a:pt x="11415" y="3778"/>
                    <a:pt x="10655" y="4538"/>
                  </a:cubicBezTo>
                  <a:cubicBezTo>
                    <a:pt x="9166" y="5966"/>
                    <a:pt x="7646" y="7364"/>
                    <a:pt x="6187" y="8854"/>
                  </a:cubicBezTo>
                  <a:cubicBezTo>
                    <a:pt x="4849" y="10191"/>
                    <a:pt x="3542" y="11620"/>
                    <a:pt x="2600" y="13292"/>
                  </a:cubicBezTo>
                  <a:cubicBezTo>
                    <a:pt x="1688" y="14903"/>
                    <a:pt x="1141" y="16696"/>
                    <a:pt x="746" y="18520"/>
                  </a:cubicBezTo>
                  <a:cubicBezTo>
                    <a:pt x="320" y="20556"/>
                    <a:pt x="138" y="22684"/>
                    <a:pt x="17" y="24781"/>
                  </a:cubicBezTo>
                  <a:cubicBezTo>
                    <a:pt x="1" y="24907"/>
                    <a:pt x="66" y="24967"/>
                    <a:pt x="137" y="24967"/>
                  </a:cubicBezTo>
                  <a:cubicBezTo>
                    <a:pt x="204" y="24967"/>
                    <a:pt x="275" y="24914"/>
                    <a:pt x="290" y="24811"/>
                  </a:cubicBezTo>
                  <a:cubicBezTo>
                    <a:pt x="746" y="21225"/>
                    <a:pt x="1080" y="17456"/>
                    <a:pt x="2843" y="14143"/>
                  </a:cubicBezTo>
                  <a:cubicBezTo>
                    <a:pt x="3725" y="12471"/>
                    <a:pt x="4971" y="11073"/>
                    <a:pt x="6308" y="9735"/>
                  </a:cubicBezTo>
                  <a:cubicBezTo>
                    <a:pt x="7707" y="8337"/>
                    <a:pt x="9196" y="6969"/>
                    <a:pt x="10655" y="5541"/>
                  </a:cubicBezTo>
                  <a:cubicBezTo>
                    <a:pt x="11506" y="4720"/>
                    <a:pt x="12388" y="3930"/>
                    <a:pt x="13208" y="3079"/>
                  </a:cubicBezTo>
                  <a:cubicBezTo>
                    <a:pt x="14090" y="2258"/>
                    <a:pt x="14971" y="1437"/>
                    <a:pt x="15792" y="586"/>
                  </a:cubicBezTo>
                  <a:cubicBezTo>
                    <a:pt x="16036" y="342"/>
                    <a:pt x="15790" y="1"/>
                    <a:pt x="1551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4"/>
            <p:cNvSpPr/>
            <p:nvPr/>
          </p:nvSpPr>
          <p:spPr>
            <a:xfrm>
              <a:off x="2924325" y="3992600"/>
              <a:ext cx="91975" cy="823325"/>
            </a:xfrm>
            <a:custGeom>
              <a:rect b="b" l="l" r="r" t="t"/>
              <a:pathLst>
                <a:path extrusionOk="0" h="32933" w="3679">
                  <a:moveTo>
                    <a:pt x="1033" y="1"/>
                  </a:moveTo>
                  <a:cubicBezTo>
                    <a:pt x="902" y="1"/>
                    <a:pt x="784" y="67"/>
                    <a:pt x="761" y="219"/>
                  </a:cubicBezTo>
                  <a:cubicBezTo>
                    <a:pt x="1" y="4475"/>
                    <a:pt x="274" y="8973"/>
                    <a:pt x="1399" y="13137"/>
                  </a:cubicBezTo>
                  <a:cubicBezTo>
                    <a:pt x="1977" y="15265"/>
                    <a:pt x="3010" y="17302"/>
                    <a:pt x="3040" y="19520"/>
                  </a:cubicBezTo>
                  <a:cubicBezTo>
                    <a:pt x="3071" y="20675"/>
                    <a:pt x="2919" y="21800"/>
                    <a:pt x="2767" y="22955"/>
                  </a:cubicBezTo>
                  <a:cubicBezTo>
                    <a:pt x="2615" y="23989"/>
                    <a:pt x="2493" y="25052"/>
                    <a:pt x="2311" y="26056"/>
                  </a:cubicBezTo>
                  <a:cubicBezTo>
                    <a:pt x="1946" y="28396"/>
                    <a:pt x="1399" y="30706"/>
                    <a:pt x="366" y="32834"/>
                  </a:cubicBezTo>
                  <a:cubicBezTo>
                    <a:pt x="347" y="32888"/>
                    <a:pt x="395" y="32932"/>
                    <a:pt x="449" y="32932"/>
                  </a:cubicBezTo>
                  <a:cubicBezTo>
                    <a:pt x="485" y="32932"/>
                    <a:pt x="524" y="32913"/>
                    <a:pt x="548" y="32864"/>
                  </a:cubicBezTo>
                  <a:cubicBezTo>
                    <a:pt x="1551" y="31040"/>
                    <a:pt x="2159" y="29065"/>
                    <a:pt x="2584" y="27059"/>
                  </a:cubicBezTo>
                  <a:cubicBezTo>
                    <a:pt x="2828" y="26025"/>
                    <a:pt x="2949" y="25022"/>
                    <a:pt x="3162" y="23989"/>
                  </a:cubicBezTo>
                  <a:cubicBezTo>
                    <a:pt x="3344" y="22894"/>
                    <a:pt x="3496" y="21739"/>
                    <a:pt x="3618" y="20645"/>
                  </a:cubicBezTo>
                  <a:cubicBezTo>
                    <a:pt x="3679" y="19490"/>
                    <a:pt x="3648" y="18396"/>
                    <a:pt x="3375" y="17302"/>
                  </a:cubicBezTo>
                  <a:cubicBezTo>
                    <a:pt x="3101" y="16238"/>
                    <a:pt x="2706" y="15204"/>
                    <a:pt x="2402" y="14140"/>
                  </a:cubicBezTo>
                  <a:cubicBezTo>
                    <a:pt x="1733" y="12043"/>
                    <a:pt x="1338" y="9915"/>
                    <a:pt x="1125" y="7757"/>
                  </a:cubicBezTo>
                  <a:cubicBezTo>
                    <a:pt x="943" y="5295"/>
                    <a:pt x="1065" y="2864"/>
                    <a:pt x="1429" y="432"/>
                  </a:cubicBezTo>
                  <a:cubicBezTo>
                    <a:pt x="1485" y="170"/>
                    <a:pt x="1243" y="1"/>
                    <a:pt x="10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4"/>
            <p:cNvSpPr/>
            <p:nvPr/>
          </p:nvSpPr>
          <p:spPr>
            <a:xfrm>
              <a:off x="3073500" y="4160500"/>
              <a:ext cx="518050" cy="317625"/>
            </a:xfrm>
            <a:custGeom>
              <a:rect b="b" l="l" r="r" t="t"/>
              <a:pathLst>
                <a:path extrusionOk="0" h="12705" w="20722">
                  <a:moveTo>
                    <a:pt x="19639" y="1"/>
                  </a:moveTo>
                  <a:cubicBezTo>
                    <a:pt x="16330" y="1"/>
                    <a:pt x="13011" y="752"/>
                    <a:pt x="9992" y="2075"/>
                  </a:cubicBezTo>
                  <a:cubicBezTo>
                    <a:pt x="7104" y="3351"/>
                    <a:pt x="4520" y="5266"/>
                    <a:pt x="2636" y="7728"/>
                  </a:cubicBezTo>
                  <a:cubicBezTo>
                    <a:pt x="1481" y="9187"/>
                    <a:pt x="660" y="10798"/>
                    <a:pt x="52" y="12561"/>
                  </a:cubicBezTo>
                  <a:cubicBezTo>
                    <a:pt x="1" y="12647"/>
                    <a:pt x="76" y="12704"/>
                    <a:pt x="161" y="12704"/>
                  </a:cubicBezTo>
                  <a:cubicBezTo>
                    <a:pt x="227" y="12704"/>
                    <a:pt x="299" y="12671"/>
                    <a:pt x="326" y="12592"/>
                  </a:cubicBezTo>
                  <a:cubicBezTo>
                    <a:pt x="1481" y="9674"/>
                    <a:pt x="3456" y="7060"/>
                    <a:pt x="5979" y="5175"/>
                  </a:cubicBezTo>
                  <a:cubicBezTo>
                    <a:pt x="8472" y="3291"/>
                    <a:pt x="11359" y="1984"/>
                    <a:pt x="14399" y="1315"/>
                  </a:cubicBezTo>
                  <a:cubicBezTo>
                    <a:pt x="16076" y="916"/>
                    <a:pt x="17800" y="726"/>
                    <a:pt x="19489" y="726"/>
                  </a:cubicBezTo>
                  <a:cubicBezTo>
                    <a:pt x="19729" y="726"/>
                    <a:pt x="19967" y="730"/>
                    <a:pt x="20205" y="737"/>
                  </a:cubicBezTo>
                  <a:cubicBezTo>
                    <a:pt x="20721" y="737"/>
                    <a:pt x="20660" y="8"/>
                    <a:pt x="20205" y="8"/>
                  </a:cubicBezTo>
                  <a:cubicBezTo>
                    <a:pt x="20016" y="3"/>
                    <a:pt x="19827" y="1"/>
                    <a:pt x="196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4"/>
            <p:cNvSpPr/>
            <p:nvPr/>
          </p:nvSpPr>
          <p:spPr>
            <a:xfrm>
              <a:off x="3180425" y="3645000"/>
              <a:ext cx="242425" cy="670275"/>
            </a:xfrm>
            <a:custGeom>
              <a:rect b="b" l="l" r="r" t="t"/>
              <a:pathLst>
                <a:path extrusionOk="0" h="26811" w="9697">
                  <a:moveTo>
                    <a:pt x="7120" y="583"/>
                  </a:moveTo>
                  <a:cubicBezTo>
                    <a:pt x="7662" y="583"/>
                    <a:pt x="8181" y="918"/>
                    <a:pt x="8481" y="1327"/>
                  </a:cubicBezTo>
                  <a:cubicBezTo>
                    <a:pt x="8967" y="1965"/>
                    <a:pt x="8937" y="2877"/>
                    <a:pt x="8876" y="3637"/>
                  </a:cubicBezTo>
                  <a:cubicBezTo>
                    <a:pt x="8754" y="4549"/>
                    <a:pt x="8511" y="5491"/>
                    <a:pt x="8359" y="6372"/>
                  </a:cubicBezTo>
                  <a:cubicBezTo>
                    <a:pt x="7994" y="8257"/>
                    <a:pt x="7569" y="10111"/>
                    <a:pt x="7143" y="11935"/>
                  </a:cubicBezTo>
                  <a:cubicBezTo>
                    <a:pt x="6961" y="12816"/>
                    <a:pt x="6748" y="13698"/>
                    <a:pt x="6474" y="14549"/>
                  </a:cubicBezTo>
                  <a:cubicBezTo>
                    <a:pt x="6227" y="15318"/>
                    <a:pt x="5905" y="16013"/>
                    <a:pt x="5464" y="16679"/>
                  </a:cubicBezTo>
                  <a:lnTo>
                    <a:pt x="5464" y="16679"/>
                  </a:lnTo>
                  <a:cubicBezTo>
                    <a:pt x="5599" y="16115"/>
                    <a:pt x="5698" y="15542"/>
                    <a:pt x="5775" y="14974"/>
                  </a:cubicBezTo>
                  <a:cubicBezTo>
                    <a:pt x="5988" y="13485"/>
                    <a:pt x="6049" y="11996"/>
                    <a:pt x="6049" y="10476"/>
                  </a:cubicBezTo>
                  <a:cubicBezTo>
                    <a:pt x="6049" y="8956"/>
                    <a:pt x="6019" y="7497"/>
                    <a:pt x="5927" y="5977"/>
                  </a:cubicBezTo>
                  <a:cubicBezTo>
                    <a:pt x="5897" y="5278"/>
                    <a:pt x="5867" y="4609"/>
                    <a:pt x="5867" y="3880"/>
                  </a:cubicBezTo>
                  <a:cubicBezTo>
                    <a:pt x="5836" y="3242"/>
                    <a:pt x="5775" y="2603"/>
                    <a:pt x="5897" y="1995"/>
                  </a:cubicBezTo>
                  <a:cubicBezTo>
                    <a:pt x="6019" y="1418"/>
                    <a:pt x="6292" y="780"/>
                    <a:pt x="6930" y="597"/>
                  </a:cubicBezTo>
                  <a:cubicBezTo>
                    <a:pt x="6994" y="588"/>
                    <a:pt x="7057" y="583"/>
                    <a:pt x="7120" y="583"/>
                  </a:cubicBezTo>
                  <a:close/>
                  <a:moveTo>
                    <a:pt x="7169" y="1"/>
                  </a:moveTo>
                  <a:cubicBezTo>
                    <a:pt x="6786" y="1"/>
                    <a:pt x="6400" y="126"/>
                    <a:pt x="6049" y="415"/>
                  </a:cubicBezTo>
                  <a:cubicBezTo>
                    <a:pt x="4985" y="1296"/>
                    <a:pt x="5167" y="2998"/>
                    <a:pt x="5228" y="4214"/>
                  </a:cubicBezTo>
                  <a:cubicBezTo>
                    <a:pt x="5259" y="5704"/>
                    <a:pt x="5319" y="7223"/>
                    <a:pt x="5380" y="8713"/>
                  </a:cubicBezTo>
                  <a:cubicBezTo>
                    <a:pt x="5441" y="11661"/>
                    <a:pt x="5441" y="14822"/>
                    <a:pt x="4499" y="17680"/>
                  </a:cubicBezTo>
                  <a:lnTo>
                    <a:pt x="4231" y="18410"/>
                  </a:lnTo>
                  <a:lnTo>
                    <a:pt x="4231" y="18410"/>
                  </a:lnTo>
                  <a:cubicBezTo>
                    <a:pt x="3600" y="19241"/>
                    <a:pt x="2953" y="20057"/>
                    <a:pt x="2401" y="20932"/>
                  </a:cubicBezTo>
                  <a:cubicBezTo>
                    <a:pt x="1520" y="22391"/>
                    <a:pt x="760" y="23911"/>
                    <a:pt x="304" y="25552"/>
                  </a:cubicBezTo>
                  <a:cubicBezTo>
                    <a:pt x="213" y="25947"/>
                    <a:pt x="91" y="26342"/>
                    <a:pt x="0" y="26768"/>
                  </a:cubicBezTo>
                  <a:cubicBezTo>
                    <a:pt x="22" y="26789"/>
                    <a:pt x="58" y="26811"/>
                    <a:pt x="78" y="26811"/>
                  </a:cubicBezTo>
                  <a:cubicBezTo>
                    <a:pt x="86" y="26811"/>
                    <a:pt x="91" y="26807"/>
                    <a:pt x="91" y="26798"/>
                  </a:cubicBezTo>
                  <a:cubicBezTo>
                    <a:pt x="730" y="25126"/>
                    <a:pt x="1429" y="23515"/>
                    <a:pt x="2341" y="21996"/>
                  </a:cubicBezTo>
                  <a:cubicBezTo>
                    <a:pt x="2976" y="20979"/>
                    <a:pt x="3730" y="20020"/>
                    <a:pt x="4499" y="19049"/>
                  </a:cubicBezTo>
                  <a:lnTo>
                    <a:pt x="4499" y="19049"/>
                  </a:lnTo>
                  <a:cubicBezTo>
                    <a:pt x="4569" y="19035"/>
                    <a:pt x="4635" y="18988"/>
                    <a:pt x="4681" y="18895"/>
                  </a:cubicBezTo>
                  <a:cubicBezTo>
                    <a:pt x="4713" y="18831"/>
                    <a:pt x="4744" y="18767"/>
                    <a:pt x="4775" y="18701"/>
                  </a:cubicBezTo>
                  <a:lnTo>
                    <a:pt x="4775" y="18701"/>
                  </a:lnTo>
                  <a:cubicBezTo>
                    <a:pt x="5018" y="18394"/>
                    <a:pt x="5261" y="18085"/>
                    <a:pt x="5502" y="17771"/>
                  </a:cubicBezTo>
                  <a:cubicBezTo>
                    <a:pt x="6019" y="17072"/>
                    <a:pt x="6474" y="16342"/>
                    <a:pt x="6809" y="15552"/>
                  </a:cubicBezTo>
                  <a:cubicBezTo>
                    <a:pt x="7174" y="14701"/>
                    <a:pt x="7417" y="13789"/>
                    <a:pt x="7660" y="12938"/>
                  </a:cubicBezTo>
                  <a:cubicBezTo>
                    <a:pt x="8116" y="11023"/>
                    <a:pt x="8572" y="9078"/>
                    <a:pt x="8937" y="7193"/>
                  </a:cubicBezTo>
                  <a:cubicBezTo>
                    <a:pt x="9119" y="6251"/>
                    <a:pt x="9332" y="5339"/>
                    <a:pt x="9484" y="4366"/>
                  </a:cubicBezTo>
                  <a:cubicBezTo>
                    <a:pt x="9636" y="3515"/>
                    <a:pt x="9696" y="2543"/>
                    <a:pt x="9392" y="1691"/>
                  </a:cubicBezTo>
                  <a:cubicBezTo>
                    <a:pt x="9046" y="761"/>
                    <a:pt x="8115" y="1"/>
                    <a:pt x="71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4"/>
            <p:cNvSpPr/>
            <p:nvPr/>
          </p:nvSpPr>
          <p:spPr>
            <a:xfrm>
              <a:off x="2881025" y="3767175"/>
              <a:ext cx="190750" cy="544700"/>
            </a:xfrm>
            <a:custGeom>
              <a:rect b="b" l="l" r="r" t="t"/>
              <a:pathLst>
                <a:path extrusionOk="0" h="21788" w="7630">
                  <a:moveTo>
                    <a:pt x="5379" y="1"/>
                  </a:moveTo>
                  <a:cubicBezTo>
                    <a:pt x="4434" y="1"/>
                    <a:pt x="3557" y="563"/>
                    <a:pt x="2918" y="1273"/>
                  </a:cubicBezTo>
                  <a:cubicBezTo>
                    <a:pt x="1946" y="2336"/>
                    <a:pt x="1307" y="3674"/>
                    <a:pt x="851" y="5011"/>
                  </a:cubicBezTo>
                  <a:cubicBezTo>
                    <a:pt x="395" y="6379"/>
                    <a:pt x="152" y="7808"/>
                    <a:pt x="91" y="9267"/>
                  </a:cubicBezTo>
                  <a:cubicBezTo>
                    <a:pt x="0" y="12337"/>
                    <a:pt x="791" y="15407"/>
                    <a:pt x="2037" y="18233"/>
                  </a:cubicBezTo>
                  <a:cubicBezTo>
                    <a:pt x="2189" y="18568"/>
                    <a:pt x="2371" y="18932"/>
                    <a:pt x="2523" y="19297"/>
                  </a:cubicBezTo>
                  <a:cubicBezTo>
                    <a:pt x="2570" y="19400"/>
                    <a:pt x="2651" y="19442"/>
                    <a:pt x="2736" y="19442"/>
                  </a:cubicBezTo>
                  <a:cubicBezTo>
                    <a:pt x="2929" y="19442"/>
                    <a:pt x="3145" y="19225"/>
                    <a:pt x="3040" y="18993"/>
                  </a:cubicBezTo>
                  <a:cubicBezTo>
                    <a:pt x="1763" y="16288"/>
                    <a:pt x="821" y="13400"/>
                    <a:pt x="699" y="10391"/>
                  </a:cubicBezTo>
                  <a:cubicBezTo>
                    <a:pt x="608" y="7656"/>
                    <a:pt x="1155" y="4829"/>
                    <a:pt x="2675" y="2519"/>
                  </a:cubicBezTo>
                  <a:cubicBezTo>
                    <a:pt x="3302" y="1608"/>
                    <a:pt x="4168" y="590"/>
                    <a:pt x="5300" y="590"/>
                  </a:cubicBezTo>
                  <a:cubicBezTo>
                    <a:pt x="5376" y="590"/>
                    <a:pt x="5454" y="594"/>
                    <a:pt x="5532" y="604"/>
                  </a:cubicBezTo>
                  <a:cubicBezTo>
                    <a:pt x="6079" y="665"/>
                    <a:pt x="6566" y="938"/>
                    <a:pt x="6748" y="1455"/>
                  </a:cubicBezTo>
                  <a:cubicBezTo>
                    <a:pt x="6991" y="2124"/>
                    <a:pt x="6718" y="2884"/>
                    <a:pt x="6566" y="3522"/>
                  </a:cubicBezTo>
                  <a:cubicBezTo>
                    <a:pt x="6140" y="4981"/>
                    <a:pt x="5836" y="6501"/>
                    <a:pt x="5654" y="8020"/>
                  </a:cubicBezTo>
                  <a:cubicBezTo>
                    <a:pt x="5471" y="9601"/>
                    <a:pt x="5411" y="11121"/>
                    <a:pt x="5411" y="12671"/>
                  </a:cubicBezTo>
                  <a:cubicBezTo>
                    <a:pt x="5411" y="13431"/>
                    <a:pt x="5380" y="14191"/>
                    <a:pt x="5228" y="14920"/>
                  </a:cubicBezTo>
                  <a:cubicBezTo>
                    <a:pt x="5046" y="15619"/>
                    <a:pt x="4712" y="16288"/>
                    <a:pt x="4347" y="16926"/>
                  </a:cubicBezTo>
                  <a:cubicBezTo>
                    <a:pt x="3678" y="18112"/>
                    <a:pt x="2888" y="19358"/>
                    <a:pt x="2918" y="20756"/>
                  </a:cubicBezTo>
                  <a:cubicBezTo>
                    <a:pt x="2918" y="21091"/>
                    <a:pt x="2979" y="21455"/>
                    <a:pt x="3101" y="21759"/>
                  </a:cubicBezTo>
                  <a:cubicBezTo>
                    <a:pt x="3128" y="21778"/>
                    <a:pt x="3173" y="21788"/>
                    <a:pt x="3219" y="21788"/>
                  </a:cubicBezTo>
                  <a:cubicBezTo>
                    <a:pt x="3327" y="21788"/>
                    <a:pt x="3447" y="21734"/>
                    <a:pt x="3405" y="21607"/>
                  </a:cubicBezTo>
                  <a:cubicBezTo>
                    <a:pt x="2979" y="20087"/>
                    <a:pt x="3861" y="18628"/>
                    <a:pt x="4620" y="17382"/>
                  </a:cubicBezTo>
                  <a:cubicBezTo>
                    <a:pt x="4985" y="16744"/>
                    <a:pt x="5380" y="16106"/>
                    <a:pt x="5654" y="15407"/>
                  </a:cubicBezTo>
                  <a:cubicBezTo>
                    <a:pt x="5897" y="14677"/>
                    <a:pt x="5988" y="13887"/>
                    <a:pt x="5988" y="13097"/>
                  </a:cubicBezTo>
                  <a:cubicBezTo>
                    <a:pt x="6019" y="12276"/>
                    <a:pt x="5988" y="11486"/>
                    <a:pt x="6019" y="10726"/>
                  </a:cubicBezTo>
                  <a:cubicBezTo>
                    <a:pt x="6079" y="9905"/>
                    <a:pt x="6140" y="9084"/>
                    <a:pt x="6201" y="8294"/>
                  </a:cubicBezTo>
                  <a:cubicBezTo>
                    <a:pt x="6414" y="6683"/>
                    <a:pt x="6748" y="5072"/>
                    <a:pt x="7204" y="3492"/>
                  </a:cubicBezTo>
                  <a:cubicBezTo>
                    <a:pt x="7386" y="2792"/>
                    <a:pt x="7630" y="2033"/>
                    <a:pt x="7386" y="1364"/>
                  </a:cubicBezTo>
                  <a:cubicBezTo>
                    <a:pt x="7204" y="786"/>
                    <a:pt x="6778" y="361"/>
                    <a:pt x="6201" y="148"/>
                  </a:cubicBezTo>
                  <a:cubicBezTo>
                    <a:pt x="5924" y="47"/>
                    <a:pt x="5649" y="1"/>
                    <a:pt x="53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4"/>
            <p:cNvSpPr/>
            <p:nvPr/>
          </p:nvSpPr>
          <p:spPr>
            <a:xfrm>
              <a:off x="3270525" y="4097975"/>
              <a:ext cx="522400" cy="152700"/>
            </a:xfrm>
            <a:custGeom>
              <a:rect b="b" l="l" r="r" t="t"/>
              <a:pathLst>
                <a:path extrusionOk="0" h="6108" w="20896">
                  <a:moveTo>
                    <a:pt x="13215" y="623"/>
                  </a:moveTo>
                  <a:cubicBezTo>
                    <a:pt x="14169" y="623"/>
                    <a:pt x="15131" y="657"/>
                    <a:pt x="16093" y="716"/>
                  </a:cubicBezTo>
                  <a:lnTo>
                    <a:pt x="18251" y="959"/>
                  </a:lnTo>
                  <a:cubicBezTo>
                    <a:pt x="18798" y="1050"/>
                    <a:pt x="19527" y="1080"/>
                    <a:pt x="19892" y="1536"/>
                  </a:cubicBezTo>
                  <a:cubicBezTo>
                    <a:pt x="20196" y="1901"/>
                    <a:pt x="20196" y="2479"/>
                    <a:pt x="20014" y="2904"/>
                  </a:cubicBezTo>
                  <a:cubicBezTo>
                    <a:pt x="19770" y="3421"/>
                    <a:pt x="19284" y="3786"/>
                    <a:pt x="18798" y="4029"/>
                  </a:cubicBezTo>
                  <a:cubicBezTo>
                    <a:pt x="18220" y="4302"/>
                    <a:pt x="17582" y="4454"/>
                    <a:pt x="16944" y="4606"/>
                  </a:cubicBezTo>
                  <a:cubicBezTo>
                    <a:pt x="16245" y="4758"/>
                    <a:pt x="15606" y="4910"/>
                    <a:pt x="14907" y="5032"/>
                  </a:cubicBezTo>
                  <a:cubicBezTo>
                    <a:pt x="13684" y="5218"/>
                    <a:pt x="12437" y="5311"/>
                    <a:pt x="11187" y="5311"/>
                  </a:cubicBezTo>
                  <a:cubicBezTo>
                    <a:pt x="11009" y="5311"/>
                    <a:pt x="10830" y="5309"/>
                    <a:pt x="10652" y="5305"/>
                  </a:cubicBezTo>
                  <a:cubicBezTo>
                    <a:pt x="9861" y="5245"/>
                    <a:pt x="9071" y="5184"/>
                    <a:pt x="8281" y="5062"/>
                  </a:cubicBezTo>
                  <a:cubicBezTo>
                    <a:pt x="7521" y="4941"/>
                    <a:pt x="6761" y="4728"/>
                    <a:pt x="6001" y="4576"/>
                  </a:cubicBezTo>
                  <a:cubicBezTo>
                    <a:pt x="5427" y="4450"/>
                    <a:pt x="4845" y="4384"/>
                    <a:pt x="4265" y="4384"/>
                  </a:cubicBezTo>
                  <a:cubicBezTo>
                    <a:pt x="3576" y="4384"/>
                    <a:pt x="2890" y="4477"/>
                    <a:pt x="2228" y="4671"/>
                  </a:cubicBezTo>
                  <a:lnTo>
                    <a:pt x="2228" y="4671"/>
                  </a:lnTo>
                  <a:cubicBezTo>
                    <a:pt x="2793" y="4258"/>
                    <a:pt x="3355" y="3843"/>
                    <a:pt x="3904" y="3421"/>
                  </a:cubicBezTo>
                  <a:cubicBezTo>
                    <a:pt x="4998" y="2600"/>
                    <a:pt x="6092" y="1658"/>
                    <a:pt x="7460" y="1232"/>
                  </a:cubicBezTo>
                  <a:cubicBezTo>
                    <a:pt x="8798" y="807"/>
                    <a:pt x="10257" y="716"/>
                    <a:pt x="11655" y="655"/>
                  </a:cubicBezTo>
                  <a:cubicBezTo>
                    <a:pt x="12172" y="633"/>
                    <a:pt x="12692" y="623"/>
                    <a:pt x="13215" y="623"/>
                  </a:cubicBezTo>
                  <a:close/>
                  <a:moveTo>
                    <a:pt x="13920" y="1"/>
                  </a:moveTo>
                  <a:cubicBezTo>
                    <a:pt x="13642" y="1"/>
                    <a:pt x="13363" y="6"/>
                    <a:pt x="13083" y="16"/>
                  </a:cubicBezTo>
                  <a:cubicBezTo>
                    <a:pt x="11564" y="47"/>
                    <a:pt x="10013" y="108"/>
                    <a:pt x="8494" y="412"/>
                  </a:cubicBezTo>
                  <a:cubicBezTo>
                    <a:pt x="7764" y="564"/>
                    <a:pt x="7095" y="776"/>
                    <a:pt x="6457" y="1080"/>
                  </a:cubicBezTo>
                  <a:cubicBezTo>
                    <a:pt x="5788" y="1384"/>
                    <a:pt x="5241" y="1779"/>
                    <a:pt x="4694" y="2235"/>
                  </a:cubicBezTo>
                  <a:cubicBezTo>
                    <a:pt x="3448" y="3238"/>
                    <a:pt x="2232" y="4211"/>
                    <a:pt x="1016" y="5214"/>
                  </a:cubicBezTo>
                  <a:cubicBezTo>
                    <a:pt x="712" y="5488"/>
                    <a:pt x="408" y="5731"/>
                    <a:pt x="104" y="5974"/>
                  </a:cubicBezTo>
                  <a:cubicBezTo>
                    <a:pt x="0" y="5974"/>
                    <a:pt x="97" y="6108"/>
                    <a:pt x="203" y="6108"/>
                  </a:cubicBezTo>
                  <a:cubicBezTo>
                    <a:pt x="221" y="6108"/>
                    <a:pt x="239" y="6104"/>
                    <a:pt x="256" y="6096"/>
                  </a:cubicBezTo>
                  <a:cubicBezTo>
                    <a:pt x="608" y="5841"/>
                    <a:pt x="962" y="5586"/>
                    <a:pt x="1316" y="5330"/>
                  </a:cubicBezTo>
                  <a:lnTo>
                    <a:pt x="1316" y="5330"/>
                  </a:lnTo>
                  <a:cubicBezTo>
                    <a:pt x="1349" y="5428"/>
                    <a:pt x="1424" y="5505"/>
                    <a:pt x="1531" y="5505"/>
                  </a:cubicBezTo>
                  <a:cubicBezTo>
                    <a:pt x="1560" y="5505"/>
                    <a:pt x="1591" y="5500"/>
                    <a:pt x="1624" y="5488"/>
                  </a:cubicBezTo>
                  <a:cubicBezTo>
                    <a:pt x="2457" y="5155"/>
                    <a:pt x="3312" y="5002"/>
                    <a:pt x="4176" y="5002"/>
                  </a:cubicBezTo>
                  <a:cubicBezTo>
                    <a:pt x="4732" y="5002"/>
                    <a:pt x="5290" y="5065"/>
                    <a:pt x="5849" y="5184"/>
                  </a:cubicBezTo>
                  <a:cubicBezTo>
                    <a:pt x="6609" y="5336"/>
                    <a:pt x="7308" y="5548"/>
                    <a:pt x="8038" y="5670"/>
                  </a:cubicBezTo>
                  <a:cubicBezTo>
                    <a:pt x="8767" y="5792"/>
                    <a:pt x="9497" y="5913"/>
                    <a:pt x="10257" y="5944"/>
                  </a:cubicBezTo>
                  <a:cubicBezTo>
                    <a:pt x="10601" y="5958"/>
                    <a:pt x="10947" y="5966"/>
                    <a:pt x="11295" y="5966"/>
                  </a:cubicBezTo>
                  <a:cubicBezTo>
                    <a:pt x="12419" y="5966"/>
                    <a:pt x="13557" y="5886"/>
                    <a:pt x="14694" y="5700"/>
                  </a:cubicBezTo>
                  <a:cubicBezTo>
                    <a:pt x="15454" y="5579"/>
                    <a:pt x="16184" y="5427"/>
                    <a:pt x="16944" y="5245"/>
                  </a:cubicBezTo>
                  <a:cubicBezTo>
                    <a:pt x="17582" y="5093"/>
                    <a:pt x="18251" y="4910"/>
                    <a:pt x="18859" y="4637"/>
                  </a:cubicBezTo>
                  <a:cubicBezTo>
                    <a:pt x="19922" y="4181"/>
                    <a:pt x="20895" y="3269"/>
                    <a:pt x="20743" y="2023"/>
                  </a:cubicBezTo>
                  <a:cubicBezTo>
                    <a:pt x="20530" y="533"/>
                    <a:pt x="18919" y="412"/>
                    <a:pt x="17734" y="260"/>
                  </a:cubicBezTo>
                  <a:cubicBezTo>
                    <a:pt x="16483" y="110"/>
                    <a:pt x="15212" y="1"/>
                    <a:pt x="139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14"/>
            <p:cNvSpPr/>
            <p:nvPr/>
          </p:nvSpPr>
          <p:spPr>
            <a:xfrm>
              <a:off x="2522350" y="4528625"/>
              <a:ext cx="295625" cy="519650"/>
            </a:xfrm>
            <a:custGeom>
              <a:rect b="b" l="l" r="r" t="t"/>
              <a:pathLst>
                <a:path extrusionOk="0" h="20786" w="11825">
                  <a:moveTo>
                    <a:pt x="3532" y="613"/>
                  </a:moveTo>
                  <a:cubicBezTo>
                    <a:pt x="3660" y="613"/>
                    <a:pt x="3790" y="628"/>
                    <a:pt x="3922" y="663"/>
                  </a:cubicBezTo>
                  <a:cubicBezTo>
                    <a:pt x="4499" y="815"/>
                    <a:pt x="4955" y="1180"/>
                    <a:pt x="5289" y="1636"/>
                  </a:cubicBezTo>
                  <a:cubicBezTo>
                    <a:pt x="5684" y="2092"/>
                    <a:pt x="5928" y="2608"/>
                    <a:pt x="6171" y="3186"/>
                  </a:cubicBezTo>
                  <a:lnTo>
                    <a:pt x="7083" y="5344"/>
                  </a:lnTo>
                  <a:cubicBezTo>
                    <a:pt x="7721" y="6925"/>
                    <a:pt x="8420" y="8505"/>
                    <a:pt x="9058" y="10055"/>
                  </a:cubicBezTo>
                  <a:cubicBezTo>
                    <a:pt x="9393" y="10815"/>
                    <a:pt x="9697" y="11605"/>
                    <a:pt x="10031" y="12365"/>
                  </a:cubicBezTo>
                  <a:cubicBezTo>
                    <a:pt x="10335" y="13125"/>
                    <a:pt x="10730" y="13885"/>
                    <a:pt x="10943" y="14645"/>
                  </a:cubicBezTo>
                  <a:cubicBezTo>
                    <a:pt x="11217" y="15466"/>
                    <a:pt x="11308" y="16226"/>
                    <a:pt x="11247" y="17046"/>
                  </a:cubicBezTo>
                  <a:cubicBezTo>
                    <a:pt x="11217" y="17897"/>
                    <a:pt x="11065" y="18688"/>
                    <a:pt x="10913" y="19478"/>
                  </a:cubicBezTo>
                  <a:cubicBezTo>
                    <a:pt x="10901" y="19553"/>
                    <a:pt x="10888" y="19628"/>
                    <a:pt x="10875" y="19701"/>
                  </a:cubicBezTo>
                  <a:lnTo>
                    <a:pt x="10875" y="19701"/>
                  </a:lnTo>
                  <a:cubicBezTo>
                    <a:pt x="8921" y="17389"/>
                    <a:pt x="6941" y="15133"/>
                    <a:pt x="5229" y="12639"/>
                  </a:cubicBezTo>
                  <a:cubicBezTo>
                    <a:pt x="4347" y="11393"/>
                    <a:pt x="3496" y="10146"/>
                    <a:pt x="2797" y="8809"/>
                  </a:cubicBezTo>
                  <a:cubicBezTo>
                    <a:pt x="2067" y="7472"/>
                    <a:pt x="1277" y="6043"/>
                    <a:pt x="1034" y="4523"/>
                  </a:cubicBezTo>
                  <a:cubicBezTo>
                    <a:pt x="821" y="3216"/>
                    <a:pt x="1156" y="1788"/>
                    <a:pt x="2280" y="1028"/>
                  </a:cubicBezTo>
                  <a:cubicBezTo>
                    <a:pt x="2679" y="793"/>
                    <a:pt x="3096" y="613"/>
                    <a:pt x="3532" y="613"/>
                  </a:cubicBezTo>
                  <a:close/>
                  <a:moveTo>
                    <a:pt x="3389" y="1"/>
                  </a:moveTo>
                  <a:cubicBezTo>
                    <a:pt x="3216" y="1"/>
                    <a:pt x="3039" y="18"/>
                    <a:pt x="2858" y="55"/>
                  </a:cubicBezTo>
                  <a:cubicBezTo>
                    <a:pt x="1611" y="359"/>
                    <a:pt x="608" y="1575"/>
                    <a:pt x="365" y="2852"/>
                  </a:cubicBezTo>
                  <a:cubicBezTo>
                    <a:pt x="0" y="4523"/>
                    <a:pt x="669" y="6104"/>
                    <a:pt x="1338" y="7593"/>
                  </a:cubicBezTo>
                  <a:cubicBezTo>
                    <a:pt x="2037" y="9022"/>
                    <a:pt x="2858" y="10390"/>
                    <a:pt x="3739" y="11757"/>
                  </a:cubicBezTo>
                  <a:cubicBezTo>
                    <a:pt x="5533" y="14463"/>
                    <a:pt x="7599" y="16925"/>
                    <a:pt x="9697" y="19356"/>
                  </a:cubicBezTo>
                  <a:cubicBezTo>
                    <a:pt x="9970" y="19660"/>
                    <a:pt x="10213" y="19964"/>
                    <a:pt x="10487" y="20238"/>
                  </a:cubicBezTo>
                  <a:cubicBezTo>
                    <a:pt x="10551" y="20308"/>
                    <a:pt x="10622" y="20338"/>
                    <a:pt x="10692" y="20338"/>
                  </a:cubicBezTo>
                  <a:cubicBezTo>
                    <a:pt x="10717" y="20338"/>
                    <a:pt x="10741" y="20334"/>
                    <a:pt x="10765" y="20327"/>
                  </a:cubicBezTo>
                  <a:lnTo>
                    <a:pt x="10765" y="20327"/>
                  </a:lnTo>
                  <a:cubicBezTo>
                    <a:pt x="10750" y="20428"/>
                    <a:pt x="10738" y="20529"/>
                    <a:pt x="10730" y="20633"/>
                  </a:cubicBezTo>
                  <a:cubicBezTo>
                    <a:pt x="10681" y="20732"/>
                    <a:pt x="10738" y="20786"/>
                    <a:pt x="10806" y="20786"/>
                  </a:cubicBezTo>
                  <a:cubicBezTo>
                    <a:pt x="10864" y="20786"/>
                    <a:pt x="10929" y="20747"/>
                    <a:pt x="10943" y="20663"/>
                  </a:cubicBezTo>
                  <a:cubicBezTo>
                    <a:pt x="11217" y="18992"/>
                    <a:pt x="11824" y="17350"/>
                    <a:pt x="11642" y="15678"/>
                  </a:cubicBezTo>
                  <a:cubicBezTo>
                    <a:pt x="11520" y="14858"/>
                    <a:pt x="11247" y="14068"/>
                    <a:pt x="10943" y="13308"/>
                  </a:cubicBezTo>
                  <a:cubicBezTo>
                    <a:pt x="10609" y="12457"/>
                    <a:pt x="10305" y="11666"/>
                    <a:pt x="9970" y="10815"/>
                  </a:cubicBezTo>
                  <a:cubicBezTo>
                    <a:pt x="9271" y="9143"/>
                    <a:pt x="8602" y="7532"/>
                    <a:pt x="7903" y="5861"/>
                  </a:cubicBezTo>
                  <a:cubicBezTo>
                    <a:pt x="7569" y="5010"/>
                    <a:pt x="7235" y="4219"/>
                    <a:pt x="6900" y="3368"/>
                  </a:cubicBezTo>
                  <a:cubicBezTo>
                    <a:pt x="6657" y="2760"/>
                    <a:pt x="6384" y="2152"/>
                    <a:pt x="6019" y="1636"/>
                  </a:cubicBezTo>
                  <a:cubicBezTo>
                    <a:pt x="5414" y="716"/>
                    <a:pt x="4492" y="1"/>
                    <a:pt x="338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4"/>
            <p:cNvSpPr/>
            <p:nvPr/>
          </p:nvSpPr>
          <p:spPr>
            <a:xfrm>
              <a:off x="3022750" y="4490700"/>
              <a:ext cx="381850" cy="395050"/>
            </a:xfrm>
            <a:custGeom>
              <a:rect b="b" l="l" r="r" t="t"/>
              <a:pathLst>
                <a:path extrusionOk="0" h="15802" w="15274">
                  <a:moveTo>
                    <a:pt x="12362" y="801"/>
                  </a:moveTo>
                  <a:cubicBezTo>
                    <a:pt x="12593" y="801"/>
                    <a:pt x="12825" y="824"/>
                    <a:pt x="13055" y="873"/>
                  </a:cubicBezTo>
                  <a:cubicBezTo>
                    <a:pt x="13572" y="995"/>
                    <a:pt x="14119" y="1207"/>
                    <a:pt x="14362" y="1694"/>
                  </a:cubicBezTo>
                  <a:cubicBezTo>
                    <a:pt x="14727" y="2393"/>
                    <a:pt x="14362" y="3183"/>
                    <a:pt x="14058" y="3791"/>
                  </a:cubicBezTo>
                  <a:cubicBezTo>
                    <a:pt x="13724" y="4551"/>
                    <a:pt x="13359" y="5311"/>
                    <a:pt x="12964" y="6040"/>
                  </a:cubicBezTo>
                  <a:cubicBezTo>
                    <a:pt x="12629" y="6709"/>
                    <a:pt x="12295" y="7408"/>
                    <a:pt x="11900" y="8046"/>
                  </a:cubicBezTo>
                  <a:cubicBezTo>
                    <a:pt x="11079" y="9384"/>
                    <a:pt x="9894" y="10296"/>
                    <a:pt x="8678" y="11208"/>
                  </a:cubicBezTo>
                  <a:cubicBezTo>
                    <a:pt x="6398" y="12910"/>
                    <a:pt x="3967" y="14673"/>
                    <a:pt x="1109" y="15341"/>
                  </a:cubicBezTo>
                  <a:cubicBezTo>
                    <a:pt x="1066" y="15353"/>
                    <a:pt x="1022" y="15365"/>
                    <a:pt x="978" y="15376"/>
                  </a:cubicBezTo>
                  <a:lnTo>
                    <a:pt x="978" y="15376"/>
                  </a:lnTo>
                  <a:cubicBezTo>
                    <a:pt x="1691" y="14362"/>
                    <a:pt x="1870" y="13127"/>
                    <a:pt x="2173" y="11967"/>
                  </a:cubicBezTo>
                  <a:cubicBezTo>
                    <a:pt x="2508" y="10569"/>
                    <a:pt x="3116" y="9262"/>
                    <a:pt x="3876" y="8046"/>
                  </a:cubicBezTo>
                  <a:cubicBezTo>
                    <a:pt x="4635" y="6831"/>
                    <a:pt x="5547" y="5706"/>
                    <a:pt x="6459" y="4642"/>
                  </a:cubicBezTo>
                  <a:cubicBezTo>
                    <a:pt x="7341" y="3609"/>
                    <a:pt x="8283" y="2575"/>
                    <a:pt x="9438" y="1815"/>
                  </a:cubicBezTo>
                  <a:cubicBezTo>
                    <a:pt x="10285" y="1267"/>
                    <a:pt x="11315" y="801"/>
                    <a:pt x="12362" y="801"/>
                  </a:cubicBezTo>
                  <a:close/>
                  <a:moveTo>
                    <a:pt x="12418" y="0"/>
                  </a:moveTo>
                  <a:cubicBezTo>
                    <a:pt x="11824" y="0"/>
                    <a:pt x="11221" y="125"/>
                    <a:pt x="10684" y="326"/>
                  </a:cubicBezTo>
                  <a:cubicBezTo>
                    <a:pt x="9316" y="843"/>
                    <a:pt x="8192" y="1755"/>
                    <a:pt x="7158" y="2758"/>
                  </a:cubicBezTo>
                  <a:cubicBezTo>
                    <a:pt x="6094" y="3821"/>
                    <a:pt x="5152" y="5007"/>
                    <a:pt x="4240" y="6192"/>
                  </a:cubicBezTo>
                  <a:cubicBezTo>
                    <a:pt x="3328" y="7408"/>
                    <a:pt x="2568" y="8746"/>
                    <a:pt x="1991" y="10144"/>
                  </a:cubicBezTo>
                  <a:cubicBezTo>
                    <a:pt x="1717" y="10812"/>
                    <a:pt x="1505" y="11542"/>
                    <a:pt x="1353" y="12271"/>
                  </a:cubicBezTo>
                  <a:cubicBezTo>
                    <a:pt x="1201" y="13001"/>
                    <a:pt x="1049" y="13670"/>
                    <a:pt x="775" y="14369"/>
                  </a:cubicBezTo>
                  <a:cubicBezTo>
                    <a:pt x="654" y="14673"/>
                    <a:pt x="471" y="14977"/>
                    <a:pt x="289" y="15220"/>
                  </a:cubicBezTo>
                  <a:cubicBezTo>
                    <a:pt x="200" y="15318"/>
                    <a:pt x="188" y="15439"/>
                    <a:pt x="222" y="15545"/>
                  </a:cubicBezTo>
                  <a:lnTo>
                    <a:pt x="222" y="15545"/>
                  </a:lnTo>
                  <a:cubicBezTo>
                    <a:pt x="164" y="15558"/>
                    <a:pt x="106" y="15571"/>
                    <a:pt x="46" y="15585"/>
                  </a:cubicBezTo>
                  <a:cubicBezTo>
                    <a:pt x="32" y="15563"/>
                    <a:pt x="22" y="15555"/>
                    <a:pt x="17" y="15555"/>
                  </a:cubicBezTo>
                  <a:cubicBezTo>
                    <a:pt x="1" y="15555"/>
                    <a:pt x="29" y="15645"/>
                    <a:pt x="76" y="15645"/>
                  </a:cubicBezTo>
                  <a:cubicBezTo>
                    <a:pt x="142" y="15649"/>
                    <a:pt x="209" y="15652"/>
                    <a:pt x="275" y="15654"/>
                  </a:cubicBezTo>
                  <a:lnTo>
                    <a:pt x="275" y="15654"/>
                  </a:lnTo>
                  <a:cubicBezTo>
                    <a:pt x="336" y="15741"/>
                    <a:pt x="429" y="15801"/>
                    <a:pt x="525" y="15801"/>
                  </a:cubicBezTo>
                  <a:cubicBezTo>
                    <a:pt x="601" y="15801"/>
                    <a:pt x="678" y="15765"/>
                    <a:pt x="745" y="15676"/>
                  </a:cubicBezTo>
                  <a:cubicBezTo>
                    <a:pt x="754" y="15664"/>
                    <a:pt x="764" y="15653"/>
                    <a:pt x="774" y="15641"/>
                  </a:cubicBezTo>
                  <a:lnTo>
                    <a:pt x="774" y="15641"/>
                  </a:lnTo>
                  <a:cubicBezTo>
                    <a:pt x="2026" y="15555"/>
                    <a:pt x="3254" y="15064"/>
                    <a:pt x="4331" y="14551"/>
                  </a:cubicBezTo>
                  <a:cubicBezTo>
                    <a:pt x="5730" y="13852"/>
                    <a:pt x="7006" y="13001"/>
                    <a:pt x="8252" y="12119"/>
                  </a:cubicBezTo>
                  <a:cubicBezTo>
                    <a:pt x="9529" y="11208"/>
                    <a:pt x="10836" y="10326"/>
                    <a:pt x="11839" y="9110"/>
                  </a:cubicBezTo>
                  <a:cubicBezTo>
                    <a:pt x="12842" y="7834"/>
                    <a:pt x="13511" y="6253"/>
                    <a:pt x="14271" y="4794"/>
                  </a:cubicBezTo>
                  <a:cubicBezTo>
                    <a:pt x="14605" y="4065"/>
                    <a:pt x="15061" y="3335"/>
                    <a:pt x="15183" y="2545"/>
                  </a:cubicBezTo>
                  <a:cubicBezTo>
                    <a:pt x="15274" y="1815"/>
                    <a:pt x="15031" y="1147"/>
                    <a:pt x="14484" y="691"/>
                  </a:cubicBezTo>
                  <a:cubicBezTo>
                    <a:pt x="13907" y="199"/>
                    <a:pt x="13169" y="0"/>
                    <a:pt x="1241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4"/>
            <p:cNvSpPr/>
            <p:nvPr/>
          </p:nvSpPr>
          <p:spPr>
            <a:xfrm>
              <a:off x="2810700" y="4269625"/>
              <a:ext cx="139500" cy="582700"/>
            </a:xfrm>
            <a:custGeom>
              <a:rect b="b" l="l" r="r" t="t"/>
              <a:pathLst>
                <a:path extrusionOk="0" h="23308" w="5580">
                  <a:moveTo>
                    <a:pt x="161" y="1"/>
                  </a:moveTo>
                  <a:cubicBezTo>
                    <a:pt x="76" y="1"/>
                    <a:pt x="1" y="46"/>
                    <a:pt x="17" y="141"/>
                  </a:cubicBezTo>
                  <a:cubicBezTo>
                    <a:pt x="321" y="3211"/>
                    <a:pt x="868" y="6221"/>
                    <a:pt x="1719" y="9169"/>
                  </a:cubicBezTo>
                  <a:cubicBezTo>
                    <a:pt x="2175" y="10658"/>
                    <a:pt x="2722" y="12117"/>
                    <a:pt x="3330" y="13516"/>
                  </a:cubicBezTo>
                  <a:cubicBezTo>
                    <a:pt x="3938" y="14944"/>
                    <a:pt x="4455" y="16373"/>
                    <a:pt x="4728" y="17923"/>
                  </a:cubicBezTo>
                  <a:cubicBezTo>
                    <a:pt x="5002" y="19625"/>
                    <a:pt x="4880" y="21388"/>
                    <a:pt x="4424" y="23060"/>
                  </a:cubicBezTo>
                  <a:cubicBezTo>
                    <a:pt x="4388" y="23205"/>
                    <a:pt x="4515" y="23307"/>
                    <a:pt x="4642" y="23307"/>
                  </a:cubicBezTo>
                  <a:cubicBezTo>
                    <a:pt x="4727" y="23307"/>
                    <a:pt x="4813" y="23261"/>
                    <a:pt x="4850" y="23151"/>
                  </a:cubicBezTo>
                  <a:cubicBezTo>
                    <a:pt x="5336" y="21722"/>
                    <a:pt x="5579" y="20172"/>
                    <a:pt x="5488" y="18652"/>
                  </a:cubicBezTo>
                  <a:cubicBezTo>
                    <a:pt x="5427" y="17072"/>
                    <a:pt x="4971" y="15613"/>
                    <a:pt x="4394" y="14154"/>
                  </a:cubicBezTo>
                  <a:cubicBezTo>
                    <a:pt x="3816" y="12725"/>
                    <a:pt x="3178" y="11266"/>
                    <a:pt x="2692" y="9777"/>
                  </a:cubicBezTo>
                  <a:cubicBezTo>
                    <a:pt x="2175" y="8318"/>
                    <a:pt x="1719" y="6828"/>
                    <a:pt x="1354" y="5309"/>
                  </a:cubicBezTo>
                  <a:cubicBezTo>
                    <a:pt x="929" y="3607"/>
                    <a:pt x="594" y="1874"/>
                    <a:pt x="351" y="111"/>
                  </a:cubicBezTo>
                  <a:cubicBezTo>
                    <a:pt x="322" y="39"/>
                    <a:pt x="238" y="1"/>
                    <a:pt x="1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4"/>
            <p:cNvSpPr/>
            <p:nvPr/>
          </p:nvSpPr>
          <p:spPr>
            <a:xfrm>
              <a:off x="2715350" y="4104775"/>
              <a:ext cx="189250" cy="471550"/>
            </a:xfrm>
            <a:custGeom>
              <a:rect b="b" l="l" r="r" t="t"/>
              <a:pathLst>
                <a:path extrusionOk="0" h="18862" w="7570">
                  <a:moveTo>
                    <a:pt x="1470" y="616"/>
                  </a:moveTo>
                  <a:cubicBezTo>
                    <a:pt x="1699" y="616"/>
                    <a:pt x="1936" y="681"/>
                    <a:pt x="2129" y="778"/>
                  </a:cubicBezTo>
                  <a:cubicBezTo>
                    <a:pt x="2706" y="1021"/>
                    <a:pt x="3132" y="1538"/>
                    <a:pt x="3497" y="2055"/>
                  </a:cubicBezTo>
                  <a:cubicBezTo>
                    <a:pt x="5016" y="4152"/>
                    <a:pt x="6384" y="6583"/>
                    <a:pt x="6688" y="9198"/>
                  </a:cubicBezTo>
                  <a:cubicBezTo>
                    <a:pt x="7010" y="12157"/>
                    <a:pt x="5808" y="15172"/>
                    <a:pt x="6483" y="18136"/>
                  </a:cubicBezTo>
                  <a:lnTo>
                    <a:pt x="6483" y="18136"/>
                  </a:lnTo>
                  <a:cubicBezTo>
                    <a:pt x="5709" y="17618"/>
                    <a:pt x="5003" y="17054"/>
                    <a:pt x="4408" y="16340"/>
                  </a:cubicBezTo>
                  <a:cubicBezTo>
                    <a:pt x="3648" y="15429"/>
                    <a:pt x="3041" y="14395"/>
                    <a:pt x="2585" y="13301"/>
                  </a:cubicBezTo>
                  <a:cubicBezTo>
                    <a:pt x="1521" y="10687"/>
                    <a:pt x="1186" y="7830"/>
                    <a:pt x="913" y="5003"/>
                  </a:cubicBezTo>
                  <a:cubicBezTo>
                    <a:pt x="852" y="4243"/>
                    <a:pt x="761" y="3544"/>
                    <a:pt x="700" y="2784"/>
                  </a:cubicBezTo>
                  <a:cubicBezTo>
                    <a:pt x="639" y="2450"/>
                    <a:pt x="609" y="2085"/>
                    <a:pt x="609" y="1751"/>
                  </a:cubicBezTo>
                  <a:cubicBezTo>
                    <a:pt x="609" y="1477"/>
                    <a:pt x="609" y="1173"/>
                    <a:pt x="761" y="960"/>
                  </a:cubicBezTo>
                  <a:cubicBezTo>
                    <a:pt x="927" y="711"/>
                    <a:pt x="1193" y="616"/>
                    <a:pt x="1470" y="616"/>
                  </a:cubicBezTo>
                  <a:close/>
                  <a:moveTo>
                    <a:pt x="1542" y="1"/>
                  </a:moveTo>
                  <a:cubicBezTo>
                    <a:pt x="1377" y="1"/>
                    <a:pt x="1208" y="25"/>
                    <a:pt x="1034" y="79"/>
                  </a:cubicBezTo>
                  <a:cubicBezTo>
                    <a:pt x="427" y="261"/>
                    <a:pt x="92" y="808"/>
                    <a:pt x="31" y="1416"/>
                  </a:cubicBezTo>
                  <a:cubicBezTo>
                    <a:pt x="1" y="1751"/>
                    <a:pt x="31" y="2085"/>
                    <a:pt x="92" y="2389"/>
                  </a:cubicBezTo>
                  <a:cubicBezTo>
                    <a:pt x="123" y="2784"/>
                    <a:pt x="153" y="3149"/>
                    <a:pt x="183" y="3574"/>
                  </a:cubicBezTo>
                  <a:cubicBezTo>
                    <a:pt x="487" y="6614"/>
                    <a:pt x="700" y="9775"/>
                    <a:pt x="1703" y="12663"/>
                  </a:cubicBezTo>
                  <a:cubicBezTo>
                    <a:pt x="2554" y="14973"/>
                    <a:pt x="4074" y="17222"/>
                    <a:pt x="6202" y="18468"/>
                  </a:cubicBezTo>
                  <a:cubicBezTo>
                    <a:pt x="6475" y="18620"/>
                    <a:pt x="6718" y="18742"/>
                    <a:pt x="7022" y="18833"/>
                  </a:cubicBezTo>
                  <a:cubicBezTo>
                    <a:pt x="7047" y="18853"/>
                    <a:pt x="7071" y="18861"/>
                    <a:pt x="7093" y="18861"/>
                  </a:cubicBezTo>
                  <a:cubicBezTo>
                    <a:pt x="7207" y="18861"/>
                    <a:pt x="7271" y="18636"/>
                    <a:pt x="7144" y="18559"/>
                  </a:cubicBezTo>
                  <a:cubicBezTo>
                    <a:pt x="7140" y="18557"/>
                    <a:pt x="7137" y="18555"/>
                    <a:pt x="7133" y="18553"/>
                  </a:cubicBezTo>
                  <a:lnTo>
                    <a:pt x="7133" y="18553"/>
                  </a:lnTo>
                  <a:cubicBezTo>
                    <a:pt x="7186" y="18486"/>
                    <a:pt x="7208" y="18395"/>
                    <a:pt x="7174" y="18286"/>
                  </a:cubicBezTo>
                  <a:cubicBezTo>
                    <a:pt x="6354" y="15398"/>
                    <a:pt x="7570" y="12419"/>
                    <a:pt x="7326" y="9501"/>
                  </a:cubicBezTo>
                  <a:cubicBezTo>
                    <a:pt x="7114" y="6644"/>
                    <a:pt x="5715" y="4091"/>
                    <a:pt x="4074" y="1811"/>
                  </a:cubicBezTo>
                  <a:cubicBezTo>
                    <a:pt x="3470" y="997"/>
                    <a:pt x="2593" y="1"/>
                    <a:pt x="154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4"/>
            <p:cNvSpPr/>
            <p:nvPr/>
          </p:nvSpPr>
          <p:spPr>
            <a:xfrm>
              <a:off x="3096075" y="3887575"/>
              <a:ext cx="142875" cy="454375"/>
            </a:xfrm>
            <a:custGeom>
              <a:rect b="b" l="l" r="r" t="t"/>
              <a:pathLst>
                <a:path extrusionOk="0" h="18175" w="5715">
                  <a:moveTo>
                    <a:pt x="3746" y="632"/>
                  </a:moveTo>
                  <a:cubicBezTo>
                    <a:pt x="3824" y="632"/>
                    <a:pt x="3903" y="647"/>
                    <a:pt x="3982" y="682"/>
                  </a:cubicBezTo>
                  <a:cubicBezTo>
                    <a:pt x="4529" y="864"/>
                    <a:pt x="4742" y="1441"/>
                    <a:pt x="4803" y="1958"/>
                  </a:cubicBezTo>
                  <a:cubicBezTo>
                    <a:pt x="4864" y="2536"/>
                    <a:pt x="4833" y="3144"/>
                    <a:pt x="4742" y="3721"/>
                  </a:cubicBezTo>
                  <a:cubicBezTo>
                    <a:pt x="4529" y="6031"/>
                    <a:pt x="3769" y="8220"/>
                    <a:pt x="3070" y="10439"/>
                  </a:cubicBezTo>
                  <a:cubicBezTo>
                    <a:pt x="2776" y="11393"/>
                    <a:pt x="2504" y="12356"/>
                    <a:pt x="2300" y="13330"/>
                  </a:cubicBezTo>
                  <a:lnTo>
                    <a:pt x="2300" y="13330"/>
                  </a:lnTo>
                  <a:cubicBezTo>
                    <a:pt x="2287" y="12819"/>
                    <a:pt x="2280" y="12311"/>
                    <a:pt x="2280" y="11806"/>
                  </a:cubicBezTo>
                  <a:cubicBezTo>
                    <a:pt x="2280" y="9891"/>
                    <a:pt x="2462" y="8037"/>
                    <a:pt x="2857" y="6214"/>
                  </a:cubicBezTo>
                  <a:cubicBezTo>
                    <a:pt x="3040" y="5211"/>
                    <a:pt x="3283" y="4177"/>
                    <a:pt x="3557" y="3144"/>
                  </a:cubicBezTo>
                  <a:cubicBezTo>
                    <a:pt x="3593" y="2978"/>
                    <a:pt x="3452" y="2868"/>
                    <a:pt x="3321" y="2868"/>
                  </a:cubicBezTo>
                  <a:cubicBezTo>
                    <a:pt x="3235" y="2868"/>
                    <a:pt x="3155" y="2914"/>
                    <a:pt x="3131" y="3022"/>
                  </a:cubicBezTo>
                  <a:cubicBezTo>
                    <a:pt x="2675" y="4846"/>
                    <a:pt x="2280" y="6670"/>
                    <a:pt x="2098" y="8524"/>
                  </a:cubicBezTo>
                  <a:cubicBezTo>
                    <a:pt x="1970" y="9864"/>
                    <a:pt x="1902" y="11174"/>
                    <a:pt x="1893" y="12497"/>
                  </a:cubicBezTo>
                  <a:lnTo>
                    <a:pt x="1893" y="12497"/>
                  </a:lnTo>
                  <a:cubicBezTo>
                    <a:pt x="1668" y="11488"/>
                    <a:pt x="1424" y="10492"/>
                    <a:pt x="1216" y="9496"/>
                  </a:cubicBezTo>
                  <a:cubicBezTo>
                    <a:pt x="760" y="7217"/>
                    <a:pt x="578" y="4694"/>
                    <a:pt x="1702" y="2566"/>
                  </a:cubicBezTo>
                  <a:cubicBezTo>
                    <a:pt x="1976" y="2110"/>
                    <a:pt x="2280" y="1685"/>
                    <a:pt x="2675" y="1320"/>
                  </a:cubicBezTo>
                  <a:cubicBezTo>
                    <a:pt x="2955" y="1040"/>
                    <a:pt x="3342" y="632"/>
                    <a:pt x="3746" y="632"/>
                  </a:cubicBezTo>
                  <a:close/>
                  <a:moveTo>
                    <a:pt x="3802" y="0"/>
                  </a:moveTo>
                  <a:cubicBezTo>
                    <a:pt x="3601" y="0"/>
                    <a:pt x="3394" y="45"/>
                    <a:pt x="3192" y="134"/>
                  </a:cubicBezTo>
                  <a:cubicBezTo>
                    <a:pt x="2705" y="378"/>
                    <a:pt x="2250" y="834"/>
                    <a:pt x="1915" y="1198"/>
                  </a:cubicBezTo>
                  <a:cubicBezTo>
                    <a:pt x="304" y="3052"/>
                    <a:pt x="0" y="5666"/>
                    <a:pt x="304" y="8007"/>
                  </a:cubicBezTo>
                  <a:cubicBezTo>
                    <a:pt x="517" y="9588"/>
                    <a:pt x="943" y="11107"/>
                    <a:pt x="1368" y="12688"/>
                  </a:cubicBezTo>
                  <a:cubicBezTo>
                    <a:pt x="1644" y="13694"/>
                    <a:pt x="1844" y="14726"/>
                    <a:pt x="1933" y="15758"/>
                  </a:cubicBezTo>
                  <a:lnTo>
                    <a:pt x="1933" y="15758"/>
                  </a:lnTo>
                  <a:cubicBezTo>
                    <a:pt x="1935" y="15856"/>
                    <a:pt x="1937" y="15953"/>
                    <a:pt x="1939" y="16051"/>
                  </a:cubicBezTo>
                  <a:lnTo>
                    <a:pt x="1939" y="16051"/>
                  </a:lnTo>
                  <a:cubicBezTo>
                    <a:pt x="1911" y="16707"/>
                    <a:pt x="1929" y="17369"/>
                    <a:pt x="2006" y="18037"/>
                  </a:cubicBezTo>
                  <a:cubicBezTo>
                    <a:pt x="2052" y="18129"/>
                    <a:pt x="2151" y="18174"/>
                    <a:pt x="2238" y="18174"/>
                  </a:cubicBezTo>
                  <a:cubicBezTo>
                    <a:pt x="2326" y="18174"/>
                    <a:pt x="2402" y="18129"/>
                    <a:pt x="2402" y="18037"/>
                  </a:cubicBezTo>
                  <a:cubicBezTo>
                    <a:pt x="2389" y="17911"/>
                    <a:pt x="2379" y="17784"/>
                    <a:pt x="2371" y="17657"/>
                  </a:cubicBezTo>
                  <a:lnTo>
                    <a:pt x="2371" y="17657"/>
                  </a:lnTo>
                  <a:cubicBezTo>
                    <a:pt x="2457" y="17621"/>
                    <a:pt x="2523" y="17546"/>
                    <a:pt x="2523" y="17430"/>
                  </a:cubicBezTo>
                  <a:cubicBezTo>
                    <a:pt x="2551" y="16808"/>
                    <a:pt x="2520" y="16186"/>
                    <a:pt x="2452" y="15567"/>
                  </a:cubicBezTo>
                  <a:lnTo>
                    <a:pt x="2452" y="15567"/>
                  </a:lnTo>
                  <a:cubicBezTo>
                    <a:pt x="2653" y="13970"/>
                    <a:pt x="3135" y="12390"/>
                    <a:pt x="3617" y="10864"/>
                  </a:cubicBezTo>
                  <a:cubicBezTo>
                    <a:pt x="4377" y="8554"/>
                    <a:pt x="5198" y="6214"/>
                    <a:pt x="5441" y="3782"/>
                  </a:cubicBezTo>
                  <a:cubicBezTo>
                    <a:pt x="5563" y="2688"/>
                    <a:pt x="5715" y="1168"/>
                    <a:pt x="4742" y="378"/>
                  </a:cubicBezTo>
                  <a:cubicBezTo>
                    <a:pt x="4474" y="129"/>
                    <a:pt x="4145" y="0"/>
                    <a:pt x="38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4"/>
            <p:cNvSpPr/>
            <p:nvPr/>
          </p:nvSpPr>
          <p:spPr>
            <a:xfrm>
              <a:off x="3049175" y="4286950"/>
              <a:ext cx="372150" cy="220225"/>
            </a:xfrm>
            <a:custGeom>
              <a:rect b="b" l="l" r="r" t="t"/>
              <a:pathLst>
                <a:path extrusionOk="0" h="8809" w="14886">
                  <a:moveTo>
                    <a:pt x="12215" y="544"/>
                  </a:moveTo>
                  <a:cubicBezTo>
                    <a:pt x="12951" y="544"/>
                    <a:pt x="13748" y="837"/>
                    <a:pt x="14004" y="1607"/>
                  </a:cubicBezTo>
                  <a:cubicBezTo>
                    <a:pt x="14338" y="2610"/>
                    <a:pt x="13670" y="3582"/>
                    <a:pt x="12879" y="4069"/>
                  </a:cubicBezTo>
                  <a:cubicBezTo>
                    <a:pt x="11876" y="4677"/>
                    <a:pt x="10661" y="4889"/>
                    <a:pt x="9536" y="4980"/>
                  </a:cubicBezTo>
                  <a:cubicBezTo>
                    <a:pt x="8259" y="5102"/>
                    <a:pt x="6983" y="5132"/>
                    <a:pt x="5736" y="5284"/>
                  </a:cubicBezTo>
                  <a:cubicBezTo>
                    <a:pt x="5009" y="5377"/>
                    <a:pt x="4255" y="5527"/>
                    <a:pt x="3533" y="5766"/>
                  </a:cubicBezTo>
                  <a:lnTo>
                    <a:pt x="3533" y="5766"/>
                  </a:lnTo>
                  <a:cubicBezTo>
                    <a:pt x="3707" y="5633"/>
                    <a:pt x="3885" y="5502"/>
                    <a:pt x="4065" y="5376"/>
                  </a:cubicBezTo>
                  <a:cubicBezTo>
                    <a:pt x="4613" y="4984"/>
                    <a:pt x="5228" y="4414"/>
                    <a:pt x="5910" y="4414"/>
                  </a:cubicBezTo>
                  <a:cubicBezTo>
                    <a:pt x="6023" y="4414"/>
                    <a:pt x="6137" y="4429"/>
                    <a:pt x="6253" y="4464"/>
                  </a:cubicBezTo>
                  <a:cubicBezTo>
                    <a:pt x="6530" y="4523"/>
                    <a:pt x="6769" y="4570"/>
                    <a:pt x="7011" y="4570"/>
                  </a:cubicBezTo>
                  <a:cubicBezTo>
                    <a:pt x="7140" y="4570"/>
                    <a:pt x="7271" y="4556"/>
                    <a:pt x="7408" y="4525"/>
                  </a:cubicBezTo>
                  <a:cubicBezTo>
                    <a:pt x="7803" y="4403"/>
                    <a:pt x="8229" y="4221"/>
                    <a:pt x="8654" y="4069"/>
                  </a:cubicBezTo>
                  <a:cubicBezTo>
                    <a:pt x="9627" y="3734"/>
                    <a:pt x="10600" y="3400"/>
                    <a:pt x="11542" y="3005"/>
                  </a:cubicBezTo>
                  <a:cubicBezTo>
                    <a:pt x="11797" y="2948"/>
                    <a:pt x="11708" y="2573"/>
                    <a:pt x="11473" y="2573"/>
                  </a:cubicBezTo>
                  <a:cubicBezTo>
                    <a:pt x="11456" y="2573"/>
                    <a:pt x="11439" y="2575"/>
                    <a:pt x="11420" y="2579"/>
                  </a:cubicBezTo>
                  <a:cubicBezTo>
                    <a:pt x="10539" y="2883"/>
                    <a:pt x="9688" y="3248"/>
                    <a:pt x="8806" y="3582"/>
                  </a:cubicBezTo>
                  <a:cubicBezTo>
                    <a:pt x="8381" y="3734"/>
                    <a:pt x="7925" y="3917"/>
                    <a:pt x="7499" y="4069"/>
                  </a:cubicBezTo>
                  <a:cubicBezTo>
                    <a:pt x="7317" y="4160"/>
                    <a:pt x="7104" y="4190"/>
                    <a:pt x="6861" y="4190"/>
                  </a:cubicBezTo>
                  <a:cubicBezTo>
                    <a:pt x="6648" y="4190"/>
                    <a:pt x="6436" y="4129"/>
                    <a:pt x="6223" y="4038"/>
                  </a:cubicBezTo>
                  <a:cubicBezTo>
                    <a:pt x="6112" y="4014"/>
                    <a:pt x="6004" y="4004"/>
                    <a:pt x="5898" y="4004"/>
                  </a:cubicBezTo>
                  <a:cubicBezTo>
                    <a:pt x="5198" y="4004"/>
                    <a:pt x="4620" y="4485"/>
                    <a:pt x="4065" y="4828"/>
                  </a:cubicBezTo>
                  <a:cubicBezTo>
                    <a:pt x="3816" y="4998"/>
                    <a:pt x="3571" y="5176"/>
                    <a:pt x="3330" y="5360"/>
                  </a:cubicBezTo>
                  <a:lnTo>
                    <a:pt x="3330" y="5360"/>
                  </a:lnTo>
                  <a:cubicBezTo>
                    <a:pt x="3972" y="4677"/>
                    <a:pt x="4678" y="4057"/>
                    <a:pt x="5493" y="3552"/>
                  </a:cubicBezTo>
                  <a:cubicBezTo>
                    <a:pt x="6527" y="2914"/>
                    <a:pt x="7712" y="2549"/>
                    <a:pt x="8776" y="2032"/>
                  </a:cubicBezTo>
                  <a:cubicBezTo>
                    <a:pt x="9749" y="1515"/>
                    <a:pt x="10661" y="755"/>
                    <a:pt x="11816" y="573"/>
                  </a:cubicBezTo>
                  <a:cubicBezTo>
                    <a:pt x="11944" y="554"/>
                    <a:pt x="12078" y="544"/>
                    <a:pt x="12215" y="544"/>
                  </a:cubicBezTo>
                  <a:close/>
                  <a:moveTo>
                    <a:pt x="12251" y="0"/>
                  </a:moveTo>
                  <a:cubicBezTo>
                    <a:pt x="11274" y="0"/>
                    <a:pt x="10370" y="484"/>
                    <a:pt x="9536" y="968"/>
                  </a:cubicBezTo>
                  <a:cubicBezTo>
                    <a:pt x="8989" y="1272"/>
                    <a:pt x="8472" y="1607"/>
                    <a:pt x="7895" y="1850"/>
                  </a:cubicBezTo>
                  <a:lnTo>
                    <a:pt x="6071" y="2640"/>
                  </a:lnTo>
                  <a:cubicBezTo>
                    <a:pt x="4380" y="3508"/>
                    <a:pt x="3047" y="4913"/>
                    <a:pt x="1965" y="6475"/>
                  </a:cubicBezTo>
                  <a:lnTo>
                    <a:pt x="1965" y="6475"/>
                  </a:lnTo>
                  <a:cubicBezTo>
                    <a:pt x="1961" y="6478"/>
                    <a:pt x="1957" y="6482"/>
                    <a:pt x="1953" y="6485"/>
                  </a:cubicBezTo>
                  <a:lnTo>
                    <a:pt x="1953" y="6485"/>
                  </a:lnTo>
                  <a:cubicBezTo>
                    <a:pt x="1236" y="6926"/>
                    <a:pt x="620" y="7507"/>
                    <a:pt x="192" y="8269"/>
                  </a:cubicBezTo>
                  <a:lnTo>
                    <a:pt x="192" y="8269"/>
                  </a:lnTo>
                  <a:cubicBezTo>
                    <a:pt x="176" y="8287"/>
                    <a:pt x="160" y="8306"/>
                    <a:pt x="144" y="8324"/>
                  </a:cubicBezTo>
                  <a:cubicBezTo>
                    <a:pt x="148" y="8327"/>
                    <a:pt x="152" y="8331"/>
                    <a:pt x="156" y="8334"/>
                  </a:cubicBezTo>
                  <a:lnTo>
                    <a:pt x="156" y="8334"/>
                  </a:lnTo>
                  <a:cubicBezTo>
                    <a:pt x="142" y="8361"/>
                    <a:pt x="127" y="8388"/>
                    <a:pt x="113" y="8415"/>
                  </a:cubicBezTo>
                  <a:cubicBezTo>
                    <a:pt x="1" y="8595"/>
                    <a:pt x="171" y="8809"/>
                    <a:pt x="342" y="8809"/>
                  </a:cubicBezTo>
                  <a:cubicBezTo>
                    <a:pt x="401" y="8809"/>
                    <a:pt x="461" y="8782"/>
                    <a:pt x="508" y="8719"/>
                  </a:cubicBezTo>
                  <a:cubicBezTo>
                    <a:pt x="615" y="8587"/>
                    <a:pt x="724" y="8457"/>
                    <a:pt x="834" y="8328"/>
                  </a:cubicBezTo>
                  <a:lnTo>
                    <a:pt x="834" y="8328"/>
                  </a:lnTo>
                  <a:cubicBezTo>
                    <a:pt x="845" y="8349"/>
                    <a:pt x="870" y="8362"/>
                    <a:pt x="897" y="8362"/>
                  </a:cubicBezTo>
                  <a:cubicBezTo>
                    <a:pt x="921" y="8362"/>
                    <a:pt x="947" y="8351"/>
                    <a:pt x="964" y="8324"/>
                  </a:cubicBezTo>
                  <a:cubicBezTo>
                    <a:pt x="1155" y="8067"/>
                    <a:pt x="1346" y="7808"/>
                    <a:pt x="1539" y="7550"/>
                  </a:cubicBezTo>
                  <a:lnTo>
                    <a:pt x="1539" y="7550"/>
                  </a:lnTo>
                  <a:cubicBezTo>
                    <a:pt x="1603" y="7483"/>
                    <a:pt x="1669" y="7416"/>
                    <a:pt x="1734" y="7350"/>
                  </a:cubicBezTo>
                  <a:lnTo>
                    <a:pt x="1734" y="7350"/>
                  </a:lnTo>
                  <a:cubicBezTo>
                    <a:pt x="2924" y="6450"/>
                    <a:pt x="4507" y="6068"/>
                    <a:pt x="5980" y="5892"/>
                  </a:cubicBezTo>
                  <a:cubicBezTo>
                    <a:pt x="7287" y="5740"/>
                    <a:pt x="8624" y="5710"/>
                    <a:pt x="9931" y="5558"/>
                  </a:cubicBezTo>
                  <a:cubicBezTo>
                    <a:pt x="11117" y="5406"/>
                    <a:pt x="12424" y="5132"/>
                    <a:pt x="13396" y="4464"/>
                  </a:cubicBezTo>
                  <a:cubicBezTo>
                    <a:pt x="14278" y="3856"/>
                    <a:pt x="14886" y="2822"/>
                    <a:pt x="14703" y="1728"/>
                  </a:cubicBezTo>
                  <a:cubicBezTo>
                    <a:pt x="14490" y="695"/>
                    <a:pt x="13639" y="117"/>
                    <a:pt x="12636" y="26"/>
                  </a:cubicBezTo>
                  <a:cubicBezTo>
                    <a:pt x="12507" y="8"/>
                    <a:pt x="12378" y="0"/>
                    <a:pt x="122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4"/>
            <p:cNvSpPr/>
            <p:nvPr/>
          </p:nvSpPr>
          <p:spPr>
            <a:xfrm>
              <a:off x="3134075" y="3746925"/>
              <a:ext cx="606400" cy="601625"/>
            </a:xfrm>
            <a:custGeom>
              <a:rect b="b" l="l" r="r" t="t"/>
              <a:pathLst>
                <a:path extrusionOk="0" h="24065" w="24256">
                  <a:moveTo>
                    <a:pt x="21490" y="684"/>
                  </a:moveTo>
                  <a:cubicBezTo>
                    <a:pt x="22128" y="684"/>
                    <a:pt x="22797" y="867"/>
                    <a:pt x="23222" y="1414"/>
                  </a:cubicBezTo>
                  <a:cubicBezTo>
                    <a:pt x="23769" y="2113"/>
                    <a:pt x="23526" y="3025"/>
                    <a:pt x="23070" y="3754"/>
                  </a:cubicBezTo>
                  <a:cubicBezTo>
                    <a:pt x="22554" y="4605"/>
                    <a:pt x="21672" y="5092"/>
                    <a:pt x="20821" y="5548"/>
                  </a:cubicBezTo>
                  <a:cubicBezTo>
                    <a:pt x="20000" y="6034"/>
                    <a:pt x="19210" y="6612"/>
                    <a:pt x="18481" y="7250"/>
                  </a:cubicBezTo>
                  <a:cubicBezTo>
                    <a:pt x="17721" y="7888"/>
                    <a:pt x="16991" y="8618"/>
                    <a:pt x="16231" y="9256"/>
                  </a:cubicBezTo>
                  <a:cubicBezTo>
                    <a:pt x="15441" y="9955"/>
                    <a:pt x="14590" y="10533"/>
                    <a:pt x="13739" y="11019"/>
                  </a:cubicBezTo>
                  <a:cubicBezTo>
                    <a:pt x="13132" y="11363"/>
                    <a:pt x="12526" y="11679"/>
                    <a:pt x="11919" y="12014"/>
                  </a:cubicBezTo>
                  <a:lnTo>
                    <a:pt x="11919" y="12014"/>
                  </a:lnTo>
                  <a:cubicBezTo>
                    <a:pt x="12617" y="11290"/>
                    <a:pt x="13313" y="10591"/>
                    <a:pt x="13982" y="9864"/>
                  </a:cubicBezTo>
                  <a:cubicBezTo>
                    <a:pt x="15441" y="8405"/>
                    <a:pt x="16930" y="6916"/>
                    <a:pt x="18359" y="5426"/>
                  </a:cubicBezTo>
                  <a:cubicBezTo>
                    <a:pt x="19210" y="4605"/>
                    <a:pt x="20000" y="3754"/>
                    <a:pt x="20821" y="2934"/>
                  </a:cubicBezTo>
                  <a:cubicBezTo>
                    <a:pt x="21010" y="2745"/>
                    <a:pt x="20851" y="2501"/>
                    <a:pt x="20656" y="2501"/>
                  </a:cubicBezTo>
                  <a:cubicBezTo>
                    <a:pt x="20600" y="2501"/>
                    <a:pt x="20541" y="2521"/>
                    <a:pt x="20487" y="2569"/>
                  </a:cubicBezTo>
                  <a:cubicBezTo>
                    <a:pt x="17599" y="5578"/>
                    <a:pt x="14712" y="8587"/>
                    <a:pt x="11794" y="11596"/>
                  </a:cubicBezTo>
                  <a:cubicBezTo>
                    <a:pt x="11751" y="11641"/>
                    <a:pt x="11708" y="11685"/>
                    <a:pt x="11666" y="11729"/>
                  </a:cubicBezTo>
                  <a:lnTo>
                    <a:pt x="11666" y="11729"/>
                  </a:lnTo>
                  <a:cubicBezTo>
                    <a:pt x="11920" y="11312"/>
                    <a:pt x="12161" y="10898"/>
                    <a:pt x="12401" y="10472"/>
                  </a:cubicBezTo>
                  <a:cubicBezTo>
                    <a:pt x="13161" y="9074"/>
                    <a:pt x="13891" y="7645"/>
                    <a:pt x="14712" y="6216"/>
                  </a:cubicBezTo>
                  <a:cubicBezTo>
                    <a:pt x="15502" y="4909"/>
                    <a:pt x="16383" y="3602"/>
                    <a:pt x="17538" y="2539"/>
                  </a:cubicBezTo>
                  <a:cubicBezTo>
                    <a:pt x="18602" y="1566"/>
                    <a:pt x="19970" y="684"/>
                    <a:pt x="21490" y="684"/>
                  </a:cubicBezTo>
                  <a:close/>
                  <a:moveTo>
                    <a:pt x="21469" y="0"/>
                  </a:moveTo>
                  <a:cubicBezTo>
                    <a:pt x="20371" y="0"/>
                    <a:pt x="19262" y="477"/>
                    <a:pt x="18359" y="1049"/>
                  </a:cubicBezTo>
                  <a:cubicBezTo>
                    <a:pt x="16991" y="1931"/>
                    <a:pt x="15927" y="3146"/>
                    <a:pt x="15016" y="4484"/>
                  </a:cubicBezTo>
                  <a:cubicBezTo>
                    <a:pt x="13131" y="7219"/>
                    <a:pt x="11915" y="10320"/>
                    <a:pt x="10000" y="13055"/>
                  </a:cubicBezTo>
                  <a:cubicBezTo>
                    <a:pt x="9962" y="13116"/>
                    <a:pt x="9922" y="13176"/>
                    <a:pt x="9881" y="13235"/>
                  </a:cubicBezTo>
                  <a:lnTo>
                    <a:pt x="9881" y="13235"/>
                  </a:lnTo>
                  <a:cubicBezTo>
                    <a:pt x="9438" y="13532"/>
                    <a:pt x="9005" y="13847"/>
                    <a:pt x="8572" y="14180"/>
                  </a:cubicBezTo>
                  <a:cubicBezTo>
                    <a:pt x="5471" y="16521"/>
                    <a:pt x="2948" y="19530"/>
                    <a:pt x="821" y="22752"/>
                  </a:cubicBezTo>
                  <a:cubicBezTo>
                    <a:pt x="547" y="23147"/>
                    <a:pt x="274" y="23542"/>
                    <a:pt x="0" y="23967"/>
                  </a:cubicBezTo>
                  <a:cubicBezTo>
                    <a:pt x="0" y="23988"/>
                    <a:pt x="125" y="24064"/>
                    <a:pt x="235" y="24064"/>
                  </a:cubicBezTo>
                  <a:cubicBezTo>
                    <a:pt x="287" y="24064"/>
                    <a:pt x="335" y="24047"/>
                    <a:pt x="365" y="23998"/>
                  </a:cubicBezTo>
                  <a:cubicBezTo>
                    <a:pt x="2675" y="20746"/>
                    <a:pt x="5228" y="17584"/>
                    <a:pt x="8359" y="15092"/>
                  </a:cubicBezTo>
                  <a:cubicBezTo>
                    <a:pt x="8683" y="14852"/>
                    <a:pt x="9002" y="14612"/>
                    <a:pt x="9325" y="14377"/>
                  </a:cubicBezTo>
                  <a:lnTo>
                    <a:pt x="9325" y="14377"/>
                  </a:lnTo>
                  <a:cubicBezTo>
                    <a:pt x="9385" y="14434"/>
                    <a:pt x="9464" y="14473"/>
                    <a:pt x="9539" y="14473"/>
                  </a:cubicBezTo>
                  <a:cubicBezTo>
                    <a:pt x="9596" y="14473"/>
                    <a:pt x="9650" y="14451"/>
                    <a:pt x="9692" y="14398"/>
                  </a:cubicBezTo>
                  <a:lnTo>
                    <a:pt x="9692" y="14398"/>
                  </a:lnTo>
                  <a:cubicBezTo>
                    <a:pt x="9918" y="14182"/>
                    <a:pt x="10129" y="13943"/>
                    <a:pt x="10328" y="13693"/>
                  </a:cubicBezTo>
                  <a:lnTo>
                    <a:pt x="10328" y="13693"/>
                  </a:lnTo>
                  <a:cubicBezTo>
                    <a:pt x="10337" y="13684"/>
                    <a:pt x="10345" y="13675"/>
                    <a:pt x="10353" y="13666"/>
                  </a:cubicBezTo>
                  <a:lnTo>
                    <a:pt x="10353" y="13666"/>
                  </a:lnTo>
                  <a:cubicBezTo>
                    <a:pt x="10517" y="13561"/>
                    <a:pt x="10682" y="13458"/>
                    <a:pt x="10851" y="13359"/>
                  </a:cubicBezTo>
                  <a:cubicBezTo>
                    <a:pt x="11763" y="12812"/>
                    <a:pt x="12705" y="12356"/>
                    <a:pt x="13617" y="11809"/>
                  </a:cubicBezTo>
                  <a:cubicBezTo>
                    <a:pt x="14529" y="11292"/>
                    <a:pt x="15441" y="10745"/>
                    <a:pt x="16262" y="10077"/>
                  </a:cubicBezTo>
                  <a:cubicBezTo>
                    <a:pt x="17082" y="9408"/>
                    <a:pt x="17782" y="8648"/>
                    <a:pt x="18541" y="7979"/>
                  </a:cubicBezTo>
                  <a:cubicBezTo>
                    <a:pt x="19301" y="7280"/>
                    <a:pt x="20061" y="6642"/>
                    <a:pt x="20943" y="6064"/>
                  </a:cubicBezTo>
                  <a:cubicBezTo>
                    <a:pt x="21794" y="5578"/>
                    <a:pt x="22645" y="5092"/>
                    <a:pt x="23314" y="4332"/>
                  </a:cubicBezTo>
                  <a:cubicBezTo>
                    <a:pt x="23861" y="3633"/>
                    <a:pt x="24256" y="2721"/>
                    <a:pt x="24104" y="1839"/>
                  </a:cubicBezTo>
                  <a:cubicBezTo>
                    <a:pt x="23952" y="1080"/>
                    <a:pt x="23405" y="532"/>
                    <a:pt x="22706" y="228"/>
                  </a:cubicBezTo>
                  <a:cubicBezTo>
                    <a:pt x="22303" y="69"/>
                    <a:pt x="21887" y="0"/>
                    <a:pt x="2146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4"/>
            <p:cNvSpPr/>
            <p:nvPr/>
          </p:nvSpPr>
          <p:spPr>
            <a:xfrm>
              <a:off x="2876275" y="4881600"/>
              <a:ext cx="361925" cy="417425"/>
            </a:xfrm>
            <a:custGeom>
              <a:rect b="b" l="l" r="r" t="t"/>
              <a:pathLst>
                <a:path extrusionOk="0" h="16697" w="14477">
                  <a:moveTo>
                    <a:pt x="11640" y="581"/>
                  </a:moveTo>
                  <a:cubicBezTo>
                    <a:pt x="11815" y="581"/>
                    <a:pt x="11990" y="592"/>
                    <a:pt x="12166" y="617"/>
                  </a:cubicBezTo>
                  <a:cubicBezTo>
                    <a:pt x="12683" y="678"/>
                    <a:pt x="13321" y="891"/>
                    <a:pt x="13595" y="1377"/>
                  </a:cubicBezTo>
                  <a:cubicBezTo>
                    <a:pt x="13960" y="2015"/>
                    <a:pt x="13443" y="2806"/>
                    <a:pt x="13078" y="3383"/>
                  </a:cubicBezTo>
                  <a:cubicBezTo>
                    <a:pt x="12713" y="3991"/>
                    <a:pt x="12257" y="4569"/>
                    <a:pt x="11528" y="4721"/>
                  </a:cubicBezTo>
                  <a:cubicBezTo>
                    <a:pt x="10738" y="4903"/>
                    <a:pt x="9856" y="4721"/>
                    <a:pt x="9066" y="5025"/>
                  </a:cubicBezTo>
                  <a:cubicBezTo>
                    <a:pt x="8427" y="5268"/>
                    <a:pt x="7880" y="5724"/>
                    <a:pt x="7394" y="6210"/>
                  </a:cubicBezTo>
                  <a:cubicBezTo>
                    <a:pt x="6847" y="6696"/>
                    <a:pt x="6361" y="7243"/>
                    <a:pt x="5753" y="7608"/>
                  </a:cubicBezTo>
                  <a:cubicBezTo>
                    <a:pt x="5084" y="8003"/>
                    <a:pt x="4354" y="8247"/>
                    <a:pt x="3655" y="8642"/>
                  </a:cubicBezTo>
                  <a:cubicBezTo>
                    <a:pt x="3567" y="8688"/>
                    <a:pt x="3479" y="8735"/>
                    <a:pt x="3391" y="8782"/>
                  </a:cubicBezTo>
                  <a:lnTo>
                    <a:pt x="3391" y="8782"/>
                  </a:lnTo>
                  <a:cubicBezTo>
                    <a:pt x="3558" y="8517"/>
                    <a:pt x="3693" y="8236"/>
                    <a:pt x="3777" y="7943"/>
                  </a:cubicBezTo>
                  <a:cubicBezTo>
                    <a:pt x="3824" y="7808"/>
                    <a:pt x="3865" y="7672"/>
                    <a:pt x="3903" y="7534"/>
                  </a:cubicBezTo>
                  <a:lnTo>
                    <a:pt x="3903" y="7534"/>
                  </a:lnTo>
                  <a:cubicBezTo>
                    <a:pt x="4930" y="6243"/>
                    <a:pt x="6112" y="5095"/>
                    <a:pt x="7546" y="4234"/>
                  </a:cubicBezTo>
                  <a:cubicBezTo>
                    <a:pt x="8397" y="3687"/>
                    <a:pt x="9248" y="3322"/>
                    <a:pt x="10221" y="3049"/>
                  </a:cubicBezTo>
                  <a:cubicBezTo>
                    <a:pt x="10442" y="2966"/>
                    <a:pt x="10387" y="2581"/>
                    <a:pt x="10169" y="2581"/>
                  </a:cubicBezTo>
                  <a:cubicBezTo>
                    <a:pt x="10147" y="2581"/>
                    <a:pt x="10124" y="2585"/>
                    <a:pt x="10099" y="2593"/>
                  </a:cubicBezTo>
                  <a:cubicBezTo>
                    <a:pt x="7717" y="3239"/>
                    <a:pt x="5764" y="4770"/>
                    <a:pt x="4142" y="6589"/>
                  </a:cubicBezTo>
                  <a:lnTo>
                    <a:pt x="4142" y="6589"/>
                  </a:lnTo>
                  <a:cubicBezTo>
                    <a:pt x="4216" y="6310"/>
                    <a:pt x="4300" y="6030"/>
                    <a:pt x="4415" y="5754"/>
                  </a:cubicBezTo>
                  <a:cubicBezTo>
                    <a:pt x="5418" y="3262"/>
                    <a:pt x="7698" y="1347"/>
                    <a:pt x="10282" y="769"/>
                  </a:cubicBezTo>
                  <a:cubicBezTo>
                    <a:pt x="10722" y="659"/>
                    <a:pt x="11179" y="581"/>
                    <a:pt x="11640" y="581"/>
                  </a:cubicBezTo>
                  <a:close/>
                  <a:moveTo>
                    <a:pt x="11471" y="1"/>
                  </a:moveTo>
                  <a:cubicBezTo>
                    <a:pt x="11365" y="1"/>
                    <a:pt x="11262" y="4"/>
                    <a:pt x="11163" y="9"/>
                  </a:cubicBezTo>
                  <a:cubicBezTo>
                    <a:pt x="8336" y="283"/>
                    <a:pt x="5753" y="1955"/>
                    <a:pt x="4324" y="4386"/>
                  </a:cubicBezTo>
                  <a:cubicBezTo>
                    <a:pt x="3990" y="4994"/>
                    <a:pt x="3686" y="5633"/>
                    <a:pt x="3473" y="6332"/>
                  </a:cubicBezTo>
                  <a:cubicBezTo>
                    <a:pt x="3316" y="6914"/>
                    <a:pt x="3209" y="7480"/>
                    <a:pt x="2981" y="8005"/>
                  </a:cubicBezTo>
                  <a:lnTo>
                    <a:pt x="2981" y="8005"/>
                  </a:lnTo>
                  <a:cubicBezTo>
                    <a:pt x="2629" y="8469"/>
                    <a:pt x="2295" y="8940"/>
                    <a:pt x="1978" y="9411"/>
                  </a:cubicBezTo>
                  <a:lnTo>
                    <a:pt x="1978" y="9411"/>
                  </a:lnTo>
                  <a:cubicBezTo>
                    <a:pt x="1354" y="10087"/>
                    <a:pt x="671" y="10715"/>
                    <a:pt x="281" y="11560"/>
                  </a:cubicBezTo>
                  <a:cubicBezTo>
                    <a:pt x="129" y="11864"/>
                    <a:pt x="69" y="12168"/>
                    <a:pt x="38" y="12502"/>
                  </a:cubicBezTo>
                  <a:cubicBezTo>
                    <a:pt x="1" y="12688"/>
                    <a:pt x="181" y="12806"/>
                    <a:pt x="361" y="12806"/>
                  </a:cubicBezTo>
                  <a:cubicBezTo>
                    <a:pt x="381" y="12806"/>
                    <a:pt x="402" y="12805"/>
                    <a:pt x="422" y="12802"/>
                  </a:cubicBezTo>
                  <a:lnTo>
                    <a:pt x="422" y="12802"/>
                  </a:lnTo>
                  <a:cubicBezTo>
                    <a:pt x="204" y="13697"/>
                    <a:pt x="139" y="14626"/>
                    <a:pt x="160" y="15541"/>
                  </a:cubicBezTo>
                  <a:cubicBezTo>
                    <a:pt x="160" y="15876"/>
                    <a:pt x="221" y="16241"/>
                    <a:pt x="251" y="16575"/>
                  </a:cubicBezTo>
                  <a:cubicBezTo>
                    <a:pt x="266" y="16651"/>
                    <a:pt x="350" y="16696"/>
                    <a:pt x="430" y="16696"/>
                  </a:cubicBezTo>
                  <a:cubicBezTo>
                    <a:pt x="509" y="16696"/>
                    <a:pt x="585" y="16651"/>
                    <a:pt x="585" y="16545"/>
                  </a:cubicBezTo>
                  <a:cubicBezTo>
                    <a:pt x="525" y="15146"/>
                    <a:pt x="585" y="13657"/>
                    <a:pt x="1102" y="12320"/>
                  </a:cubicBezTo>
                  <a:cubicBezTo>
                    <a:pt x="1315" y="11681"/>
                    <a:pt x="1649" y="11073"/>
                    <a:pt x="2075" y="10526"/>
                  </a:cubicBezTo>
                  <a:cubicBezTo>
                    <a:pt x="2561" y="9979"/>
                    <a:pt x="3139" y="9554"/>
                    <a:pt x="3838" y="9250"/>
                  </a:cubicBezTo>
                  <a:cubicBezTo>
                    <a:pt x="4537" y="8915"/>
                    <a:pt x="5358" y="8611"/>
                    <a:pt x="6026" y="8186"/>
                  </a:cubicBezTo>
                  <a:cubicBezTo>
                    <a:pt x="6725" y="7791"/>
                    <a:pt x="7242" y="7274"/>
                    <a:pt x="7789" y="6727"/>
                  </a:cubicBezTo>
                  <a:cubicBezTo>
                    <a:pt x="8276" y="6240"/>
                    <a:pt x="8762" y="5754"/>
                    <a:pt x="9461" y="5541"/>
                  </a:cubicBezTo>
                  <a:cubicBezTo>
                    <a:pt x="10282" y="5329"/>
                    <a:pt x="11194" y="5541"/>
                    <a:pt x="11984" y="5207"/>
                  </a:cubicBezTo>
                  <a:cubicBezTo>
                    <a:pt x="12683" y="4903"/>
                    <a:pt x="13200" y="4325"/>
                    <a:pt x="13595" y="3687"/>
                  </a:cubicBezTo>
                  <a:cubicBezTo>
                    <a:pt x="13960" y="3049"/>
                    <a:pt x="14476" y="2228"/>
                    <a:pt x="14233" y="1468"/>
                  </a:cubicBezTo>
                  <a:cubicBezTo>
                    <a:pt x="13929" y="307"/>
                    <a:pt x="12543" y="1"/>
                    <a:pt x="114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4"/>
            <p:cNvSpPr/>
            <p:nvPr/>
          </p:nvSpPr>
          <p:spPr>
            <a:xfrm>
              <a:off x="2745000" y="4588175"/>
              <a:ext cx="164925" cy="488300"/>
            </a:xfrm>
            <a:custGeom>
              <a:rect b="b" l="l" r="r" t="t"/>
              <a:pathLst>
                <a:path extrusionOk="0" h="19532" w="6597">
                  <a:moveTo>
                    <a:pt x="1632" y="716"/>
                  </a:moveTo>
                  <a:cubicBezTo>
                    <a:pt x="1753" y="716"/>
                    <a:pt x="1880" y="745"/>
                    <a:pt x="2007" y="804"/>
                  </a:cubicBezTo>
                  <a:cubicBezTo>
                    <a:pt x="2523" y="1047"/>
                    <a:pt x="2918" y="1533"/>
                    <a:pt x="3222" y="1989"/>
                  </a:cubicBezTo>
                  <a:cubicBezTo>
                    <a:pt x="4621" y="4239"/>
                    <a:pt x="5380" y="6853"/>
                    <a:pt x="5745" y="9467"/>
                  </a:cubicBezTo>
                  <a:cubicBezTo>
                    <a:pt x="5823" y="10115"/>
                    <a:pt x="5878" y="10763"/>
                    <a:pt x="5915" y="11412"/>
                  </a:cubicBezTo>
                  <a:lnTo>
                    <a:pt x="5915" y="11412"/>
                  </a:lnTo>
                  <a:cubicBezTo>
                    <a:pt x="5686" y="10602"/>
                    <a:pt x="5429" y="9799"/>
                    <a:pt x="5137" y="9011"/>
                  </a:cubicBezTo>
                  <a:cubicBezTo>
                    <a:pt x="4469" y="7369"/>
                    <a:pt x="3709" y="5789"/>
                    <a:pt x="2858" y="4299"/>
                  </a:cubicBezTo>
                  <a:cubicBezTo>
                    <a:pt x="2822" y="4246"/>
                    <a:pt x="2771" y="4224"/>
                    <a:pt x="2719" y="4224"/>
                  </a:cubicBezTo>
                  <a:cubicBezTo>
                    <a:pt x="2594" y="4224"/>
                    <a:pt x="2468" y="4353"/>
                    <a:pt x="2554" y="4482"/>
                  </a:cubicBezTo>
                  <a:cubicBezTo>
                    <a:pt x="3578" y="6261"/>
                    <a:pt x="4454" y="8157"/>
                    <a:pt x="5105" y="10108"/>
                  </a:cubicBezTo>
                  <a:lnTo>
                    <a:pt x="5105" y="10108"/>
                  </a:lnTo>
                  <a:cubicBezTo>
                    <a:pt x="4841" y="9692"/>
                    <a:pt x="4554" y="9287"/>
                    <a:pt x="4256" y="8889"/>
                  </a:cubicBezTo>
                  <a:cubicBezTo>
                    <a:pt x="3101" y="7339"/>
                    <a:pt x="1794" y="5850"/>
                    <a:pt x="1125" y="4026"/>
                  </a:cubicBezTo>
                  <a:cubicBezTo>
                    <a:pt x="973" y="3600"/>
                    <a:pt x="882" y="3205"/>
                    <a:pt x="821" y="2749"/>
                  </a:cubicBezTo>
                  <a:cubicBezTo>
                    <a:pt x="760" y="2263"/>
                    <a:pt x="760" y="1716"/>
                    <a:pt x="912" y="1260"/>
                  </a:cubicBezTo>
                  <a:cubicBezTo>
                    <a:pt x="1044" y="909"/>
                    <a:pt x="1318" y="716"/>
                    <a:pt x="1632" y="716"/>
                  </a:cubicBezTo>
                  <a:close/>
                  <a:moveTo>
                    <a:pt x="1692" y="1"/>
                  </a:moveTo>
                  <a:cubicBezTo>
                    <a:pt x="1577" y="1"/>
                    <a:pt x="1458" y="15"/>
                    <a:pt x="1338" y="44"/>
                  </a:cubicBezTo>
                  <a:cubicBezTo>
                    <a:pt x="61" y="318"/>
                    <a:pt x="0" y="1868"/>
                    <a:pt x="122" y="2840"/>
                  </a:cubicBezTo>
                  <a:cubicBezTo>
                    <a:pt x="365" y="4907"/>
                    <a:pt x="1581" y="6579"/>
                    <a:pt x="2797" y="8220"/>
                  </a:cubicBezTo>
                  <a:cubicBezTo>
                    <a:pt x="4013" y="9801"/>
                    <a:pt x="5441" y="11442"/>
                    <a:pt x="5928" y="13418"/>
                  </a:cubicBezTo>
                  <a:cubicBezTo>
                    <a:pt x="5945" y="13486"/>
                    <a:pt x="5962" y="13554"/>
                    <a:pt x="5978" y="13622"/>
                  </a:cubicBezTo>
                  <a:lnTo>
                    <a:pt x="5978" y="13622"/>
                  </a:lnTo>
                  <a:cubicBezTo>
                    <a:pt x="5982" y="15546"/>
                    <a:pt x="5869" y="17466"/>
                    <a:pt x="5745" y="19376"/>
                  </a:cubicBezTo>
                  <a:cubicBezTo>
                    <a:pt x="5716" y="19478"/>
                    <a:pt x="5772" y="19532"/>
                    <a:pt x="5844" y="19532"/>
                  </a:cubicBezTo>
                  <a:cubicBezTo>
                    <a:pt x="5921" y="19532"/>
                    <a:pt x="6018" y="19471"/>
                    <a:pt x="6049" y="19345"/>
                  </a:cubicBezTo>
                  <a:cubicBezTo>
                    <a:pt x="6178" y="17701"/>
                    <a:pt x="6316" y="16049"/>
                    <a:pt x="6385" y="14392"/>
                  </a:cubicBezTo>
                  <a:lnTo>
                    <a:pt x="6385" y="14392"/>
                  </a:lnTo>
                  <a:cubicBezTo>
                    <a:pt x="6495" y="14373"/>
                    <a:pt x="6596" y="14291"/>
                    <a:pt x="6596" y="14148"/>
                  </a:cubicBezTo>
                  <a:cubicBezTo>
                    <a:pt x="6568" y="13775"/>
                    <a:pt x="6509" y="13412"/>
                    <a:pt x="6424" y="13057"/>
                  </a:cubicBezTo>
                  <a:lnTo>
                    <a:pt x="6424" y="13057"/>
                  </a:lnTo>
                  <a:cubicBezTo>
                    <a:pt x="6440" y="12033"/>
                    <a:pt x="6423" y="11008"/>
                    <a:pt x="6353" y="9983"/>
                  </a:cubicBezTo>
                  <a:cubicBezTo>
                    <a:pt x="6140" y="7217"/>
                    <a:pt x="5472" y="4451"/>
                    <a:pt x="4104" y="2050"/>
                  </a:cubicBezTo>
                  <a:cubicBezTo>
                    <a:pt x="3610" y="1199"/>
                    <a:pt x="2768" y="1"/>
                    <a:pt x="16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4">
    <p:spTree>
      <p:nvGrpSpPr>
        <p:cNvPr id="771" name="Shape 771"/>
        <p:cNvGrpSpPr/>
        <p:nvPr/>
      </p:nvGrpSpPr>
      <p:grpSpPr>
        <a:xfrm>
          <a:off x="0" y="0"/>
          <a:ext cx="0" cy="0"/>
          <a:chOff x="0" y="0"/>
          <a:chExt cx="0" cy="0"/>
        </a:xfrm>
      </p:grpSpPr>
      <p:sp>
        <p:nvSpPr>
          <p:cNvPr id="772" name="Google Shape;772;p15"/>
          <p:cNvSpPr/>
          <p:nvPr/>
        </p:nvSpPr>
        <p:spPr>
          <a:xfrm>
            <a:off x="6933825" y="3058231"/>
            <a:ext cx="2210158" cy="2085252"/>
          </a:xfrm>
          <a:custGeom>
            <a:rect b="b" l="l" r="r" t="t"/>
            <a:pathLst>
              <a:path extrusionOk="0" h="14324" w="15182">
                <a:moveTo>
                  <a:pt x="15181" y="1"/>
                </a:moveTo>
                <a:cubicBezTo>
                  <a:pt x="13753" y="96"/>
                  <a:pt x="12336" y="358"/>
                  <a:pt x="11133" y="1155"/>
                </a:cubicBezTo>
                <a:cubicBezTo>
                  <a:pt x="9645" y="2156"/>
                  <a:pt x="9169" y="3775"/>
                  <a:pt x="8823" y="5465"/>
                </a:cubicBezTo>
                <a:cubicBezTo>
                  <a:pt x="8490" y="7132"/>
                  <a:pt x="8061" y="8990"/>
                  <a:pt x="6371" y="9776"/>
                </a:cubicBezTo>
                <a:cubicBezTo>
                  <a:pt x="4859" y="10490"/>
                  <a:pt x="3037" y="10276"/>
                  <a:pt x="1584" y="11169"/>
                </a:cubicBezTo>
                <a:cubicBezTo>
                  <a:pt x="394" y="11907"/>
                  <a:pt x="37" y="13085"/>
                  <a:pt x="1" y="14324"/>
                </a:cubicBezTo>
                <a:lnTo>
                  <a:pt x="15181" y="14324"/>
                </a:lnTo>
                <a:lnTo>
                  <a:pt x="1518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5"/>
          <p:cNvSpPr/>
          <p:nvPr/>
        </p:nvSpPr>
        <p:spPr>
          <a:xfrm rot="10800000">
            <a:off x="7290300" y="-36687"/>
            <a:ext cx="3284538" cy="1337403"/>
          </a:xfrm>
          <a:custGeom>
            <a:rect b="b" l="l" r="r" t="t"/>
            <a:pathLst>
              <a:path extrusionOk="0" h="13347" w="32779">
                <a:moveTo>
                  <a:pt x="12484" y="0"/>
                </a:moveTo>
                <a:cubicBezTo>
                  <a:pt x="11426" y="0"/>
                  <a:pt x="10371" y="246"/>
                  <a:pt x="9418" y="702"/>
                </a:cubicBezTo>
                <a:cubicBezTo>
                  <a:pt x="9418" y="702"/>
                  <a:pt x="6632" y="2179"/>
                  <a:pt x="5072" y="4274"/>
                </a:cubicBezTo>
                <a:cubicBezTo>
                  <a:pt x="3547" y="6307"/>
                  <a:pt x="2057" y="7065"/>
                  <a:pt x="691" y="7065"/>
                </a:cubicBezTo>
                <a:cubicBezTo>
                  <a:pt x="457" y="7065"/>
                  <a:pt x="227" y="7042"/>
                  <a:pt x="0" y="7001"/>
                </a:cubicBezTo>
                <a:lnTo>
                  <a:pt x="0" y="13347"/>
                </a:lnTo>
                <a:lnTo>
                  <a:pt x="32778" y="13347"/>
                </a:lnTo>
                <a:cubicBezTo>
                  <a:pt x="32528" y="12930"/>
                  <a:pt x="32290" y="12513"/>
                  <a:pt x="32040" y="12108"/>
                </a:cubicBezTo>
                <a:cubicBezTo>
                  <a:pt x="31730" y="11620"/>
                  <a:pt x="31409" y="11120"/>
                  <a:pt x="31076" y="10644"/>
                </a:cubicBezTo>
                <a:cubicBezTo>
                  <a:pt x="30433" y="9751"/>
                  <a:pt x="29706" y="8894"/>
                  <a:pt x="28813" y="8239"/>
                </a:cubicBezTo>
                <a:cubicBezTo>
                  <a:pt x="28373" y="7929"/>
                  <a:pt x="27897" y="7655"/>
                  <a:pt x="27397" y="7477"/>
                </a:cubicBezTo>
                <a:cubicBezTo>
                  <a:pt x="26801" y="7274"/>
                  <a:pt x="26170" y="7191"/>
                  <a:pt x="25551" y="7191"/>
                </a:cubicBezTo>
                <a:cubicBezTo>
                  <a:pt x="24595" y="7208"/>
                  <a:pt x="23639" y="7391"/>
                  <a:pt x="22688" y="7391"/>
                </a:cubicBezTo>
                <a:cubicBezTo>
                  <a:pt x="22336" y="7391"/>
                  <a:pt x="21985" y="7366"/>
                  <a:pt x="21634" y="7298"/>
                </a:cubicBezTo>
                <a:cubicBezTo>
                  <a:pt x="21074" y="7179"/>
                  <a:pt x="20515" y="6953"/>
                  <a:pt x="20086" y="6560"/>
                </a:cubicBezTo>
                <a:cubicBezTo>
                  <a:pt x="19658" y="6155"/>
                  <a:pt x="19408" y="5619"/>
                  <a:pt x="19169" y="5096"/>
                </a:cubicBezTo>
                <a:cubicBezTo>
                  <a:pt x="18943" y="4572"/>
                  <a:pt x="18753" y="4024"/>
                  <a:pt x="18467" y="3536"/>
                </a:cubicBezTo>
                <a:cubicBezTo>
                  <a:pt x="18193" y="3060"/>
                  <a:pt x="17872" y="2619"/>
                  <a:pt x="17514" y="2238"/>
                </a:cubicBezTo>
                <a:cubicBezTo>
                  <a:pt x="16764" y="1440"/>
                  <a:pt x="15836" y="809"/>
                  <a:pt x="14824" y="428"/>
                </a:cubicBezTo>
                <a:cubicBezTo>
                  <a:pt x="14069" y="138"/>
                  <a:pt x="13276" y="0"/>
                  <a:pt x="124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5"/>
          <p:cNvSpPr txBox="1"/>
          <p:nvPr>
            <p:ph idx="1" type="subTitle"/>
          </p:nvPr>
        </p:nvSpPr>
        <p:spPr>
          <a:xfrm>
            <a:off x="4818152" y="2048445"/>
            <a:ext cx="2185500" cy="5304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chemeClr val="accent1"/>
              </a:buClr>
              <a:buSzPts val="1800"/>
              <a:buFont typeface="Open Sans"/>
              <a:buNone/>
              <a:defRPr sz="1600"/>
            </a:lvl1pPr>
            <a:lvl2pPr lvl="1"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p:txBody>
      </p:sp>
      <p:sp>
        <p:nvSpPr>
          <p:cNvPr id="775" name="Google Shape;775;p15"/>
          <p:cNvSpPr txBox="1"/>
          <p:nvPr>
            <p:ph idx="2" type="subTitle"/>
          </p:nvPr>
        </p:nvSpPr>
        <p:spPr>
          <a:xfrm>
            <a:off x="4818152" y="1577500"/>
            <a:ext cx="2185500" cy="360900"/>
          </a:xfrm>
          <a:prstGeom prst="rect">
            <a:avLst/>
          </a:prstGeom>
        </p:spPr>
        <p:txBody>
          <a:bodyPr anchorCtr="0" anchor="b" bIns="0" lIns="0" spcFirstLastPara="1" rIns="0" wrap="square" tIns="0">
            <a:noAutofit/>
          </a:bodyPr>
          <a:lstStyle>
            <a:lvl1pPr lvl="0" rtl="0" algn="r">
              <a:spcBef>
                <a:spcPts val="0"/>
              </a:spcBef>
              <a:spcAft>
                <a:spcPts val="0"/>
              </a:spcAft>
              <a:buClr>
                <a:schemeClr val="accent3"/>
              </a:buClr>
              <a:buSzPts val="2100"/>
              <a:buFont typeface="Exo"/>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p:txBody>
      </p:sp>
      <p:sp>
        <p:nvSpPr>
          <p:cNvPr id="776" name="Google Shape;776;p15"/>
          <p:cNvSpPr txBox="1"/>
          <p:nvPr>
            <p:ph idx="3" type="subTitle"/>
          </p:nvPr>
        </p:nvSpPr>
        <p:spPr>
          <a:xfrm>
            <a:off x="2148697" y="2050845"/>
            <a:ext cx="2185800" cy="528000"/>
          </a:xfrm>
          <a:prstGeom prst="rect">
            <a:avLst/>
          </a:prstGeom>
        </p:spPr>
        <p:txBody>
          <a:bodyPr anchorCtr="0" anchor="t" bIns="0" lIns="0" spcFirstLastPara="1" rIns="0" wrap="square" tIns="0">
            <a:noAutofit/>
          </a:bodyPr>
          <a:lstStyle>
            <a:lvl1pPr lvl="0" rtl="0">
              <a:spcBef>
                <a:spcPts val="0"/>
              </a:spcBef>
              <a:spcAft>
                <a:spcPts val="0"/>
              </a:spcAft>
              <a:buClr>
                <a:schemeClr val="accent1"/>
              </a:buClr>
              <a:buSzPts val="1800"/>
              <a:buFont typeface="Open Sans"/>
              <a:buNone/>
              <a:defRPr sz="1600"/>
            </a:lvl1pPr>
            <a:lvl2pPr lvl="1"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p:txBody>
      </p:sp>
      <p:sp>
        <p:nvSpPr>
          <p:cNvPr id="777" name="Google Shape;777;p15"/>
          <p:cNvSpPr txBox="1"/>
          <p:nvPr>
            <p:ph idx="4" type="subTitle"/>
          </p:nvPr>
        </p:nvSpPr>
        <p:spPr>
          <a:xfrm>
            <a:off x="2148697" y="1577500"/>
            <a:ext cx="2185800" cy="360900"/>
          </a:xfrm>
          <a:prstGeom prst="rect">
            <a:avLst/>
          </a:prstGeom>
        </p:spPr>
        <p:txBody>
          <a:bodyPr anchorCtr="0" anchor="b" bIns="0" lIns="0" spcFirstLastPara="1" rIns="0" wrap="square" tIns="0">
            <a:noAutofit/>
          </a:bodyPr>
          <a:lstStyle>
            <a:lvl1pPr lvl="0" rtl="0">
              <a:spcBef>
                <a:spcPts val="0"/>
              </a:spcBef>
              <a:spcAft>
                <a:spcPts val="0"/>
              </a:spcAft>
              <a:buClr>
                <a:schemeClr val="accent3"/>
              </a:buClr>
              <a:buSzPts val="2100"/>
              <a:buFont typeface="Exo"/>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p:txBody>
      </p:sp>
      <p:sp>
        <p:nvSpPr>
          <p:cNvPr id="778" name="Google Shape;778;p15"/>
          <p:cNvSpPr txBox="1"/>
          <p:nvPr>
            <p:ph idx="5" type="subTitle"/>
          </p:nvPr>
        </p:nvSpPr>
        <p:spPr>
          <a:xfrm>
            <a:off x="4818132" y="3321173"/>
            <a:ext cx="2185500" cy="5304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chemeClr val="accent1"/>
              </a:buClr>
              <a:buSzPts val="1800"/>
              <a:buFont typeface="Open Sans"/>
              <a:buNone/>
              <a:defRPr sz="1600"/>
            </a:lvl1pPr>
            <a:lvl2pPr lvl="1"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p:txBody>
      </p:sp>
      <p:sp>
        <p:nvSpPr>
          <p:cNvPr id="779" name="Google Shape;779;p15"/>
          <p:cNvSpPr txBox="1"/>
          <p:nvPr>
            <p:ph idx="6" type="subTitle"/>
          </p:nvPr>
        </p:nvSpPr>
        <p:spPr>
          <a:xfrm>
            <a:off x="4818129" y="2850225"/>
            <a:ext cx="2185500" cy="360900"/>
          </a:xfrm>
          <a:prstGeom prst="rect">
            <a:avLst/>
          </a:prstGeom>
        </p:spPr>
        <p:txBody>
          <a:bodyPr anchorCtr="0" anchor="b" bIns="0" lIns="0" spcFirstLastPara="1" rIns="0" wrap="square" tIns="0">
            <a:noAutofit/>
          </a:bodyPr>
          <a:lstStyle>
            <a:lvl1pPr lvl="0" rtl="0" algn="r">
              <a:spcBef>
                <a:spcPts val="0"/>
              </a:spcBef>
              <a:spcAft>
                <a:spcPts val="0"/>
              </a:spcAft>
              <a:buClr>
                <a:schemeClr val="accent3"/>
              </a:buClr>
              <a:buSzPts val="2100"/>
              <a:buFont typeface="Exo"/>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p:txBody>
      </p:sp>
      <p:sp>
        <p:nvSpPr>
          <p:cNvPr id="780" name="Google Shape;780;p15"/>
          <p:cNvSpPr txBox="1"/>
          <p:nvPr>
            <p:ph idx="7" type="subTitle"/>
          </p:nvPr>
        </p:nvSpPr>
        <p:spPr>
          <a:xfrm>
            <a:off x="2148686" y="3323875"/>
            <a:ext cx="2185800" cy="5277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accent1"/>
              </a:buClr>
              <a:buSzPts val="1800"/>
              <a:buFont typeface="Open Sans"/>
              <a:buNone/>
              <a:defRPr sz="1600"/>
            </a:lvl1pPr>
            <a:lvl2pPr lvl="1"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p:txBody>
      </p:sp>
      <p:sp>
        <p:nvSpPr>
          <p:cNvPr id="781" name="Google Shape;781;p15"/>
          <p:cNvSpPr txBox="1"/>
          <p:nvPr>
            <p:ph idx="8" type="subTitle"/>
          </p:nvPr>
        </p:nvSpPr>
        <p:spPr>
          <a:xfrm>
            <a:off x="2148674" y="2850226"/>
            <a:ext cx="2185800" cy="360900"/>
          </a:xfrm>
          <a:prstGeom prst="rect">
            <a:avLst/>
          </a:prstGeom>
        </p:spPr>
        <p:txBody>
          <a:bodyPr anchorCtr="0" anchor="b" bIns="0" lIns="0" spcFirstLastPara="1" rIns="0" wrap="square" tIns="0">
            <a:noAutofit/>
          </a:bodyPr>
          <a:lstStyle>
            <a:lvl1pPr lvl="0" rtl="0">
              <a:spcBef>
                <a:spcPts val="0"/>
              </a:spcBef>
              <a:spcAft>
                <a:spcPts val="0"/>
              </a:spcAft>
              <a:buClr>
                <a:schemeClr val="accent3"/>
              </a:buClr>
              <a:buSzPts val="2100"/>
              <a:buFont typeface="Exo"/>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p:txBody>
      </p:sp>
      <p:sp>
        <p:nvSpPr>
          <p:cNvPr id="782" name="Google Shape;782;p15"/>
          <p:cNvSpPr txBox="1"/>
          <p:nvPr>
            <p:ph type="title"/>
          </p:nvPr>
        </p:nvSpPr>
        <p:spPr>
          <a:xfrm>
            <a:off x="713225" y="445025"/>
            <a:ext cx="7717500" cy="572700"/>
          </a:xfrm>
          <a:prstGeom prst="rect">
            <a:avLst/>
          </a:prstGeom>
        </p:spPr>
        <p:txBody>
          <a:bodyPr anchorCtr="0" anchor="b" bIns="0" lIns="0" spcFirstLastPara="1" rIns="0" wrap="square" tIns="0">
            <a:noAutofit/>
          </a:bodyPr>
          <a:lstStyle>
            <a:lvl1pPr lvl="0" rtl="0" algn="ctr">
              <a:spcBef>
                <a:spcPts val="0"/>
              </a:spcBef>
              <a:spcAft>
                <a:spcPts val="0"/>
              </a:spcAft>
              <a:buSzPts val="2800"/>
              <a:buNone/>
              <a:defRPr sz="3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83" name="Google Shape;783;p15"/>
          <p:cNvSpPr/>
          <p:nvPr/>
        </p:nvSpPr>
        <p:spPr>
          <a:xfrm flipH="1" rot="10800000">
            <a:off x="-2253500" y="3951570"/>
            <a:ext cx="4236929" cy="1680561"/>
          </a:xfrm>
          <a:custGeom>
            <a:rect b="b" l="l" r="r" t="t"/>
            <a:pathLst>
              <a:path extrusionOk="0" h="13134" w="33112">
                <a:moveTo>
                  <a:pt x="9418" y="1"/>
                </a:moveTo>
                <a:lnTo>
                  <a:pt x="9418" y="13"/>
                </a:lnTo>
                <a:lnTo>
                  <a:pt x="1" y="13"/>
                </a:lnTo>
                <a:lnTo>
                  <a:pt x="1" y="12597"/>
                </a:lnTo>
                <a:cubicBezTo>
                  <a:pt x="1" y="12597"/>
                  <a:pt x="2156" y="11371"/>
                  <a:pt x="1537" y="8811"/>
                </a:cubicBezTo>
                <a:cubicBezTo>
                  <a:pt x="905" y="6251"/>
                  <a:pt x="1644" y="5787"/>
                  <a:pt x="3215" y="4882"/>
                </a:cubicBezTo>
                <a:cubicBezTo>
                  <a:pt x="4799" y="3977"/>
                  <a:pt x="4346" y="2144"/>
                  <a:pt x="6204" y="1298"/>
                </a:cubicBezTo>
                <a:cubicBezTo>
                  <a:pt x="6402" y="1209"/>
                  <a:pt x="6593" y="1169"/>
                  <a:pt x="6779" y="1169"/>
                </a:cubicBezTo>
                <a:cubicBezTo>
                  <a:pt x="8343" y="1169"/>
                  <a:pt x="9418" y="4025"/>
                  <a:pt x="9418" y="4025"/>
                </a:cubicBezTo>
                <a:cubicBezTo>
                  <a:pt x="10038" y="4894"/>
                  <a:pt x="10823" y="5644"/>
                  <a:pt x="11740" y="6132"/>
                </a:cubicBezTo>
                <a:cubicBezTo>
                  <a:pt x="12240" y="6406"/>
                  <a:pt x="12752" y="6585"/>
                  <a:pt x="13312" y="6680"/>
                </a:cubicBezTo>
                <a:cubicBezTo>
                  <a:pt x="13955" y="6799"/>
                  <a:pt x="14621" y="6811"/>
                  <a:pt x="15276" y="6835"/>
                </a:cubicBezTo>
                <a:cubicBezTo>
                  <a:pt x="15919" y="6835"/>
                  <a:pt x="16598" y="6835"/>
                  <a:pt x="17253" y="6918"/>
                </a:cubicBezTo>
                <a:cubicBezTo>
                  <a:pt x="17812" y="6990"/>
                  <a:pt x="18372" y="7144"/>
                  <a:pt x="18908" y="7335"/>
                </a:cubicBezTo>
                <a:cubicBezTo>
                  <a:pt x="19979" y="7704"/>
                  <a:pt x="20968" y="8287"/>
                  <a:pt x="21908" y="8978"/>
                </a:cubicBezTo>
                <a:cubicBezTo>
                  <a:pt x="22861" y="9669"/>
                  <a:pt x="23754" y="10478"/>
                  <a:pt x="24587" y="11324"/>
                </a:cubicBezTo>
                <a:cubicBezTo>
                  <a:pt x="25341" y="12089"/>
                  <a:pt x="26211" y="13134"/>
                  <a:pt x="27347" y="13134"/>
                </a:cubicBezTo>
                <a:cubicBezTo>
                  <a:pt x="27359" y="13134"/>
                  <a:pt x="27372" y="13134"/>
                  <a:pt x="27385" y="13133"/>
                </a:cubicBezTo>
                <a:cubicBezTo>
                  <a:pt x="28445" y="13098"/>
                  <a:pt x="29099" y="12133"/>
                  <a:pt x="29397" y="11145"/>
                </a:cubicBezTo>
                <a:cubicBezTo>
                  <a:pt x="29576" y="10562"/>
                  <a:pt x="29635" y="9954"/>
                  <a:pt x="29695" y="9347"/>
                </a:cubicBezTo>
                <a:cubicBezTo>
                  <a:pt x="29754" y="8633"/>
                  <a:pt x="29766" y="7918"/>
                  <a:pt x="29778" y="7216"/>
                </a:cubicBezTo>
                <a:cubicBezTo>
                  <a:pt x="29814" y="5942"/>
                  <a:pt x="29861" y="4644"/>
                  <a:pt x="30219" y="3406"/>
                </a:cubicBezTo>
                <a:cubicBezTo>
                  <a:pt x="30516" y="2382"/>
                  <a:pt x="31016" y="1382"/>
                  <a:pt x="31838" y="727"/>
                </a:cubicBezTo>
                <a:cubicBezTo>
                  <a:pt x="32219" y="417"/>
                  <a:pt x="32671" y="203"/>
                  <a:pt x="331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4" name="Google Shape;784;p15"/>
          <p:cNvGrpSpPr/>
          <p:nvPr/>
        </p:nvGrpSpPr>
        <p:grpSpPr>
          <a:xfrm flipH="1" rot="10800000">
            <a:off x="1031041" y="4079590"/>
            <a:ext cx="333180" cy="518029"/>
            <a:chOff x="2080816" y="437481"/>
            <a:chExt cx="333180" cy="518029"/>
          </a:xfrm>
        </p:grpSpPr>
        <p:sp>
          <p:nvSpPr>
            <p:cNvPr id="785" name="Google Shape;785;p15"/>
            <p:cNvSpPr/>
            <p:nvPr/>
          </p:nvSpPr>
          <p:spPr>
            <a:xfrm>
              <a:off x="2080816" y="728825"/>
              <a:ext cx="45387" cy="58488"/>
            </a:xfrm>
            <a:custGeom>
              <a:rect b="b" l="l" r="r" t="t"/>
              <a:pathLst>
                <a:path extrusionOk="0" h="692" w="537">
                  <a:moveTo>
                    <a:pt x="196" y="0"/>
                  </a:moveTo>
                  <a:cubicBezTo>
                    <a:pt x="164" y="0"/>
                    <a:pt x="133" y="8"/>
                    <a:pt x="108" y="24"/>
                  </a:cubicBezTo>
                  <a:cubicBezTo>
                    <a:pt x="13" y="72"/>
                    <a:pt x="1" y="179"/>
                    <a:pt x="49" y="263"/>
                  </a:cubicBezTo>
                  <a:cubicBezTo>
                    <a:pt x="96" y="382"/>
                    <a:pt x="156" y="489"/>
                    <a:pt x="191" y="608"/>
                  </a:cubicBezTo>
                  <a:cubicBezTo>
                    <a:pt x="215" y="663"/>
                    <a:pt x="279" y="692"/>
                    <a:pt x="341" y="692"/>
                  </a:cubicBezTo>
                  <a:cubicBezTo>
                    <a:pt x="373" y="692"/>
                    <a:pt x="405" y="684"/>
                    <a:pt x="430" y="667"/>
                  </a:cubicBezTo>
                  <a:cubicBezTo>
                    <a:pt x="525" y="620"/>
                    <a:pt x="537" y="513"/>
                    <a:pt x="489" y="429"/>
                  </a:cubicBezTo>
                  <a:cubicBezTo>
                    <a:pt x="453" y="310"/>
                    <a:pt x="394" y="203"/>
                    <a:pt x="346" y="84"/>
                  </a:cubicBezTo>
                  <a:cubicBezTo>
                    <a:pt x="323" y="29"/>
                    <a:pt x="258" y="0"/>
                    <a:pt x="1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5"/>
            <p:cNvSpPr/>
            <p:nvPr/>
          </p:nvSpPr>
          <p:spPr>
            <a:xfrm>
              <a:off x="2132204" y="695017"/>
              <a:ext cx="48345" cy="64404"/>
            </a:xfrm>
            <a:custGeom>
              <a:rect b="b" l="l" r="r" t="t"/>
              <a:pathLst>
                <a:path extrusionOk="0" h="762" w="572">
                  <a:moveTo>
                    <a:pt x="181" y="1"/>
                  </a:moveTo>
                  <a:cubicBezTo>
                    <a:pt x="150" y="1"/>
                    <a:pt x="120" y="7"/>
                    <a:pt x="95" y="20"/>
                  </a:cubicBezTo>
                  <a:cubicBezTo>
                    <a:pt x="24" y="67"/>
                    <a:pt x="0" y="174"/>
                    <a:pt x="36" y="258"/>
                  </a:cubicBezTo>
                  <a:cubicBezTo>
                    <a:pt x="95" y="401"/>
                    <a:pt x="167" y="543"/>
                    <a:pt x="226" y="674"/>
                  </a:cubicBezTo>
                  <a:cubicBezTo>
                    <a:pt x="256" y="734"/>
                    <a:pt x="314" y="761"/>
                    <a:pt x="371" y="761"/>
                  </a:cubicBezTo>
                  <a:cubicBezTo>
                    <a:pt x="405" y="761"/>
                    <a:pt x="438" y="752"/>
                    <a:pt x="464" y="734"/>
                  </a:cubicBezTo>
                  <a:cubicBezTo>
                    <a:pt x="560" y="698"/>
                    <a:pt x="572" y="591"/>
                    <a:pt x="524" y="496"/>
                  </a:cubicBezTo>
                  <a:cubicBezTo>
                    <a:pt x="464" y="365"/>
                    <a:pt x="393" y="222"/>
                    <a:pt x="334" y="79"/>
                  </a:cubicBezTo>
                  <a:cubicBezTo>
                    <a:pt x="302" y="25"/>
                    <a:pt x="241" y="1"/>
                    <a:pt x="1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5"/>
            <p:cNvSpPr/>
            <p:nvPr/>
          </p:nvSpPr>
          <p:spPr>
            <a:xfrm>
              <a:off x="2190523" y="634838"/>
              <a:ext cx="47416" cy="66771"/>
            </a:xfrm>
            <a:custGeom>
              <a:rect b="b" l="l" r="r" t="t"/>
              <a:pathLst>
                <a:path extrusionOk="0" h="790" w="561">
                  <a:moveTo>
                    <a:pt x="206" y="0"/>
                  </a:moveTo>
                  <a:cubicBezTo>
                    <a:pt x="193" y="0"/>
                    <a:pt x="180" y="2"/>
                    <a:pt x="167" y="5"/>
                  </a:cubicBezTo>
                  <a:cubicBezTo>
                    <a:pt x="72" y="41"/>
                    <a:pt x="1" y="136"/>
                    <a:pt x="48" y="220"/>
                  </a:cubicBezTo>
                  <a:cubicBezTo>
                    <a:pt x="108" y="363"/>
                    <a:pt x="144" y="517"/>
                    <a:pt x="203" y="660"/>
                  </a:cubicBezTo>
                  <a:cubicBezTo>
                    <a:pt x="232" y="736"/>
                    <a:pt x="291" y="790"/>
                    <a:pt x="362" y="790"/>
                  </a:cubicBezTo>
                  <a:cubicBezTo>
                    <a:pt x="380" y="790"/>
                    <a:pt x="398" y="786"/>
                    <a:pt x="417" y="779"/>
                  </a:cubicBezTo>
                  <a:cubicBezTo>
                    <a:pt x="501" y="755"/>
                    <a:pt x="560" y="660"/>
                    <a:pt x="536" y="577"/>
                  </a:cubicBezTo>
                  <a:cubicBezTo>
                    <a:pt x="477" y="422"/>
                    <a:pt x="429" y="279"/>
                    <a:pt x="370" y="124"/>
                  </a:cubicBezTo>
                  <a:cubicBezTo>
                    <a:pt x="350" y="54"/>
                    <a:pt x="278" y="0"/>
                    <a:pt x="2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5"/>
            <p:cNvSpPr/>
            <p:nvPr/>
          </p:nvSpPr>
          <p:spPr>
            <a:xfrm>
              <a:off x="2231770" y="577617"/>
              <a:ext cx="51473" cy="43866"/>
            </a:xfrm>
            <a:custGeom>
              <a:rect b="b" l="l" r="r" t="t"/>
              <a:pathLst>
                <a:path extrusionOk="0" h="519" w="609">
                  <a:moveTo>
                    <a:pt x="208" y="1"/>
                  </a:moveTo>
                  <a:cubicBezTo>
                    <a:pt x="147" y="1"/>
                    <a:pt x="81" y="38"/>
                    <a:pt x="48" y="87"/>
                  </a:cubicBezTo>
                  <a:cubicBezTo>
                    <a:pt x="1" y="182"/>
                    <a:pt x="37" y="266"/>
                    <a:pt x="108" y="325"/>
                  </a:cubicBezTo>
                  <a:cubicBezTo>
                    <a:pt x="179" y="385"/>
                    <a:pt x="251" y="444"/>
                    <a:pt x="334" y="492"/>
                  </a:cubicBezTo>
                  <a:cubicBezTo>
                    <a:pt x="357" y="511"/>
                    <a:pt x="384" y="519"/>
                    <a:pt x="413" y="519"/>
                  </a:cubicBezTo>
                  <a:cubicBezTo>
                    <a:pt x="474" y="519"/>
                    <a:pt x="540" y="481"/>
                    <a:pt x="572" y="432"/>
                  </a:cubicBezTo>
                  <a:cubicBezTo>
                    <a:pt x="608" y="337"/>
                    <a:pt x="584" y="254"/>
                    <a:pt x="513" y="194"/>
                  </a:cubicBezTo>
                  <a:cubicBezTo>
                    <a:pt x="429" y="135"/>
                    <a:pt x="358" y="75"/>
                    <a:pt x="287" y="27"/>
                  </a:cubicBezTo>
                  <a:cubicBezTo>
                    <a:pt x="264" y="9"/>
                    <a:pt x="237" y="1"/>
                    <a:pt x="2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5"/>
            <p:cNvSpPr/>
            <p:nvPr/>
          </p:nvSpPr>
          <p:spPr>
            <a:xfrm>
              <a:off x="2261014" y="520565"/>
              <a:ext cx="64489" cy="29244"/>
            </a:xfrm>
            <a:custGeom>
              <a:rect b="b" l="l" r="r" t="t"/>
              <a:pathLst>
                <a:path extrusionOk="0" h="346" w="763">
                  <a:moveTo>
                    <a:pt x="226" y="0"/>
                  </a:moveTo>
                  <a:cubicBezTo>
                    <a:pt x="0" y="0"/>
                    <a:pt x="0" y="345"/>
                    <a:pt x="226" y="345"/>
                  </a:cubicBezTo>
                  <a:lnTo>
                    <a:pt x="536" y="345"/>
                  </a:lnTo>
                  <a:cubicBezTo>
                    <a:pt x="762" y="345"/>
                    <a:pt x="762" y="0"/>
                    <a:pt x="5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5"/>
            <p:cNvSpPr/>
            <p:nvPr/>
          </p:nvSpPr>
          <p:spPr>
            <a:xfrm>
              <a:off x="2297189" y="437481"/>
              <a:ext cx="54431" cy="33301"/>
            </a:xfrm>
            <a:custGeom>
              <a:rect b="b" l="l" r="r" t="t"/>
              <a:pathLst>
                <a:path extrusionOk="0" h="394" w="644">
                  <a:moveTo>
                    <a:pt x="465" y="1"/>
                  </a:moveTo>
                  <a:cubicBezTo>
                    <a:pt x="450" y="1"/>
                    <a:pt x="434" y="3"/>
                    <a:pt x="417" y="7"/>
                  </a:cubicBezTo>
                  <a:cubicBezTo>
                    <a:pt x="334" y="19"/>
                    <a:pt x="227" y="42"/>
                    <a:pt x="132" y="66"/>
                  </a:cubicBezTo>
                  <a:cubicBezTo>
                    <a:pt x="48" y="78"/>
                    <a:pt x="1" y="185"/>
                    <a:pt x="13" y="269"/>
                  </a:cubicBezTo>
                  <a:cubicBezTo>
                    <a:pt x="42" y="348"/>
                    <a:pt x="105" y="394"/>
                    <a:pt x="179" y="394"/>
                  </a:cubicBezTo>
                  <a:cubicBezTo>
                    <a:pt x="195" y="394"/>
                    <a:pt x="211" y="392"/>
                    <a:pt x="227" y="388"/>
                  </a:cubicBezTo>
                  <a:cubicBezTo>
                    <a:pt x="310" y="376"/>
                    <a:pt x="417" y="340"/>
                    <a:pt x="513" y="328"/>
                  </a:cubicBezTo>
                  <a:cubicBezTo>
                    <a:pt x="596" y="316"/>
                    <a:pt x="644" y="209"/>
                    <a:pt x="632" y="126"/>
                  </a:cubicBezTo>
                  <a:cubicBezTo>
                    <a:pt x="602" y="47"/>
                    <a:pt x="540" y="1"/>
                    <a:pt x="4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5"/>
            <p:cNvSpPr/>
            <p:nvPr/>
          </p:nvSpPr>
          <p:spPr>
            <a:xfrm>
              <a:off x="2137191" y="807599"/>
              <a:ext cx="58488" cy="51895"/>
            </a:xfrm>
            <a:custGeom>
              <a:rect b="b" l="l" r="r" t="t"/>
              <a:pathLst>
                <a:path extrusionOk="0" h="614" w="692">
                  <a:moveTo>
                    <a:pt x="175" y="0"/>
                  </a:moveTo>
                  <a:cubicBezTo>
                    <a:pt x="132" y="0"/>
                    <a:pt x="90" y="15"/>
                    <a:pt x="60" y="45"/>
                  </a:cubicBezTo>
                  <a:cubicBezTo>
                    <a:pt x="1" y="104"/>
                    <a:pt x="1" y="223"/>
                    <a:pt x="60" y="283"/>
                  </a:cubicBezTo>
                  <a:cubicBezTo>
                    <a:pt x="167" y="378"/>
                    <a:pt x="275" y="474"/>
                    <a:pt x="382" y="569"/>
                  </a:cubicBezTo>
                  <a:cubicBezTo>
                    <a:pt x="417" y="599"/>
                    <a:pt x="462" y="613"/>
                    <a:pt x="505" y="613"/>
                  </a:cubicBezTo>
                  <a:cubicBezTo>
                    <a:pt x="548" y="613"/>
                    <a:pt x="590" y="599"/>
                    <a:pt x="620" y="569"/>
                  </a:cubicBezTo>
                  <a:cubicBezTo>
                    <a:pt x="679" y="509"/>
                    <a:pt x="691" y="390"/>
                    <a:pt x="620" y="331"/>
                  </a:cubicBezTo>
                  <a:cubicBezTo>
                    <a:pt x="513" y="235"/>
                    <a:pt x="405" y="140"/>
                    <a:pt x="298" y="45"/>
                  </a:cubicBezTo>
                  <a:cubicBezTo>
                    <a:pt x="263" y="15"/>
                    <a:pt x="218" y="0"/>
                    <a:pt x="1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5"/>
            <p:cNvSpPr/>
            <p:nvPr/>
          </p:nvSpPr>
          <p:spPr>
            <a:xfrm>
              <a:off x="2204638" y="771931"/>
              <a:ext cx="41330" cy="42683"/>
            </a:xfrm>
            <a:custGeom>
              <a:rect b="b" l="l" r="r" t="t"/>
              <a:pathLst>
                <a:path extrusionOk="0" h="505" w="489">
                  <a:moveTo>
                    <a:pt x="185" y="1"/>
                  </a:moveTo>
                  <a:cubicBezTo>
                    <a:pt x="138" y="1"/>
                    <a:pt x="91" y="19"/>
                    <a:pt x="60" y="50"/>
                  </a:cubicBezTo>
                  <a:cubicBezTo>
                    <a:pt x="0" y="110"/>
                    <a:pt x="0" y="217"/>
                    <a:pt x="60" y="288"/>
                  </a:cubicBezTo>
                  <a:cubicBezTo>
                    <a:pt x="96" y="348"/>
                    <a:pt x="143" y="407"/>
                    <a:pt x="191" y="455"/>
                  </a:cubicBezTo>
                  <a:cubicBezTo>
                    <a:pt x="219" y="489"/>
                    <a:pt x="261" y="504"/>
                    <a:pt x="304" y="504"/>
                  </a:cubicBezTo>
                  <a:cubicBezTo>
                    <a:pt x="351" y="504"/>
                    <a:pt x="398" y="486"/>
                    <a:pt x="429" y="455"/>
                  </a:cubicBezTo>
                  <a:cubicBezTo>
                    <a:pt x="489" y="384"/>
                    <a:pt x="489" y="288"/>
                    <a:pt x="429" y="217"/>
                  </a:cubicBezTo>
                  <a:cubicBezTo>
                    <a:pt x="381" y="157"/>
                    <a:pt x="334" y="98"/>
                    <a:pt x="298" y="50"/>
                  </a:cubicBezTo>
                  <a:cubicBezTo>
                    <a:pt x="270" y="16"/>
                    <a:pt x="228" y="1"/>
                    <a:pt x="1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5"/>
            <p:cNvSpPr/>
            <p:nvPr/>
          </p:nvSpPr>
          <p:spPr>
            <a:xfrm>
              <a:off x="2257971" y="716739"/>
              <a:ext cx="52402" cy="47669"/>
            </a:xfrm>
            <a:custGeom>
              <a:rect b="b" l="l" r="r" t="t"/>
              <a:pathLst>
                <a:path extrusionOk="0" h="564" w="620">
                  <a:moveTo>
                    <a:pt x="181" y="0"/>
                  </a:moveTo>
                  <a:cubicBezTo>
                    <a:pt x="150" y="0"/>
                    <a:pt x="120" y="8"/>
                    <a:pt x="96" y="25"/>
                  </a:cubicBezTo>
                  <a:cubicBezTo>
                    <a:pt x="36" y="84"/>
                    <a:pt x="0" y="167"/>
                    <a:pt x="48" y="263"/>
                  </a:cubicBezTo>
                  <a:cubicBezTo>
                    <a:pt x="108" y="382"/>
                    <a:pt x="215" y="477"/>
                    <a:pt x="334" y="536"/>
                  </a:cubicBezTo>
                  <a:cubicBezTo>
                    <a:pt x="360" y="554"/>
                    <a:pt x="394" y="564"/>
                    <a:pt x="427" y="564"/>
                  </a:cubicBezTo>
                  <a:cubicBezTo>
                    <a:pt x="484" y="564"/>
                    <a:pt x="542" y="537"/>
                    <a:pt x="572" y="477"/>
                  </a:cubicBezTo>
                  <a:cubicBezTo>
                    <a:pt x="620" y="406"/>
                    <a:pt x="596" y="286"/>
                    <a:pt x="512" y="239"/>
                  </a:cubicBezTo>
                  <a:cubicBezTo>
                    <a:pt x="500" y="227"/>
                    <a:pt x="465" y="215"/>
                    <a:pt x="453" y="215"/>
                  </a:cubicBezTo>
                  <a:lnTo>
                    <a:pt x="441" y="203"/>
                  </a:lnTo>
                  <a:lnTo>
                    <a:pt x="405" y="167"/>
                  </a:lnTo>
                  <a:lnTo>
                    <a:pt x="381" y="144"/>
                  </a:lnTo>
                  <a:cubicBezTo>
                    <a:pt x="375" y="133"/>
                    <a:pt x="372" y="130"/>
                    <a:pt x="371" y="130"/>
                  </a:cubicBezTo>
                  <a:lnTo>
                    <a:pt x="371" y="130"/>
                  </a:lnTo>
                  <a:cubicBezTo>
                    <a:pt x="371" y="130"/>
                    <a:pt x="371" y="131"/>
                    <a:pt x="372" y="133"/>
                  </a:cubicBezTo>
                  <a:lnTo>
                    <a:pt x="372" y="133"/>
                  </a:lnTo>
                  <a:cubicBezTo>
                    <a:pt x="354" y="113"/>
                    <a:pt x="344" y="94"/>
                    <a:pt x="334" y="84"/>
                  </a:cubicBezTo>
                  <a:cubicBezTo>
                    <a:pt x="303" y="29"/>
                    <a:pt x="240" y="0"/>
                    <a:pt x="1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5"/>
            <p:cNvSpPr/>
            <p:nvPr/>
          </p:nvSpPr>
          <p:spPr>
            <a:xfrm>
              <a:off x="2298203" y="628668"/>
              <a:ext cx="45387" cy="39978"/>
            </a:xfrm>
            <a:custGeom>
              <a:rect b="b" l="l" r="r" t="t"/>
              <a:pathLst>
                <a:path extrusionOk="0" h="473" w="537">
                  <a:moveTo>
                    <a:pt x="192" y="1"/>
                  </a:moveTo>
                  <a:cubicBezTo>
                    <a:pt x="151" y="1"/>
                    <a:pt x="111" y="16"/>
                    <a:pt x="84" y="55"/>
                  </a:cubicBezTo>
                  <a:cubicBezTo>
                    <a:pt x="24" y="114"/>
                    <a:pt x="1" y="233"/>
                    <a:pt x="84" y="293"/>
                  </a:cubicBezTo>
                  <a:cubicBezTo>
                    <a:pt x="120" y="328"/>
                    <a:pt x="167" y="376"/>
                    <a:pt x="227" y="424"/>
                  </a:cubicBezTo>
                  <a:cubicBezTo>
                    <a:pt x="258" y="455"/>
                    <a:pt x="305" y="473"/>
                    <a:pt x="352" y="473"/>
                  </a:cubicBezTo>
                  <a:cubicBezTo>
                    <a:pt x="395" y="473"/>
                    <a:pt x="437" y="458"/>
                    <a:pt x="465" y="424"/>
                  </a:cubicBezTo>
                  <a:cubicBezTo>
                    <a:pt x="525" y="352"/>
                    <a:pt x="536" y="245"/>
                    <a:pt x="465" y="185"/>
                  </a:cubicBezTo>
                  <a:cubicBezTo>
                    <a:pt x="417" y="138"/>
                    <a:pt x="382" y="90"/>
                    <a:pt x="322" y="55"/>
                  </a:cubicBezTo>
                  <a:cubicBezTo>
                    <a:pt x="290" y="22"/>
                    <a:pt x="240" y="1"/>
                    <a:pt x="1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5"/>
            <p:cNvSpPr/>
            <p:nvPr/>
          </p:nvSpPr>
          <p:spPr>
            <a:xfrm>
              <a:off x="2337505" y="561305"/>
              <a:ext cx="51388" cy="37273"/>
            </a:xfrm>
            <a:custGeom>
              <a:rect b="b" l="l" r="r" t="t"/>
              <a:pathLst>
                <a:path extrusionOk="0" h="441" w="608">
                  <a:moveTo>
                    <a:pt x="184" y="1"/>
                  </a:moveTo>
                  <a:cubicBezTo>
                    <a:pt x="104" y="1"/>
                    <a:pt x="32" y="56"/>
                    <a:pt x="12" y="137"/>
                  </a:cubicBezTo>
                  <a:cubicBezTo>
                    <a:pt x="0" y="220"/>
                    <a:pt x="48" y="316"/>
                    <a:pt x="131" y="340"/>
                  </a:cubicBezTo>
                  <a:cubicBezTo>
                    <a:pt x="226" y="363"/>
                    <a:pt x="298" y="399"/>
                    <a:pt x="393" y="435"/>
                  </a:cubicBezTo>
                  <a:cubicBezTo>
                    <a:pt x="405" y="438"/>
                    <a:pt x="418" y="440"/>
                    <a:pt x="431" y="440"/>
                  </a:cubicBezTo>
                  <a:cubicBezTo>
                    <a:pt x="506" y="440"/>
                    <a:pt x="585" y="385"/>
                    <a:pt x="595" y="304"/>
                  </a:cubicBezTo>
                  <a:cubicBezTo>
                    <a:pt x="607" y="220"/>
                    <a:pt x="572" y="137"/>
                    <a:pt x="476" y="101"/>
                  </a:cubicBezTo>
                  <a:cubicBezTo>
                    <a:pt x="381" y="66"/>
                    <a:pt x="310" y="42"/>
                    <a:pt x="226" y="6"/>
                  </a:cubicBezTo>
                  <a:cubicBezTo>
                    <a:pt x="212" y="3"/>
                    <a:pt x="198" y="1"/>
                    <a:pt x="1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5"/>
            <p:cNvSpPr/>
            <p:nvPr/>
          </p:nvSpPr>
          <p:spPr>
            <a:xfrm>
              <a:off x="2357621" y="498421"/>
              <a:ext cx="44288" cy="37273"/>
            </a:xfrm>
            <a:custGeom>
              <a:rect b="b" l="l" r="r" t="t"/>
              <a:pathLst>
                <a:path extrusionOk="0" h="441" w="524">
                  <a:moveTo>
                    <a:pt x="191" y="0"/>
                  </a:moveTo>
                  <a:cubicBezTo>
                    <a:pt x="155" y="0"/>
                    <a:pt x="107" y="12"/>
                    <a:pt x="72" y="48"/>
                  </a:cubicBezTo>
                  <a:cubicBezTo>
                    <a:pt x="36" y="107"/>
                    <a:pt x="0" y="226"/>
                    <a:pt x="72" y="286"/>
                  </a:cubicBezTo>
                  <a:cubicBezTo>
                    <a:pt x="119" y="322"/>
                    <a:pt x="167" y="357"/>
                    <a:pt x="214" y="405"/>
                  </a:cubicBezTo>
                  <a:cubicBezTo>
                    <a:pt x="238" y="429"/>
                    <a:pt x="286" y="441"/>
                    <a:pt x="334" y="441"/>
                  </a:cubicBezTo>
                  <a:cubicBezTo>
                    <a:pt x="369" y="441"/>
                    <a:pt x="417" y="429"/>
                    <a:pt x="453" y="405"/>
                  </a:cubicBezTo>
                  <a:cubicBezTo>
                    <a:pt x="512" y="345"/>
                    <a:pt x="524" y="226"/>
                    <a:pt x="453" y="167"/>
                  </a:cubicBezTo>
                  <a:cubicBezTo>
                    <a:pt x="405" y="119"/>
                    <a:pt x="357" y="83"/>
                    <a:pt x="310" y="48"/>
                  </a:cubicBezTo>
                  <a:cubicBezTo>
                    <a:pt x="286" y="12"/>
                    <a:pt x="238" y="0"/>
                    <a:pt x="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5"/>
            <p:cNvSpPr/>
            <p:nvPr/>
          </p:nvSpPr>
          <p:spPr>
            <a:xfrm>
              <a:off x="2186551" y="910461"/>
              <a:ext cx="48345" cy="45049"/>
            </a:xfrm>
            <a:custGeom>
              <a:rect b="b" l="l" r="r" t="t"/>
              <a:pathLst>
                <a:path extrusionOk="0" h="533" w="572">
                  <a:moveTo>
                    <a:pt x="180" y="0"/>
                  </a:moveTo>
                  <a:cubicBezTo>
                    <a:pt x="139" y="0"/>
                    <a:pt x="99" y="16"/>
                    <a:pt x="72" y="54"/>
                  </a:cubicBezTo>
                  <a:cubicBezTo>
                    <a:pt x="12" y="114"/>
                    <a:pt x="0" y="209"/>
                    <a:pt x="72" y="292"/>
                  </a:cubicBezTo>
                  <a:lnTo>
                    <a:pt x="274" y="483"/>
                  </a:lnTo>
                  <a:cubicBezTo>
                    <a:pt x="305" y="514"/>
                    <a:pt x="352" y="532"/>
                    <a:pt x="399" y="532"/>
                  </a:cubicBezTo>
                  <a:cubicBezTo>
                    <a:pt x="442" y="532"/>
                    <a:pt x="484" y="517"/>
                    <a:pt x="512" y="483"/>
                  </a:cubicBezTo>
                  <a:cubicBezTo>
                    <a:pt x="572" y="411"/>
                    <a:pt x="572" y="304"/>
                    <a:pt x="512" y="245"/>
                  </a:cubicBezTo>
                  <a:lnTo>
                    <a:pt x="310" y="54"/>
                  </a:lnTo>
                  <a:cubicBezTo>
                    <a:pt x="277" y="22"/>
                    <a:pt x="228" y="0"/>
                    <a:pt x="1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5"/>
            <p:cNvSpPr/>
            <p:nvPr/>
          </p:nvSpPr>
          <p:spPr>
            <a:xfrm>
              <a:off x="2251885" y="850451"/>
              <a:ext cx="35329" cy="51726"/>
            </a:xfrm>
            <a:custGeom>
              <a:rect b="b" l="l" r="r" t="t"/>
              <a:pathLst>
                <a:path extrusionOk="0" h="612" w="418">
                  <a:moveTo>
                    <a:pt x="167" y="0"/>
                  </a:moveTo>
                  <a:cubicBezTo>
                    <a:pt x="155" y="0"/>
                    <a:pt x="144" y="1"/>
                    <a:pt x="132" y="2"/>
                  </a:cubicBezTo>
                  <a:cubicBezTo>
                    <a:pt x="49" y="26"/>
                    <a:pt x="1" y="121"/>
                    <a:pt x="13" y="205"/>
                  </a:cubicBezTo>
                  <a:cubicBezTo>
                    <a:pt x="37" y="300"/>
                    <a:pt x="61" y="407"/>
                    <a:pt x="72" y="490"/>
                  </a:cubicBezTo>
                  <a:cubicBezTo>
                    <a:pt x="93" y="574"/>
                    <a:pt x="169" y="612"/>
                    <a:pt x="252" y="612"/>
                  </a:cubicBezTo>
                  <a:cubicBezTo>
                    <a:pt x="263" y="612"/>
                    <a:pt x="275" y="611"/>
                    <a:pt x="287" y="609"/>
                  </a:cubicBezTo>
                  <a:cubicBezTo>
                    <a:pt x="370" y="586"/>
                    <a:pt x="418" y="490"/>
                    <a:pt x="406" y="407"/>
                  </a:cubicBezTo>
                  <a:cubicBezTo>
                    <a:pt x="382" y="312"/>
                    <a:pt x="358" y="205"/>
                    <a:pt x="346" y="121"/>
                  </a:cubicBezTo>
                  <a:cubicBezTo>
                    <a:pt x="325" y="38"/>
                    <a:pt x="250" y="0"/>
                    <a:pt x="1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5"/>
            <p:cNvSpPr/>
            <p:nvPr/>
          </p:nvSpPr>
          <p:spPr>
            <a:xfrm>
              <a:off x="2289075" y="803035"/>
              <a:ext cx="53670" cy="57220"/>
            </a:xfrm>
            <a:custGeom>
              <a:rect b="b" l="l" r="r" t="t"/>
              <a:pathLst>
                <a:path extrusionOk="0" h="677" w="635">
                  <a:moveTo>
                    <a:pt x="223" y="0"/>
                  </a:moveTo>
                  <a:cubicBezTo>
                    <a:pt x="109" y="0"/>
                    <a:pt x="0" y="116"/>
                    <a:pt x="73" y="254"/>
                  </a:cubicBezTo>
                  <a:cubicBezTo>
                    <a:pt x="132" y="373"/>
                    <a:pt x="204" y="468"/>
                    <a:pt x="263" y="587"/>
                  </a:cubicBezTo>
                  <a:cubicBezTo>
                    <a:pt x="297" y="651"/>
                    <a:pt x="350" y="677"/>
                    <a:pt x="403" y="677"/>
                  </a:cubicBezTo>
                  <a:cubicBezTo>
                    <a:pt x="518" y="677"/>
                    <a:pt x="634" y="555"/>
                    <a:pt x="561" y="432"/>
                  </a:cubicBezTo>
                  <a:cubicBezTo>
                    <a:pt x="502" y="313"/>
                    <a:pt x="430" y="206"/>
                    <a:pt x="371" y="87"/>
                  </a:cubicBezTo>
                  <a:cubicBezTo>
                    <a:pt x="332" y="26"/>
                    <a:pt x="277" y="0"/>
                    <a:pt x="2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5"/>
            <p:cNvSpPr/>
            <p:nvPr/>
          </p:nvSpPr>
          <p:spPr>
            <a:xfrm>
              <a:off x="2341477" y="726374"/>
              <a:ext cx="43359" cy="60770"/>
            </a:xfrm>
            <a:custGeom>
              <a:rect b="b" l="l" r="r" t="t"/>
              <a:pathLst>
                <a:path extrusionOk="0" h="719" w="513">
                  <a:moveTo>
                    <a:pt x="186" y="0"/>
                  </a:moveTo>
                  <a:cubicBezTo>
                    <a:pt x="172" y="0"/>
                    <a:pt x="158" y="2"/>
                    <a:pt x="144" y="6"/>
                  </a:cubicBezTo>
                  <a:cubicBezTo>
                    <a:pt x="60" y="30"/>
                    <a:pt x="1" y="125"/>
                    <a:pt x="24" y="220"/>
                  </a:cubicBezTo>
                  <a:cubicBezTo>
                    <a:pt x="72" y="339"/>
                    <a:pt x="120" y="458"/>
                    <a:pt x="155" y="589"/>
                  </a:cubicBezTo>
                  <a:cubicBezTo>
                    <a:pt x="184" y="665"/>
                    <a:pt x="251" y="719"/>
                    <a:pt x="319" y="719"/>
                  </a:cubicBezTo>
                  <a:cubicBezTo>
                    <a:pt x="336" y="719"/>
                    <a:pt x="353" y="715"/>
                    <a:pt x="370" y="708"/>
                  </a:cubicBezTo>
                  <a:cubicBezTo>
                    <a:pt x="441" y="684"/>
                    <a:pt x="513" y="589"/>
                    <a:pt x="489" y="506"/>
                  </a:cubicBezTo>
                  <a:cubicBezTo>
                    <a:pt x="441" y="387"/>
                    <a:pt x="394" y="268"/>
                    <a:pt x="358" y="125"/>
                  </a:cubicBezTo>
                  <a:cubicBezTo>
                    <a:pt x="327" y="54"/>
                    <a:pt x="263" y="0"/>
                    <a:pt x="1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5"/>
            <p:cNvSpPr/>
            <p:nvPr/>
          </p:nvSpPr>
          <p:spPr>
            <a:xfrm>
              <a:off x="2370637" y="663152"/>
              <a:ext cx="43359" cy="43866"/>
            </a:xfrm>
            <a:custGeom>
              <a:rect b="b" l="l" r="r" t="t"/>
              <a:pathLst>
                <a:path extrusionOk="0" h="519" w="513">
                  <a:moveTo>
                    <a:pt x="188" y="1"/>
                  </a:moveTo>
                  <a:cubicBezTo>
                    <a:pt x="158" y="1"/>
                    <a:pt x="126" y="9"/>
                    <a:pt x="96" y="28"/>
                  </a:cubicBezTo>
                  <a:cubicBezTo>
                    <a:pt x="25" y="75"/>
                    <a:pt x="1" y="194"/>
                    <a:pt x="37" y="266"/>
                  </a:cubicBezTo>
                  <a:cubicBezTo>
                    <a:pt x="84" y="325"/>
                    <a:pt x="120" y="385"/>
                    <a:pt x="156" y="432"/>
                  </a:cubicBezTo>
                  <a:cubicBezTo>
                    <a:pt x="188" y="481"/>
                    <a:pt x="249" y="519"/>
                    <a:pt x="310" y="519"/>
                  </a:cubicBezTo>
                  <a:cubicBezTo>
                    <a:pt x="339" y="519"/>
                    <a:pt x="367" y="511"/>
                    <a:pt x="394" y="492"/>
                  </a:cubicBezTo>
                  <a:cubicBezTo>
                    <a:pt x="477" y="444"/>
                    <a:pt x="513" y="337"/>
                    <a:pt x="453" y="254"/>
                  </a:cubicBezTo>
                  <a:cubicBezTo>
                    <a:pt x="418" y="194"/>
                    <a:pt x="382" y="135"/>
                    <a:pt x="334" y="87"/>
                  </a:cubicBezTo>
                  <a:cubicBezTo>
                    <a:pt x="310" y="38"/>
                    <a:pt x="252" y="1"/>
                    <a:pt x="1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2" name="Google Shape;802;p15"/>
          <p:cNvSpPr/>
          <p:nvPr/>
        </p:nvSpPr>
        <p:spPr>
          <a:xfrm>
            <a:off x="146141" y="4301443"/>
            <a:ext cx="512976" cy="424991"/>
          </a:xfrm>
          <a:custGeom>
            <a:rect b="b" l="l" r="r" t="t"/>
            <a:pathLst>
              <a:path extrusionOk="0" h="3700" w="4466">
                <a:moveTo>
                  <a:pt x="2099" y="0"/>
                </a:moveTo>
                <a:cubicBezTo>
                  <a:pt x="1943" y="0"/>
                  <a:pt x="1787" y="15"/>
                  <a:pt x="1634" y="45"/>
                </a:cubicBezTo>
                <a:lnTo>
                  <a:pt x="1634" y="45"/>
                </a:lnTo>
                <a:lnTo>
                  <a:pt x="1750" y="13"/>
                </a:lnTo>
                <a:lnTo>
                  <a:pt x="1750" y="13"/>
                </a:lnTo>
                <a:cubicBezTo>
                  <a:pt x="1060" y="121"/>
                  <a:pt x="393" y="537"/>
                  <a:pt x="167" y="1192"/>
                </a:cubicBezTo>
                <a:cubicBezTo>
                  <a:pt x="0" y="1633"/>
                  <a:pt x="60" y="2145"/>
                  <a:pt x="286" y="2561"/>
                </a:cubicBezTo>
                <a:cubicBezTo>
                  <a:pt x="512" y="2978"/>
                  <a:pt x="881" y="3311"/>
                  <a:pt x="1310" y="3502"/>
                </a:cubicBezTo>
                <a:cubicBezTo>
                  <a:pt x="1613" y="3632"/>
                  <a:pt x="1943" y="3700"/>
                  <a:pt x="2271" y="3700"/>
                </a:cubicBezTo>
                <a:cubicBezTo>
                  <a:pt x="2754" y="3700"/>
                  <a:pt x="3232" y="3552"/>
                  <a:pt x="3608" y="3240"/>
                </a:cubicBezTo>
                <a:cubicBezTo>
                  <a:pt x="4227" y="2728"/>
                  <a:pt x="4465" y="1752"/>
                  <a:pt x="4060" y="1061"/>
                </a:cubicBezTo>
                <a:cubicBezTo>
                  <a:pt x="3953" y="835"/>
                  <a:pt x="3763" y="644"/>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5"/>
          <p:cNvSpPr/>
          <p:nvPr/>
        </p:nvSpPr>
        <p:spPr>
          <a:xfrm>
            <a:off x="-527078" y="-52380"/>
            <a:ext cx="1456687" cy="1034404"/>
          </a:xfrm>
          <a:custGeom>
            <a:rect b="b" l="l" r="r" t="t"/>
            <a:pathLst>
              <a:path extrusionOk="0" h="5919" w="8335">
                <a:moveTo>
                  <a:pt x="1543" y="1"/>
                </a:moveTo>
                <a:cubicBezTo>
                  <a:pt x="1175" y="1"/>
                  <a:pt x="852" y="29"/>
                  <a:pt x="596" y="63"/>
                </a:cubicBezTo>
                <a:cubicBezTo>
                  <a:pt x="417" y="75"/>
                  <a:pt x="262" y="99"/>
                  <a:pt x="167" y="135"/>
                </a:cubicBezTo>
                <a:cubicBezTo>
                  <a:pt x="60" y="158"/>
                  <a:pt x="0" y="182"/>
                  <a:pt x="0" y="182"/>
                </a:cubicBezTo>
                <a:cubicBezTo>
                  <a:pt x="0" y="182"/>
                  <a:pt x="0" y="242"/>
                  <a:pt x="48" y="313"/>
                </a:cubicBezTo>
                <a:cubicBezTo>
                  <a:pt x="60" y="420"/>
                  <a:pt x="96" y="563"/>
                  <a:pt x="131" y="742"/>
                </a:cubicBezTo>
                <a:cubicBezTo>
                  <a:pt x="227" y="1099"/>
                  <a:pt x="393" y="1563"/>
                  <a:pt x="631" y="2051"/>
                </a:cubicBezTo>
                <a:cubicBezTo>
                  <a:pt x="870" y="2528"/>
                  <a:pt x="1191" y="3040"/>
                  <a:pt x="1596" y="3492"/>
                </a:cubicBezTo>
                <a:cubicBezTo>
                  <a:pt x="1977" y="3956"/>
                  <a:pt x="2453" y="4373"/>
                  <a:pt x="2977" y="4730"/>
                </a:cubicBezTo>
                <a:cubicBezTo>
                  <a:pt x="3501" y="5088"/>
                  <a:pt x="4060" y="5373"/>
                  <a:pt x="4644" y="5564"/>
                </a:cubicBezTo>
                <a:cubicBezTo>
                  <a:pt x="5215" y="5754"/>
                  <a:pt x="5811" y="5861"/>
                  <a:pt x="6346" y="5909"/>
                </a:cubicBezTo>
                <a:cubicBezTo>
                  <a:pt x="6487" y="5915"/>
                  <a:pt x="6626" y="5918"/>
                  <a:pt x="6762" y="5918"/>
                </a:cubicBezTo>
                <a:cubicBezTo>
                  <a:pt x="7134" y="5918"/>
                  <a:pt x="7478" y="5896"/>
                  <a:pt x="7740" y="5861"/>
                </a:cubicBezTo>
                <a:cubicBezTo>
                  <a:pt x="7918" y="5850"/>
                  <a:pt x="8061" y="5814"/>
                  <a:pt x="8168" y="5790"/>
                </a:cubicBezTo>
                <a:cubicBezTo>
                  <a:pt x="8275" y="5754"/>
                  <a:pt x="8335" y="5742"/>
                  <a:pt x="8335" y="5742"/>
                </a:cubicBezTo>
                <a:cubicBezTo>
                  <a:pt x="8335" y="5742"/>
                  <a:pt x="8323" y="5683"/>
                  <a:pt x="8311" y="5576"/>
                </a:cubicBezTo>
                <a:cubicBezTo>
                  <a:pt x="8287" y="5480"/>
                  <a:pt x="8263" y="5326"/>
                  <a:pt x="8216" y="5147"/>
                </a:cubicBezTo>
                <a:cubicBezTo>
                  <a:pt x="8121" y="4790"/>
                  <a:pt x="7966" y="4326"/>
                  <a:pt x="7728" y="3837"/>
                </a:cubicBezTo>
                <a:cubicBezTo>
                  <a:pt x="7489" y="3349"/>
                  <a:pt x="7156" y="2861"/>
                  <a:pt x="6751" y="2397"/>
                </a:cubicBezTo>
                <a:cubicBezTo>
                  <a:pt x="6358" y="1932"/>
                  <a:pt x="5882" y="1516"/>
                  <a:pt x="5358" y="1170"/>
                </a:cubicBezTo>
                <a:cubicBezTo>
                  <a:pt x="4834" y="837"/>
                  <a:pt x="4275" y="551"/>
                  <a:pt x="3691" y="361"/>
                </a:cubicBezTo>
                <a:cubicBezTo>
                  <a:pt x="3132" y="158"/>
                  <a:pt x="2536" y="63"/>
                  <a:pt x="2001" y="16"/>
                </a:cubicBezTo>
                <a:cubicBezTo>
                  <a:pt x="1842" y="5"/>
                  <a:pt x="1689" y="1"/>
                  <a:pt x="15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5"/>
          <p:cNvSpPr/>
          <p:nvPr/>
        </p:nvSpPr>
        <p:spPr>
          <a:xfrm>
            <a:off x="-474998" y="18398"/>
            <a:ext cx="1327534" cy="893897"/>
          </a:xfrm>
          <a:custGeom>
            <a:rect b="b" l="l" r="r" t="t"/>
            <a:pathLst>
              <a:path extrusionOk="0" h="5115" w="7596">
                <a:moveTo>
                  <a:pt x="107" y="0"/>
                </a:moveTo>
                <a:cubicBezTo>
                  <a:pt x="39" y="0"/>
                  <a:pt x="1" y="97"/>
                  <a:pt x="60" y="146"/>
                </a:cubicBezTo>
                <a:cubicBezTo>
                  <a:pt x="429" y="396"/>
                  <a:pt x="822" y="646"/>
                  <a:pt x="1191" y="908"/>
                </a:cubicBezTo>
                <a:cubicBezTo>
                  <a:pt x="1703" y="1480"/>
                  <a:pt x="2322" y="2349"/>
                  <a:pt x="2238" y="3182"/>
                </a:cubicBezTo>
                <a:cubicBezTo>
                  <a:pt x="2251" y="3225"/>
                  <a:pt x="2301" y="3249"/>
                  <a:pt x="2349" y="3249"/>
                </a:cubicBezTo>
                <a:cubicBezTo>
                  <a:pt x="2393" y="3249"/>
                  <a:pt x="2435" y="3228"/>
                  <a:pt x="2441" y="3182"/>
                </a:cubicBezTo>
                <a:cubicBezTo>
                  <a:pt x="2512" y="2480"/>
                  <a:pt x="2131" y="1766"/>
                  <a:pt x="1679" y="1206"/>
                </a:cubicBezTo>
                <a:lnTo>
                  <a:pt x="1679" y="1206"/>
                </a:lnTo>
                <a:cubicBezTo>
                  <a:pt x="1941" y="1361"/>
                  <a:pt x="2179" y="1527"/>
                  <a:pt x="2429" y="1706"/>
                </a:cubicBezTo>
                <a:cubicBezTo>
                  <a:pt x="3036" y="2337"/>
                  <a:pt x="3703" y="3230"/>
                  <a:pt x="3727" y="4147"/>
                </a:cubicBezTo>
                <a:cubicBezTo>
                  <a:pt x="3727" y="4202"/>
                  <a:pt x="3768" y="4229"/>
                  <a:pt x="3806" y="4229"/>
                </a:cubicBezTo>
                <a:cubicBezTo>
                  <a:pt x="3842" y="4229"/>
                  <a:pt x="3875" y="4205"/>
                  <a:pt x="3870" y="4159"/>
                </a:cubicBezTo>
                <a:cubicBezTo>
                  <a:pt x="3858" y="3409"/>
                  <a:pt x="3441" y="2670"/>
                  <a:pt x="2953" y="2063"/>
                </a:cubicBezTo>
                <a:lnTo>
                  <a:pt x="2953" y="2063"/>
                </a:lnTo>
                <a:cubicBezTo>
                  <a:pt x="3381" y="2349"/>
                  <a:pt x="3798" y="2635"/>
                  <a:pt x="4227" y="2932"/>
                </a:cubicBezTo>
                <a:cubicBezTo>
                  <a:pt x="4691" y="3373"/>
                  <a:pt x="5477" y="4147"/>
                  <a:pt x="5417" y="4873"/>
                </a:cubicBezTo>
                <a:cubicBezTo>
                  <a:pt x="5411" y="4930"/>
                  <a:pt x="5455" y="4957"/>
                  <a:pt x="5498" y="4957"/>
                </a:cubicBezTo>
                <a:cubicBezTo>
                  <a:pt x="5536" y="4957"/>
                  <a:pt x="5572" y="4936"/>
                  <a:pt x="5572" y="4897"/>
                </a:cubicBezTo>
                <a:cubicBezTo>
                  <a:pt x="5608" y="4361"/>
                  <a:pt x="5239" y="3801"/>
                  <a:pt x="4834" y="3349"/>
                </a:cubicBezTo>
                <a:lnTo>
                  <a:pt x="4834" y="3349"/>
                </a:lnTo>
                <a:cubicBezTo>
                  <a:pt x="5703" y="3921"/>
                  <a:pt x="6584" y="4516"/>
                  <a:pt x="7442" y="5099"/>
                </a:cubicBezTo>
                <a:cubicBezTo>
                  <a:pt x="7458" y="5110"/>
                  <a:pt x="7475" y="5114"/>
                  <a:pt x="7489" y="5114"/>
                </a:cubicBezTo>
                <a:cubicBezTo>
                  <a:pt x="7558" y="5114"/>
                  <a:pt x="7595" y="5017"/>
                  <a:pt x="7537" y="4968"/>
                </a:cubicBezTo>
                <a:cubicBezTo>
                  <a:pt x="6668" y="4385"/>
                  <a:pt x="5787" y="3790"/>
                  <a:pt x="4929" y="3206"/>
                </a:cubicBezTo>
                <a:lnTo>
                  <a:pt x="4929" y="3206"/>
                </a:lnTo>
                <a:cubicBezTo>
                  <a:pt x="5276" y="3331"/>
                  <a:pt x="5658" y="3429"/>
                  <a:pt x="6013" y="3429"/>
                </a:cubicBezTo>
                <a:cubicBezTo>
                  <a:pt x="6231" y="3429"/>
                  <a:pt x="6438" y="3392"/>
                  <a:pt x="6620" y="3301"/>
                </a:cubicBezTo>
                <a:cubicBezTo>
                  <a:pt x="6701" y="3261"/>
                  <a:pt x="6661" y="3160"/>
                  <a:pt x="6589" y="3160"/>
                </a:cubicBezTo>
                <a:cubicBezTo>
                  <a:pt x="6577" y="3160"/>
                  <a:pt x="6563" y="3163"/>
                  <a:pt x="6549" y="3170"/>
                </a:cubicBezTo>
                <a:cubicBezTo>
                  <a:pt x="6383" y="3252"/>
                  <a:pt x="6195" y="3285"/>
                  <a:pt x="5998" y="3285"/>
                </a:cubicBezTo>
                <a:cubicBezTo>
                  <a:pt x="5414" y="3285"/>
                  <a:pt x="4743" y="2994"/>
                  <a:pt x="4298" y="2789"/>
                </a:cubicBezTo>
                <a:cubicBezTo>
                  <a:pt x="3870" y="2516"/>
                  <a:pt x="3453" y="2230"/>
                  <a:pt x="3024" y="1932"/>
                </a:cubicBezTo>
                <a:lnTo>
                  <a:pt x="3024" y="1932"/>
                </a:lnTo>
                <a:cubicBezTo>
                  <a:pt x="3455" y="2064"/>
                  <a:pt x="3918" y="2160"/>
                  <a:pt x="4370" y="2160"/>
                </a:cubicBezTo>
                <a:cubicBezTo>
                  <a:pt x="4694" y="2160"/>
                  <a:pt x="5013" y="2111"/>
                  <a:pt x="5310" y="1992"/>
                </a:cubicBezTo>
                <a:cubicBezTo>
                  <a:pt x="5392" y="1961"/>
                  <a:pt x="5360" y="1851"/>
                  <a:pt x="5281" y="1851"/>
                </a:cubicBezTo>
                <a:cubicBezTo>
                  <a:pt x="5268" y="1851"/>
                  <a:pt x="5254" y="1854"/>
                  <a:pt x="5239" y="1861"/>
                </a:cubicBezTo>
                <a:cubicBezTo>
                  <a:pt x="4973" y="1964"/>
                  <a:pt x="4686" y="2007"/>
                  <a:pt x="4392" y="2007"/>
                </a:cubicBezTo>
                <a:cubicBezTo>
                  <a:pt x="3740" y="2007"/>
                  <a:pt x="3055" y="1797"/>
                  <a:pt x="2489" y="1575"/>
                </a:cubicBezTo>
                <a:cubicBezTo>
                  <a:pt x="2238" y="1408"/>
                  <a:pt x="2000" y="1242"/>
                  <a:pt x="1738" y="1063"/>
                </a:cubicBezTo>
                <a:lnTo>
                  <a:pt x="1738" y="1063"/>
                </a:lnTo>
                <a:cubicBezTo>
                  <a:pt x="2099" y="1169"/>
                  <a:pt x="2496" y="1242"/>
                  <a:pt x="2879" y="1242"/>
                </a:cubicBezTo>
                <a:cubicBezTo>
                  <a:pt x="3229" y="1242"/>
                  <a:pt x="3568" y="1181"/>
                  <a:pt x="3858" y="1027"/>
                </a:cubicBezTo>
                <a:cubicBezTo>
                  <a:pt x="3928" y="987"/>
                  <a:pt x="3888" y="871"/>
                  <a:pt x="3824" y="871"/>
                </a:cubicBezTo>
                <a:cubicBezTo>
                  <a:pt x="3812" y="871"/>
                  <a:pt x="3799" y="875"/>
                  <a:pt x="3786" y="884"/>
                </a:cubicBezTo>
                <a:cubicBezTo>
                  <a:pt x="3511" y="1036"/>
                  <a:pt x="3194" y="1094"/>
                  <a:pt x="2867" y="1094"/>
                </a:cubicBezTo>
                <a:cubicBezTo>
                  <a:pt x="2318" y="1094"/>
                  <a:pt x="1741" y="930"/>
                  <a:pt x="1286" y="765"/>
                </a:cubicBezTo>
                <a:cubicBezTo>
                  <a:pt x="905" y="515"/>
                  <a:pt x="524" y="265"/>
                  <a:pt x="155" y="15"/>
                </a:cubicBezTo>
                <a:cubicBezTo>
                  <a:pt x="138" y="5"/>
                  <a:pt x="122" y="0"/>
                  <a:pt x="1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5" name="Google Shape;805;p15"/>
          <p:cNvGrpSpPr/>
          <p:nvPr/>
        </p:nvGrpSpPr>
        <p:grpSpPr>
          <a:xfrm>
            <a:off x="7131021" y="3170143"/>
            <a:ext cx="2137967" cy="2193822"/>
            <a:chOff x="7257950" y="-756725"/>
            <a:chExt cx="2271775" cy="2331125"/>
          </a:xfrm>
        </p:grpSpPr>
        <p:sp>
          <p:nvSpPr>
            <p:cNvPr id="806" name="Google Shape;806;p15"/>
            <p:cNvSpPr/>
            <p:nvPr/>
          </p:nvSpPr>
          <p:spPr>
            <a:xfrm>
              <a:off x="7909175" y="562200"/>
              <a:ext cx="616300" cy="864775"/>
            </a:xfrm>
            <a:custGeom>
              <a:rect b="b" l="l" r="r" t="t"/>
              <a:pathLst>
                <a:path extrusionOk="0" h="34591" w="24652">
                  <a:moveTo>
                    <a:pt x="24651" y="1"/>
                  </a:moveTo>
                  <a:cubicBezTo>
                    <a:pt x="20213" y="821"/>
                    <a:pt x="16627" y="3131"/>
                    <a:pt x="13283" y="6049"/>
                  </a:cubicBezTo>
                  <a:cubicBezTo>
                    <a:pt x="10882" y="8177"/>
                    <a:pt x="8815" y="10639"/>
                    <a:pt x="7143" y="13375"/>
                  </a:cubicBezTo>
                  <a:cubicBezTo>
                    <a:pt x="3131" y="19758"/>
                    <a:pt x="1186" y="27174"/>
                    <a:pt x="0" y="34591"/>
                  </a:cubicBezTo>
                  <a:cubicBezTo>
                    <a:pt x="4894" y="29545"/>
                    <a:pt x="12067" y="26840"/>
                    <a:pt x="16019" y="21034"/>
                  </a:cubicBezTo>
                  <a:cubicBezTo>
                    <a:pt x="17204" y="19271"/>
                    <a:pt x="18086" y="17296"/>
                    <a:pt x="19058" y="15442"/>
                  </a:cubicBezTo>
                  <a:cubicBezTo>
                    <a:pt x="21794" y="10396"/>
                    <a:pt x="23010" y="5472"/>
                    <a:pt x="246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5"/>
            <p:cNvSpPr/>
            <p:nvPr/>
          </p:nvSpPr>
          <p:spPr>
            <a:xfrm>
              <a:off x="8750375" y="151875"/>
              <a:ext cx="335900" cy="1346525"/>
            </a:xfrm>
            <a:custGeom>
              <a:rect b="b" l="l" r="r" t="t"/>
              <a:pathLst>
                <a:path extrusionOk="0" h="53861" w="13436">
                  <a:moveTo>
                    <a:pt x="7964" y="0"/>
                  </a:moveTo>
                  <a:cubicBezTo>
                    <a:pt x="5228" y="4985"/>
                    <a:pt x="2280" y="9727"/>
                    <a:pt x="760" y="15259"/>
                  </a:cubicBezTo>
                  <a:cubicBezTo>
                    <a:pt x="61" y="17812"/>
                    <a:pt x="0" y="20578"/>
                    <a:pt x="61" y="23253"/>
                  </a:cubicBezTo>
                  <a:cubicBezTo>
                    <a:pt x="243" y="34347"/>
                    <a:pt x="2553" y="46353"/>
                    <a:pt x="10760" y="53861"/>
                  </a:cubicBezTo>
                  <a:cubicBezTo>
                    <a:pt x="8207" y="44833"/>
                    <a:pt x="12979" y="35411"/>
                    <a:pt x="12918" y="26079"/>
                  </a:cubicBezTo>
                  <a:cubicBezTo>
                    <a:pt x="12918" y="23800"/>
                    <a:pt x="12614" y="21490"/>
                    <a:pt x="12736" y="19210"/>
                  </a:cubicBezTo>
                  <a:cubicBezTo>
                    <a:pt x="12858" y="16687"/>
                    <a:pt x="13435" y="14134"/>
                    <a:pt x="12918" y="11702"/>
                  </a:cubicBezTo>
                  <a:cubicBezTo>
                    <a:pt x="12128" y="7538"/>
                    <a:pt x="8207" y="4225"/>
                    <a:pt x="796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5"/>
            <p:cNvSpPr/>
            <p:nvPr/>
          </p:nvSpPr>
          <p:spPr>
            <a:xfrm>
              <a:off x="7257950" y="397200"/>
              <a:ext cx="1245475" cy="452675"/>
            </a:xfrm>
            <a:custGeom>
              <a:rect b="b" l="l" r="r" t="t"/>
              <a:pathLst>
                <a:path extrusionOk="0" h="18107" w="49819">
                  <a:moveTo>
                    <a:pt x="33165" y="1"/>
                  </a:moveTo>
                  <a:cubicBezTo>
                    <a:pt x="31814" y="1"/>
                    <a:pt x="30472" y="104"/>
                    <a:pt x="29150" y="339"/>
                  </a:cubicBezTo>
                  <a:cubicBezTo>
                    <a:pt x="27599" y="613"/>
                    <a:pt x="26049" y="1069"/>
                    <a:pt x="24590" y="1768"/>
                  </a:cubicBezTo>
                  <a:cubicBezTo>
                    <a:pt x="22918" y="2649"/>
                    <a:pt x="21490" y="3926"/>
                    <a:pt x="19970" y="5020"/>
                  </a:cubicBezTo>
                  <a:cubicBezTo>
                    <a:pt x="18055" y="6388"/>
                    <a:pt x="16019" y="7512"/>
                    <a:pt x="13952" y="8637"/>
                  </a:cubicBezTo>
                  <a:cubicBezTo>
                    <a:pt x="9332" y="11160"/>
                    <a:pt x="4651" y="13713"/>
                    <a:pt x="0" y="16266"/>
                  </a:cubicBezTo>
                  <a:cubicBezTo>
                    <a:pt x="649" y="16063"/>
                    <a:pt x="1299" y="15979"/>
                    <a:pt x="1949" y="15979"/>
                  </a:cubicBezTo>
                  <a:cubicBezTo>
                    <a:pt x="4706" y="15979"/>
                    <a:pt x="7475" y="17501"/>
                    <a:pt x="10304" y="17969"/>
                  </a:cubicBezTo>
                  <a:cubicBezTo>
                    <a:pt x="10913" y="18063"/>
                    <a:pt x="11515" y="18106"/>
                    <a:pt x="12112" y="18106"/>
                  </a:cubicBezTo>
                  <a:cubicBezTo>
                    <a:pt x="18074" y="18106"/>
                    <a:pt x="23497" y="13749"/>
                    <a:pt x="29271" y="11677"/>
                  </a:cubicBezTo>
                  <a:cubicBezTo>
                    <a:pt x="32675" y="10461"/>
                    <a:pt x="36353" y="10005"/>
                    <a:pt x="39879" y="9032"/>
                  </a:cubicBezTo>
                  <a:cubicBezTo>
                    <a:pt x="44013" y="7908"/>
                    <a:pt x="46657" y="6114"/>
                    <a:pt x="49819" y="3318"/>
                  </a:cubicBezTo>
                  <a:cubicBezTo>
                    <a:pt x="44596" y="1798"/>
                    <a:pt x="38800" y="1"/>
                    <a:pt x="331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15"/>
            <p:cNvSpPr/>
            <p:nvPr/>
          </p:nvSpPr>
          <p:spPr>
            <a:xfrm>
              <a:off x="7771625" y="-70300"/>
              <a:ext cx="1209025" cy="370200"/>
            </a:xfrm>
            <a:custGeom>
              <a:rect b="b" l="l" r="r" t="t"/>
              <a:pathLst>
                <a:path extrusionOk="0" h="14808" w="48361">
                  <a:moveTo>
                    <a:pt x="45140" y="1"/>
                  </a:moveTo>
                  <a:cubicBezTo>
                    <a:pt x="40334" y="1"/>
                    <a:pt x="35421" y="1171"/>
                    <a:pt x="30731" y="2139"/>
                  </a:cubicBezTo>
                  <a:cubicBezTo>
                    <a:pt x="23618" y="3598"/>
                    <a:pt x="16475" y="5088"/>
                    <a:pt x="9910" y="8158"/>
                  </a:cubicBezTo>
                  <a:cubicBezTo>
                    <a:pt x="6414" y="9799"/>
                    <a:pt x="3131" y="11866"/>
                    <a:pt x="1" y="14115"/>
                  </a:cubicBezTo>
                  <a:cubicBezTo>
                    <a:pt x="1488" y="13826"/>
                    <a:pt x="2984" y="13716"/>
                    <a:pt x="4485" y="13716"/>
                  </a:cubicBezTo>
                  <a:cubicBezTo>
                    <a:pt x="9217" y="13716"/>
                    <a:pt x="14006" y="14807"/>
                    <a:pt x="18785" y="14807"/>
                  </a:cubicBezTo>
                  <a:cubicBezTo>
                    <a:pt x="19180" y="14807"/>
                    <a:pt x="19576" y="14800"/>
                    <a:pt x="19971" y="14784"/>
                  </a:cubicBezTo>
                  <a:cubicBezTo>
                    <a:pt x="24013" y="14632"/>
                    <a:pt x="27965" y="13568"/>
                    <a:pt x="31855" y="12534"/>
                  </a:cubicBezTo>
                  <a:cubicBezTo>
                    <a:pt x="33679" y="12048"/>
                    <a:pt x="35564" y="11562"/>
                    <a:pt x="37144" y="10559"/>
                  </a:cubicBezTo>
                  <a:cubicBezTo>
                    <a:pt x="41339" y="7945"/>
                    <a:pt x="44317" y="3203"/>
                    <a:pt x="48360" y="194"/>
                  </a:cubicBezTo>
                  <a:cubicBezTo>
                    <a:pt x="47295" y="60"/>
                    <a:pt x="46220" y="1"/>
                    <a:pt x="451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15"/>
            <p:cNvSpPr/>
            <p:nvPr/>
          </p:nvSpPr>
          <p:spPr>
            <a:xfrm>
              <a:off x="9167550" y="-212875"/>
              <a:ext cx="295625" cy="1112500"/>
            </a:xfrm>
            <a:custGeom>
              <a:rect b="b" l="l" r="r" t="t"/>
              <a:pathLst>
                <a:path extrusionOk="0" h="44500" w="11825">
                  <a:moveTo>
                    <a:pt x="6353" y="0"/>
                  </a:moveTo>
                  <a:cubicBezTo>
                    <a:pt x="6355" y="8"/>
                    <a:pt x="6357" y="15"/>
                    <a:pt x="6359" y="22"/>
                  </a:cubicBezTo>
                  <a:lnTo>
                    <a:pt x="6359" y="22"/>
                  </a:lnTo>
                  <a:cubicBezTo>
                    <a:pt x="6357" y="15"/>
                    <a:pt x="6355" y="7"/>
                    <a:pt x="6353" y="0"/>
                  </a:cubicBezTo>
                  <a:close/>
                  <a:moveTo>
                    <a:pt x="6359" y="22"/>
                  </a:moveTo>
                  <a:lnTo>
                    <a:pt x="6359" y="22"/>
                  </a:lnTo>
                  <a:cubicBezTo>
                    <a:pt x="6593" y="960"/>
                    <a:pt x="4496" y="3960"/>
                    <a:pt x="4134" y="4955"/>
                  </a:cubicBezTo>
                  <a:cubicBezTo>
                    <a:pt x="3587" y="6626"/>
                    <a:pt x="2858" y="8329"/>
                    <a:pt x="2371" y="10000"/>
                  </a:cubicBezTo>
                  <a:cubicBezTo>
                    <a:pt x="1368" y="13070"/>
                    <a:pt x="943" y="16292"/>
                    <a:pt x="578" y="19544"/>
                  </a:cubicBezTo>
                  <a:cubicBezTo>
                    <a:pt x="274" y="21855"/>
                    <a:pt x="0" y="24256"/>
                    <a:pt x="335" y="26566"/>
                  </a:cubicBezTo>
                  <a:cubicBezTo>
                    <a:pt x="760" y="29180"/>
                    <a:pt x="1976" y="31581"/>
                    <a:pt x="3344" y="33861"/>
                  </a:cubicBezTo>
                  <a:cubicBezTo>
                    <a:pt x="5532" y="37630"/>
                    <a:pt x="8086" y="41186"/>
                    <a:pt x="10943" y="44499"/>
                  </a:cubicBezTo>
                  <a:cubicBezTo>
                    <a:pt x="9909" y="39910"/>
                    <a:pt x="9940" y="35107"/>
                    <a:pt x="11034" y="30517"/>
                  </a:cubicBezTo>
                  <a:cubicBezTo>
                    <a:pt x="11368" y="29028"/>
                    <a:pt x="11824" y="27539"/>
                    <a:pt x="11824" y="26080"/>
                  </a:cubicBezTo>
                  <a:cubicBezTo>
                    <a:pt x="11794" y="23222"/>
                    <a:pt x="10031" y="20639"/>
                    <a:pt x="9697" y="17812"/>
                  </a:cubicBezTo>
                  <a:cubicBezTo>
                    <a:pt x="9454" y="15988"/>
                    <a:pt x="9849" y="14134"/>
                    <a:pt x="9879" y="12310"/>
                  </a:cubicBezTo>
                  <a:cubicBezTo>
                    <a:pt x="9970" y="7698"/>
                    <a:pt x="7517" y="4237"/>
                    <a:pt x="6359" y="2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1" name="Google Shape;811;p15"/>
            <p:cNvGrpSpPr/>
            <p:nvPr/>
          </p:nvGrpSpPr>
          <p:grpSpPr>
            <a:xfrm>
              <a:off x="7818825" y="-756725"/>
              <a:ext cx="1710900" cy="1861300"/>
              <a:chOff x="7818825" y="-756725"/>
              <a:chExt cx="1710900" cy="1861300"/>
            </a:xfrm>
          </p:grpSpPr>
          <p:sp>
            <p:nvSpPr>
              <p:cNvPr id="812" name="Google Shape;812;p15"/>
              <p:cNvSpPr/>
              <p:nvPr/>
            </p:nvSpPr>
            <p:spPr>
              <a:xfrm>
                <a:off x="8192725" y="-756725"/>
                <a:ext cx="1337000" cy="1710500"/>
              </a:xfrm>
              <a:custGeom>
                <a:rect b="b" l="l" r="r" t="t"/>
                <a:pathLst>
                  <a:path extrusionOk="0" h="68420" w="53480">
                    <a:moveTo>
                      <a:pt x="53034" y="0"/>
                    </a:moveTo>
                    <a:cubicBezTo>
                      <a:pt x="52878" y="0"/>
                      <a:pt x="52715" y="80"/>
                      <a:pt x="52641" y="264"/>
                    </a:cubicBezTo>
                    <a:cubicBezTo>
                      <a:pt x="50483" y="5766"/>
                      <a:pt x="47595" y="10964"/>
                      <a:pt x="44100" y="15705"/>
                    </a:cubicBezTo>
                    <a:cubicBezTo>
                      <a:pt x="42215" y="18137"/>
                      <a:pt x="40209" y="20417"/>
                      <a:pt x="38112" y="22666"/>
                    </a:cubicBezTo>
                    <a:cubicBezTo>
                      <a:pt x="35954" y="24976"/>
                      <a:pt x="33765" y="27225"/>
                      <a:pt x="31729" y="29687"/>
                    </a:cubicBezTo>
                    <a:cubicBezTo>
                      <a:pt x="27869" y="34459"/>
                      <a:pt x="24556" y="39627"/>
                      <a:pt x="20786" y="44399"/>
                    </a:cubicBezTo>
                    <a:cubicBezTo>
                      <a:pt x="19084" y="46587"/>
                      <a:pt x="17291" y="48654"/>
                      <a:pt x="15285" y="50569"/>
                    </a:cubicBezTo>
                    <a:cubicBezTo>
                      <a:pt x="13491" y="52241"/>
                      <a:pt x="11637" y="53761"/>
                      <a:pt x="9814" y="55341"/>
                    </a:cubicBezTo>
                    <a:cubicBezTo>
                      <a:pt x="6166" y="58533"/>
                      <a:pt x="2671" y="61998"/>
                      <a:pt x="695" y="66527"/>
                    </a:cubicBezTo>
                    <a:cubicBezTo>
                      <a:pt x="482" y="67104"/>
                      <a:pt x="239" y="67651"/>
                      <a:pt x="57" y="68229"/>
                    </a:cubicBezTo>
                    <a:cubicBezTo>
                      <a:pt x="0" y="68342"/>
                      <a:pt x="83" y="68420"/>
                      <a:pt x="176" y="68420"/>
                    </a:cubicBezTo>
                    <a:cubicBezTo>
                      <a:pt x="234" y="68420"/>
                      <a:pt x="295" y="68390"/>
                      <a:pt x="330" y="68320"/>
                    </a:cubicBezTo>
                    <a:cubicBezTo>
                      <a:pt x="1242" y="65949"/>
                      <a:pt x="2549" y="63761"/>
                      <a:pt x="4160" y="61785"/>
                    </a:cubicBezTo>
                    <a:cubicBezTo>
                      <a:pt x="5680" y="59901"/>
                      <a:pt x="7412" y="58229"/>
                      <a:pt x="9206" y="56679"/>
                    </a:cubicBezTo>
                    <a:cubicBezTo>
                      <a:pt x="11029" y="55068"/>
                      <a:pt x="12884" y="53518"/>
                      <a:pt x="14677" y="51876"/>
                    </a:cubicBezTo>
                    <a:cubicBezTo>
                      <a:pt x="16622" y="50113"/>
                      <a:pt x="18446" y="48168"/>
                      <a:pt x="20148" y="46162"/>
                    </a:cubicBezTo>
                    <a:cubicBezTo>
                      <a:pt x="24069" y="41481"/>
                      <a:pt x="27413" y="36344"/>
                      <a:pt x="31212" y="31572"/>
                    </a:cubicBezTo>
                    <a:cubicBezTo>
                      <a:pt x="33157" y="29079"/>
                      <a:pt x="35285" y="26769"/>
                      <a:pt x="37443" y="24520"/>
                    </a:cubicBezTo>
                    <a:cubicBezTo>
                      <a:pt x="39571" y="22301"/>
                      <a:pt x="41699" y="20052"/>
                      <a:pt x="43583" y="17590"/>
                    </a:cubicBezTo>
                    <a:cubicBezTo>
                      <a:pt x="47231" y="12939"/>
                      <a:pt x="50270" y="7803"/>
                      <a:pt x="52550" y="2423"/>
                    </a:cubicBezTo>
                    <a:cubicBezTo>
                      <a:pt x="52824" y="1784"/>
                      <a:pt x="53097" y="1116"/>
                      <a:pt x="53371" y="447"/>
                    </a:cubicBezTo>
                    <a:cubicBezTo>
                      <a:pt x="53479" y="175"/>
                      <a:pt x="53264" y="0"/>
                      <a:pt x="530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5"/>
              <p:cNvSpPr/>
              <p:nvPr/>
            </p:nvSpPr>
            <p:spPr>
              <a:xfrm>
                <a:off x="8886675" y="-124150"/>
                <a:ext cx="219850" cy="1228725"/>
              </a:xfrm>
              <a:custGeom>
                <a:rect b="b" l="l" r="r" t="t"/>
                <a:pathLst>
                  <a:path extrusionOk="0" h="49149" w="8794">
                    <a:moveTo>
                      <a:pt x="8469" y="0"/>
                    </a:moveTo>
                    <a:cubicBezTo>
                      <a:pt x="8418" y="0"/>
                      <a:pt x="8365" y="20"/>
                      <a:pt x="8317" y="68"/>
                    </a:cubicBezTo>
                    <a:cubicBezTo>
                      <a:pt x="6099" y="2074"/>
                      <a:pt x="4579" y="4749"/>
                      <a:pt x="3485" y="7485"/>
                    </a:cubicBezTo>
                    <a:cubicBezTo>
                      <a:pt x="2360" y="10251"/>
                      <a:pt x="1661" y="13169"/>
                      <a:pt x="1235" y="16147"/>
                    </a:cubicBezTo>
                    <a:cubicBezTo>
                      <a:pt x="779" y="19248"/>
                      <a:pt x="688" y="22409"/>
                      <a:pt x="688" y="25570"/>
                    </a:cubicBezTo>
                    <a:cubicBezTo>
                      <a:pt x="719" y="29248"/>
                      <a:pt x="871" y="32895"/>
                      <a:pt x="931" y="36573"/>
                    </a:cubicBezTo>
                    <a:cubicBezTo>
                      <a:pt x="992" y="38458"/>
                      <a:pt x="931" y="40282"/>
                      <a:pt x="871" y="42136"/>
                    </a:cubicBezTo>
                    <a:cubicBezTo>
                      <a:pt x="749" y="43959"/>
                      <a:pt x="536" y="45783"/>
                      <a:pt x="263" y="47607"/>
                    </a:cubicBezTo>
                    <a:cubicBezTo>
                      <a:pt x="171" y="48063"/>
                      <a:pt x="111" y="48519"/>
                      <a:pt x="19" y="48944"/>
                    </a:cubicBezTo>
                    <a:cubicBezTo>
                      <a:pt x="0" y="49058"/>
                      <a:pt x="100" y="49148"/>
                      <a:pt x="192" y="49148"/>
                    </a:cubicBezTo>
                    <a:cubicBezTo>
                      <a:pt x="248" y="49148"/>
                      <a:pt x="301" y="49115"/>
                      <a:pt x="323" y="49035"/>
                    </a:cubicBezTo>
                    <a:cubicBezTo>
                      <a:pt x="1174" y="45510"/>
                      <a:pt x="1478" y="41893"/>
                      <a:pt x="1539" y="38245"/>
                    </a:cubicBezTo>
                    <a:cubicBezTo>
                      <a:pt x="1630" y="34598"/>
                      <a:pt x="1509" y="30920"/>
                      <a:pt x="1448" y="27272"/>
                    </a:cubicBezTo>
                    <a:cubicBezTo>
                      <a:pt x="1387" y="24050"/>
                      <a:pt x="1448" y="20859"/>
                      <a:pt x="1813" y="17667"/>
                    </a:cubicBezTo>
                    <a:cubicBezTo>
                      <a:pt x="2147" y="14688"/>
                      <a:pt x="2755" y="11740"/>
                      <a:pt x="3758" y="8913"/>
                    </a:cubicBezTo>
                    <a:cubicBezTo>
                      <a:pt x="4731" y="6147"/>
                      <a:pt x="6190" y="3594"/>
                      <a:pt x="7983" y="1284"/>
                    </a:cubicBezTo>
                    <a:cubicBezTo>
                      <a:pt x="8196" y="980"/>
                      <a:pt x="8439" y="707"/>
                      <a:pt x="8652" y="403"/>
                    </a:cubicBezTo>
                    <a:cubicBezTo>
                      <a:pt x="8793" y="238"/>
                      <a:pt x="8643" y="0"/>
                      <a:pt x="84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5"/>
              <p:cNvSpPr/>
              <p:nvPr/>
            </p:nvSpPr>
            <p:spPr>
              <a:xfrm>
                <a:off x="7818825" y="378175"/>
                <a:ext cx="884425" cy="298575"/>
              </a:xfrm>
              <a:custGeom>
                <a:rect b="b" l="l" r="r" t="t"/>
                <a:pathLst>
                  <a:path extrusionOk="0" h="11943" w="35377">
                    <a:moveTo>
                      <a:pt x="35142" y="0"/>
                    </a:moveTo>
                    <a:cubicBezTo>
                      <a:pt x="35109" y="0"/>
                      <a:pt x="35075" y="11"/>
                      <a:pt x="35043" y="36"/>
                    </a:cubicBezTo>
                    <a:cubicBezTo>
                      <a:pt x="33432" y="1495"/>
                      <a:pt x="31457" y="2346"/>
                      <a:pt x="29420" y="2954"/>
                    </a:cubicBezTo>
                    <a:cubicBezTo>
                      <a:pt x="27323" y="3623"/>
                      <a:pt x="25165" y="3988"/>
                      <a:pt x="23037" y="4474"/>
                    </a:cubicBezTo>
                    <a:cubicBezTo>
                      <a:pt x="18083" y="5629"/>
                      <a:pt x="13158" y="6966"/>
                      <a:pt x="8326" y="8547"/>
                    </a:cubicBezTo>
                    <a:cubicBezTo>
                      <a:pt x="6958" y="9003"/>
                      <a:pt x="5590" y="9459"/>
                      <a:pt x="4252" y="9945"/>
                    </a:cubicBezTo>
                    <a:cubicBezTo>
                      <a:pt x="2915" y="10462"/>
                      <a:pt x="1608" y="10979"/>
                      <a:pt x="240" y="11526"/>
                    </a:cubicBezTo>
                    <a:cubicBezTo>
                      <a:pt x="0" y="11606"/>
                      <a:pt x="64" y="11943"/>
                      <a:pt x="248" y="11943"/>
                    </a:cubicBezTo>
                    <a:cubicBezTo>
                      <a:pt x="273" y="11943"/>
                      <a:pt x="301" y="11936"/>
                      <a:pt x="331" y="11921"/>
                    </a:cubicBezTo>
                    <a:cubicBezTo>
                      <a:pt x="2763" y="11070"/>
                      <a:pt x="5195" y="10310"/>
                      <a:pt x="7687" y="9489"/>
                    </a:cubicBezTo>
                    <a:cubicBezTo>
                      <a:pt x="10149" y="8699"/>
                      <a:pt x="12581" y="7970"/>
                      <a:pt x="15073" y="7301"/>
                    </a:cubicBezTo>
                    <a:cubicBezTo>
                      <a:pt x="17566" y="6602"/>
                      <a:pt x="20028" y="5963"/>
                      <a:pt x="22520" y="5386"/>
                    </a:cubicBezTo>
                    <a:cubicBezTo>
                      <a:pt x="24739" y="4900"/>
                      <a:pt x="26928" y="4444"/>
                      <a:pt x="29055" y="3714"/>
                    </a:cubicBezTo>
                    <a:cubicBezTo>
                      <a:pt x="31335" y="2954"/>
                      <a:pt x="33524" y="1890"/>
                      <a:pt x="35256" y="279"/>
                    </a:cubicBezTo>
                    <a:cubicBezTo>
                      <a:pt x="35377" y="159"/>
                      <a:pt x="35268" y="0"/>
                      <a:pt x="3514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5"/>
              <p:cNvSpPr/>
              <p:nvPr/>
            </p:nvSpPr>
            <p:spPr>
              <a:xfrm>
                <a:off x="8127450" y="-195450"/>
                <a:ext cx="1060400" cy="388450"/>
              </a:xfrm>
              <a:custGeom>
                <a:rect b="b" l="l" r="r" t="t"/>
                <a:pathLst>
                  <a:path extrusionOk="0" h="15538" w="42416">
                    <a:moveTo>
                      <a:pt x="42056" y="0"/>
                    </a:moveTo>
                    <a:cubicBezTo>
                      <a:pt x="42019" y="0"/>
                      <a:pt x="41979" y="10"/>
                      <a:pt x="41939" y="33"/>
                    </a:cubicBezTo>
                    <a:cubicBezTo>
                      <a:pt x="39477" y="1552"/>
                      <a:pt x="36893" y="2920"/>
                      <a:pt x="34279" y="4288"/>
                    </a:cubicBezTo>
                    <a:cubicBezTo>
                      <a:pt x="31695" y="5625"/>
                      <a:pt x="29081" y="6902"/>
                      <a:pt x="26407" y="7996"/>
                    </a:cubicBezTo>
                    <a:cubicBezTo>
                      <a:pt x="23701" y="9151"/>
                      <a:pt x="20966" y="10094"/>
                      <a:pt x="18169" y="10975"/>
                    </a:cubicBezTo>
                    <a:cubicBezTo>
                      <a:pt x="15403" y="11857"/>
                      <a:pt x="12607" y="12677"/>
                      <a:pt x="9750" y="13376"/>
                    </a:cubicBezTo>
                    <a:cubicBezTo>
                      <a:pt x="6923" y="14045"/>
                      <a:pt x="4066" y="14623"/>
                      <a:pt x="1178" y="15078"/>
                    </a:cubicBezTo>
                    <a:cubicBezTo>
                      <a:pt x="844" y="15109"/>
                      <a:pt x="449" y="15200"/>
                      <a:pt x="114" y="15230"/>
                    </a:cubicBezTo>
                    <a:cubicBezTo>
                      <a:pt x="1" y="15344"/>
                      <a:pt x="46" y="15537"/>
                      <a:pt x="127" y="15537"/>
                    </a:cubicBezTo>
                    <a:cubicBezTo>
                      <a:pt x="133" y="15537"/>
                      <a:pt x="139" y="15536"/>
                      <a:pt x="145" y="15534"/>
                    </a:cubicBezTo>
                    <a:cubicBezTo>
                      <a:pt x="3032" y="15200"/>
                      <a:pt x="5920" y="14774"/>
                      <a:pt x="8808" y="14167"/>
                    </a:cubicBezTo>
                    <a:cubicBezTo>
                      <a:pt x="11695" y="13589"/>
                      <a:pt x="14552" y="12920"/>
                      <a:pt x="17379" y="12039"/>
                    </a:cubicBezTo>
                    <a:cubicBezTo>
                      <a:pt x="20175" y="11188"/>
                      <a:pt x="22911" y="10185"/>
                      <a:pt x="25616" y="9060"/>
                    </a:cubicBezTo>
                    <a:cubicBezTo>
                      <a:pt x="28352" y="7966"/>
                      <a:pt x="31057" y="6780"/>
                      <a:pt x="33671" y="5473"/>
                    </a:cubicBezTo>
                    <a:cubicBezTo>
                      <a:pt x="35009" y="4805"/>
                      <a:pt x="36285" y="4136"/>
                      <a:pt x="37531" y="3376"/>
                    </a:cubicBezTo>
                    <a:cubicBezTo>
                      <a:pt x="38808" y="2616"/>
                      <a:pt x="40054" y="1856"/>
                      <a:pt x="41270" y="1066"/>
                    </a:cubicBezTo>
                    <a:cubicBezTo>
                      <a:pt x="41574" y="853"/>
                      <a:pt x="41878" y="671"/>
                      <a:pt x="42182" y="458"/>
                    </a:cubicBezTo>
                    <a:cubicBezTo>
                      <a:pt x="42415" y="329"/>
                      <a:pt x="42273" y="0"/>
                      <a:pt x="4205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5"/>
              <p:cNvSpPr/>
              <p:nvPr/>
            </p:nvSpPr>
            <p:spPr>
              <a:xfrm>
                <a:off x="9263300" y="-491600"/>
                <a:ext cx="128450" cy="989050"/>
              </a:xfrm>
              <a:custGeom>
                <a:rect b="b" l="l" r="r" t="t"/>
                <a:pathLst>
                  <a:path extrusionOk="0" h="39562" w="5138">
                    <a:moveTo>
                      <a:pt x="4881" y="1"/>
                    </a:moveTo>
                    <a:cubicBezTo>
                      <a:pt x="4816" y="1"/>
                      <a:pt x="4752" y="34"/>
                      <a:pt x="4712" y="116"/>
                    </a:cubicBezTo>
                    <a:cubicBezTo>
                      <a:pt x="4408" y="663"/>
                      <a:pt x="4104" y="1271"/>
                      <a:pt x="3861" y="1878"/>
                    </a:cubicBezTo>
                    <a:cubicBezTo>
                      <a:pt x="3587" y="2456"/>
                      <a:pt x="3283" y="3034"/>
                      <a:pt x="3101" y="3641"/>
                    </a:cubicBezTo>
                    <a:cubicBezTo>
                      <a:pt x="2706" y="4888"/>
                      <a:pt x="2493" y="6195"/>
                      <a:pt x="2371" y="7502"/>
                    </a:cubicBezTo>
                    <a:cubicBezTo>
                      <a:pt x="2250" y="8869"/>
                      <a:pt x="2250" y="10268"/>
                      <a:pt x="2128" y="11635"/>
                    </a:cubicBezTo>
                    <a:cubicBezTo>
                      <a:pt x="2037" y="13034"/>
                      <a:pt x="1885" y="14432"/>
                      <a:pt x="1672" y="15800"/>
                    </a:cubicBezTo>
                    <a:cubicBezTo>
                      <a:pt x="1003" y="20997"/>
                      <a:pt x="0" y="26317"/>
                      <a:pt x="578" y="31605"/>
                    </a:cubicBezTo>
                    <a:cubicBezTo>
                      <a:pt x="882" y="34371"/>
                      <a:pt x="1611" y="37077"/>
                      <a:pt x="3010" y="39478"/>
                    </a:cubicBezTo>
                    <a:cubicBezTo>
                      <a:pt x="3039" y="39537"/>
                      <a:pt x="3085" y="39561"/>
                      <a:pt x="3131" y="39561"/>
                    </a:cubicBezTo>
                    <a:cubicBezTo>
                      <a:pt x="3227" y="39561"/>
                      <a:pt x="3324" y="39459"/>
                      <a:pt x="3283" y="39356"/>
                    </a:cubicBezTo>
                    <a:cubicBezTo>
                      <a:pt x="1034" y="34979"/>
                      <a:pt x="760" y="29812"/>
                      <a:pt x="1216" y="24979"/>
                    </a:cubicBezTo>
                    <a:cubicBezTo>
                      <a:pt x="1490" y="22244"/>
                      <a:pt x="1946" y="19538"/>
                      <a:pt x="2341" y="16864"/>
                    </a:cubicBezTo>
                    <a:cubicBezTo>
                      <a:pt x="2523" y="15496"/>
                      <a:pt x="2706" y="14128"/>
                      <a:pt x="2827" y="12760"/>
                    </a:cubicBezTo>
                    <a:cubicBezTo>
                      <a:pt x="2918" y="11392"/>
                      <a:pt x="3010" y="10055"/>
                      <a:pt x="3040" y="8687"/>
                    </a:cubicBezTo>
                    <a:cubicBezTo>
                      <a:pt x="3131" y="7198"/>
                      <a:pt x="3313" y="5769"/>
                      <a:pt x="3648" y="4341"/>
                    </a:cubicBezTo>
                    <a:cubicBezTo>
                      <a:pt x="3739" y="4006"/>
                      <a:pt x="3861" y="3702"/>
                      <a:pt x="3921" y="3368"/>
                    </a:cubicBezTo>
                    <a:cubicBezTo>
                      <a:pt x="4013" y="3034"/>
                      <a:pt x="4073" y="2638"/>
                      <a:pt x="4195" y="2304"/>
                    </a:cubicBezTo>
                    <a:cubicBezTo>
                      <a:pt x="4408" y="1635"/>
                      <a:pt x="4712" y="936"/>
                      <a:pt x="5076" y="298"/>
                    </a:cubicBezTo>
                    <a:cubicBezTo>
                      <a:pt x="5137" y="136"/>
                      <a:pt x="5009" y="1"/>
                      <a:pt x="48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7" name="Google Shape;817;p15"/>
            <p:cNvSpPr/>
            <p:nvPr/>
          </p:nvSpPr>
          <p:spPr>
            <a:xfrm>
              <a:off x="8129525" y="1411750"/>
              <a:ext cx="143650" cy="162650"/>
            </a:xfrm>
            <a:custGeom>
              <a:rect b="b" l="l" r="r" t="t"/>
              <a:pathLst>
                <a:path extrusionOk="0" h="6506" w="5746">
                  <a:moveTo>
                    <a:pt x="4834" y="1"/>
                  </a:moveTo>
                  <a:lnTo>
                    <a:pt x="4834" y="1"/>
                  </a:lnTo>
                  <a:cubicBezTo>
                    <a:pt x="4833" y="1"/>
                    <a:pt x="1" y="2159"/>
                    <a:pt x="1430" y="6506"/>
                  </a:cubicBezTo>
                  <a:cubicBezTo>
                    <a:pt x="1430" y="6506"/>
                    <a:pt x="5746" y="5047"/>
                    <a:pt x="48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8" name="Google Shape;818;p15"/>
          <p:cNvSpPr/>
          <p:nvPr/>
        </p:nvSpPr>
        <p:spPr>
          <a:xfrm rot="413769">
            <a:off x="728598" y="84091"/>
            <a:ext cx="333173" cy="276037"/>
          </a:xfrm>
          <a:custGeom>
            <a:rect b="b" l="l" r="r" t="t"/>
            <a:pathLst>
              <a:path extrusionOk="0" h="3700" w="4466">
                <a:moveTo>
                  <a:pt x="2099" y="0"/>
                </a:moveTo>
                <a:cubicBezTo>
                  <a:pt x="1932" y="0"/>
                  <a:pt x="1765" y="17"/>
                  <a:pt x="1602" y="52"/>
                </a:cubicBezTo>
                <a:lnTo>
                  <a:pt x="1602" y="52"/>
                </a:lnTo>
                <a:lnTo>
                  <a:pt x="1739" y="14"/>
                </a:lnTo>
                <a:lnTo>
                  <a:pt x="1739" y="14"/>
                </a:lnTo>
                <a:cubicBezTo>
                  <a:pt x="1060" y="121"/>
                  <a:pt x="393" y="538"/>
                  <a:pt x="167" y="1192"/>
                </a:cubicBezTo>
                <a:cubicBezTo>
                  <a:pt x="0" y="1645"/>
                  <a:pt x="60" y="2145"/>
                  <a:pt x="286" y="2562"/>
                </a:cubicBezTo>
                <a:cubicBezTo>
                  <a:pt x="512" y="2978"/>
                  <a:pt x="881" y="3312"/>
                  <a:pt x="1310" y="3502"/>
                </a:cubicBezTo>
                <a:cubicBezTo>
                  <a:pt x="1613" y="3632"/>
                  <a:pt x="1943" y="3700"/>
                  <a:pt x="2270" y="3700"/>
                </a:cubicBezTo>
                <a:cubicBezTo>
                  <a:pt x="2752" y="3700"/>
                  <a:pt x="3227" y="3553"/>
                  <a:pt x="3596" y="3240"/>
                </a:cubicBezTo>
                <a:cubicBezTo>
                  <a:pt x="4227" y="2728"/>
                  <a:pt x="4465" y="1752"/>
                  <a:pt x="4060" y="1061"/>
                </a:cubicBezTo>
                <a:cubicBezTo>
                  <a:pt x="3941" y="835"/>
                  <a:pt x="3763" y="645"/>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5"/>
          <p:cNvSpPr/>
          <p:nvPr/>
        </p:nvSpPr>
        <p:spPr>
          <a:xfrm rot="1722631">
            <a:off x="8226321" y="684866"/>
            <a:ext cx="333171" cy="276034"/>
          </a:xfrm>
          <a:custGeom>
            <a:rect b="b" l="l" r="r" t="t"/>
            <a:pathLst>
              <a:path extrusionOk="0" h="3700" w="4466">
                <a:moveTo>
                  <a:pt x="2099" y="0"/>
                </a:moveTo>
                <a:cubicBezTo>
                  <a:pt x="1932" y="0"/>
                  <a:pt x="1765" y="17"/>
                  <a:pt x="1602" y="52"/>
                </a:cubicBezTo>
                <a:lnTo>
                  <a:pt x="1602" y="52"/>
                </a:lnTo>
                <a:lnTo>
                  <a:pt x="1739" y="14"/>
                </a:lnTo>
                <a:lnTo>
                  <a:pt x="1739" y="14"/>
                </a:lnTo>
                <a:cubicBezTo>
                  <a:pt x="1060" y="121"/>
                  <a:pt x="393" y="538"/>
                  <a:pt x="167" y="1192"/>
                </a:cubicBezTo>
                <a:cubicBezTo>
                  <a:pt x="0" y="1645"/>
                  <a:pt x="60" y="2145"/>
                  <a:pt x="286" y="2562"/>
                </a:cubicBezTo>
                <a:cubicBezTo>
                  <a:pt x="512" y="2978"/>
                  <a:pt x="881" y="3312"/>
                  <a:pt x="1310" y="3502"/>
                </a:cubicBezTo>
                <a:cubicBezTo>
                  <a:pt x="1613" y="3632"/>
                  <a:pt x="1943" y="3700"/>
                  <a:pt x="2270" y="3700"/>
                </a:cubicBezTo>
                <a:cubicBezTo>
                  <a:pt x="2752" y="3700"/>
                  <a:pt x="3227" y="3553"/>
                  <a:pt x="3596" y="3240"/>
                </a:cubicBezTo>
                <a:cubicBezTo>
                  <a:pt x="4227" y="2728"/>
                  <a:pt x="4465" y="1752"/>
                  <a:pt x="4060" y="1061"/>
                </a:cubicBezTo>
                <a:cubicBezTo>
                  <a:pt x="3941" y="835"/>
                  <a:pt x="3763" y="645"/>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11">
    <p:spTree>
      <p:nvGrpSpPr>
        <p:cNvPr id="820" name="Shape 820"/>
        <p:cNvGrpSpPr/>
        <p:nvPr/>
      </p:nvGrpSpPr>
      <p:grpSpPr>
        <a:xfrm>
          <a:off x="0" y="0"/>
          <a:ext cx="0" cy="0"/>
          <a:chOff x="0" y="0"/>
          <a:chExt cx="0" cy="0"/>
        </a:xfrm>
      </p:grpSpPr>
      <p:sp>
        <p:nvSpPr>
          <p:cNvPr id="821" name="Google Shape;821;p16"/>
          <p:cNvSpPr/>
          <p:nvPr/>
        </p:nvSpPr>
        <p:spPr>
          <a:xfrm>
            <a:off x="6246600" y="-91050"/>
            <a:ext cx="3032000" cy="3044125"/>
          </a:xfrm>
          <a:custGeom>
            <a:rect b="b" l="l" r="r" t="t"/>
            <a:pathLst>
              <a:path extrusionOk="0" h="121765" w="121280">
                <a:moveTo>
                  <a:pt x="0" y="0"/>
                </a:moveTo>
                <a:cubicBezTo>
                  <a:pt x="1064" y="699"/>
                  <a:pt x="2098" y="1459"/>
                  <a:pt x="3009" y="2310"/>
                </a:cubicBezTo>
                <a:cubicBezTo>
                  <a:pt x="5775" y="4954"/>
                  <a:pt x="7690" y="8268"/>
                  <a:pt x="10031" y="11277"/>
                </a:cubicBezTo>
                <a:cubicBezTo>
                  <a:pt x="17265" y="20547"/>
                  <a:pt x="30943" y="23830"/>
                  <a:pt x="42068" y="24712"/>
                </a:cubicBezTo>
                <a:cubicBezTo>
                  <a:pt x="46810" y="25076"/>
                  <a:pt x="51643" y="25198"/>
                  <a:pt x="56172" y="26687"/>
                </a:cubicBezTo>
                <a:cubicBezTo>
                  <a:pt x="60700" y="28146"/>
                  <a:pt x="64986" y="31247"/>
                  <a:pt x="66506" y="35715"/>
                </a:cubicBezTo>
                <a:cubicBezTo>
                  <a:pt x="69272" y="43770"/>
                  <a:pt x="62615" y="53739"/>
                  <a:pt x="67418" y="60761"/>
                </a:cubicBezTo>
                <a:cubicBezTo>
                  <a:pt x="68968" y="63040"/>
                  <a:pt x="71430" y="64469"/>
                  <a:pt x="74014" y="65472"/>
                </a:cubicBezTo>
                <a:cubicBezTo>
                  <a:pt x="78482" y="67205"/>
                  <a:pt x="83345" y="67782"/>
                  <a:pt x="87844" y="69332"/>
                </a:cubicBezTo>
                <a:cubicBezTo>
                  <a:pt x="92373" y="70913"/>
                  <a:pt x="96871" y="73800"/>
                  <a:pt x="98482" y="78269"/>
                </a:cubicBezTo>
                <a:cubicBezTo>
                  <a:pt x="101674" y="87175"/>
                  <a:pt x="92616" y="97600"/>
                  <a:pt x="97175" y="105898"/>
                </a:cubicBezTo>
                <a:cubicBezTo>
                  <a:pt x="100397" y="111734"/>
                  <a:pt x="108331" y="112494"/>
                  <a:pt x="114258" y="115655"/>
                </a:cubicBezTo>
                <a:cubicBezTo>
                  <a:pt x="117024" y="117145"/>
                  <a:pt x="119425" y="119211"/>
                  <a:pt x="121279" y="121765"/>
                </a:cubicBezTo>
                <a:lnTo>
                  <a:pt x="12127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2" name="Google Shape;822;p16"/>
          <p:cNvGrpSpPr/>
          <p:nvPr/>
        </p:nvGrpSpPr>
        <p:grpSpPr>
          <a:xfrm>
            <a:off x="7882825" y="-207425"/>
            <a:ext cx="1395775" cy="1889500"/>
            <a:chOff x="5764900" y="-760475"/>
            <a:chExt cx="1395775" cy="1889500"/>
          </a:xfrm>
        </p:grpSpPr>
        <p:sp>
          <p:nvSpPr>
            <p:cNvPr id="823" name="Google Shape;823;p16"/>
            <p:cNvSpPr/>
            <p:nvPr/>
          </p:nvSpPr>
          <p:spPr>
            <a:xfrm>
              <a:off x="6517175" y="485300"/>
              <a:ext cx="269800" cy="521775"/>
            </a:xfrm>
            <a:custGeom>
              <a:rect b="b" l="l" r="r" t="t"/>
              <a:pathLst>
                <a:path extrusionOk="0" h="20871" w="10792">
                  <a:moveTo>
                    <a:pt x="7905" y="0"/>
                  </a:moveTo>
                  <a:cubicBezTo>
                    <a:pt x="6178" y="0"/>
                    <a:pt x="4639" y="3399"/>
                    <a:pt x="3922" y="4654"/>
                  </a:cubicBezTo>
                  <a:cubicBezTo>
                    <a:pt x="1794" y="8514"/>
                    <a:pt x="1" y="12921"/>
                    <a:pt x="852" y="17238"/>
                  </a:cubicBezTo>
                  <a:cubicBezTo>
                    <a:pt x="1126" y="18757"/>
                    <a:pt x="1916" y="20368"/>
                    <a:pt x="3344" y="20763"/>
                  </a:cubicBezTo>
                  <a:cubicBezTo>
                    <a:pt x="3593" y="20837"/>
                    <a:pt x="3839" y="20871"/>
                    <a:pt x="4082" y="20871"/>
                  </a:cubicBezTo>
                  <a:cubicBezTo>
                    <a:pt x="5657" y="20871"/>
                    <a:pt x="7096" y="19445"/>
                    <a:pt x="7965" y="17997"/>
                  </a:cubicBezTo>
                  <a:cubicBezTo>
                    <a:pt x="10275" y="14137"/>
                    <a:pt x="10791" y="9456"/>
                    <a:pt x="10275" y="5049"/>
                  </a:cubicBezTo>
                  <a:cubicBezTo>
                    <a:pt x="10123" y="3651"/>
                    <a:pt x="10001" y="94"/>
                    <a:pt x="7995" y="3"/>
                  </a:cubicBezTo>
                  <a:cubicBezTo>
                    <a:pt x="7965" y="1"/>
                    <a:pt x="7935" y="0"/>
                    <a:pt x="79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6"/>
            <p:cNvSpPr/>
            <p:nvPr/>
          </p:nvSpPr>
          <p:spPr>
            <a:xfrm>
              <a:off x="6049850" y="758050"/>
              <a:ext cx="220400" cy="370975"/>
            </a:xfrm>
            <a:custGeom>
              <a:rect b="b" l="l" r="r" t="t"/>
              <a:pathLst>
                <a:path extrusionOk="0" h="14839" w="8816">
                  <a:moveTo>
                    <a:pt x="6697" y="0"/>
                  </a:moveTo>
                  <a:cubicBezTo>
                    <a:pt x="5603" y="0"/>
                    <a:pt x="4377" y="1582"/>
                    <a:pt x="3770" y="2407"/>
                  </a:cubicBezTo>
                  <a:cubicBezTo>
                    <a:pt x="2584" y="4078"/>
                    <a:pt x="1490" y="5811"/>
                    <a:pt x="852" y="7726"/>
                  </a:cubicBezTo>
                  <a:cubicBezTo>
                    <a:pt x="153" y="9641"/>
                    <a:pt x="1" y="11768"/>
                    <a:pt x="669" y="13714"/>
                  </a:cubicBezTo>
                  <a:cubicBezTo>
                    <a:pt x="760" y="14078"/>
                    <a:pt x="973" y="14413"/>
                    <a:pt x="1277" y="14656"/>
                  </a:cubicBezTo>
                  <a:cubicBezTo>
                    <a:pt x="1520" y="14808"/>
                    <a:pt x="1885" y="14838"/>
                    <a:pt x="2219" y="14838"/>
                  </a:cubicBezTo>
                  <a:cubicBezTo>
                    <a:pt x="3739" y="14808"/>
                    <a:pt x="5137" y="13805"/>
                    <a:pt x="6049" y="12559"/>
                  </a:cubicBezTo>
                  <a:cubicBezTo>
                    <a:pt x="6961" y="11312"/>
                    <a:pt x="7387" y="9793"/>
                    <a:pt x="7691" y="8273"/>
                  </a:cubicBezTo>
                  <a:cubicBezTo>
                    <a:pt x="8055" y="6358"/>
                    <a:pt x="8815" y="2771"/>
                    <a:pt x="7903" y="917"/>
                  </a:cubicBezTo>
                  <a:cubicBezTo>
                    <a:pt x="7555" y="255"/>
                    <a:pt x="7137" y="0"/>
                    <a:pt x="66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6"/>
            <p:cNvSpPr/>
            <p:nvPr/>
          </p:nvSpPr>
          <p:spPr>
            <a:xfrm>
              <a:off x="5764900" y="606325"/>
              <a:ext cx="370625" cy="263975"/>
            </a:xfrm>
            <a:custGeom>
              <a:rect b="b" l="l" r="r" t="t"/>
              <a:pathLst>
                <a:path extrusionOk="0" h="10559" w="14825">
                  <a:moveTo>
                    <a:pt x="12743" y="1"/>
                  </a:moveTo>
                  <a:cubicBezTo>
                    <a:pt x="11307" y="1"/>
                    <a:pt x="9436" y="652"/>
                    <a:pt x="8572" y="968"/>
                  </a:cubicBezTo>
                  <a:cubicBezTo>
                    <a:pt x="5897" y="1941"/>
                    <a:pt x="3465" y="3582"/>
                    <a:pt x="1672" y="5801"/>
                  </a:cubicBezTo>
                  <a:cubicBezTo>
                    <a:pt x="760" y="6895"/>
                    <a:pt x="0" y="8445"/>
                    <a:pt x="821" y="9631"/>
                  </a:cubicBezTo>
                  <a:cubicBezTo>
                    <a:pt x="1282" y="10312"/>
                    <a:pt x="2078" y="10559"/>
                    <a:pt x="2924" y="10559"/>
                  </a:cubicBezTo>
                  <a:cubicBezTo>
                    <a:pt x="3474" y="10559"/>
                    <a:pt x="4045" y="10455"/>
                    <a:pt x="4560" y="10299"/>
                  </a:cubicBezTo>
                  <a:cubicBezTo>
                    <a:pt x="8055" y="9357"/>
                    <a:pt x="11642" y="6956"/>
                    <a:pt x="13678" y="3916"/>
                  </a:cubicBezTo>
                  <a:cubicBezTo>
                    <a:pt x="14104" y="3278"/>
                    <a:pt x="14499" y="2640"/>
                    <a:pt x="14590" y="1910"/>
                  </a:cubicBezTo>
                  <a:cubicBezTo>
                    <a:pt x="14824" y="449"/>
                    <a:pt x="13934" y="1"/>
                    <a:pt x="1274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6"/>
            <p:cNvSpPr/>
            <p:nvPr/>
          </p:nvSpPr>
          <p:spPr>
            <a:xfrm>
              <a:off x="5919150" y="252800"/>
              <a:ext cx="402000" cy="188175"/>
            </a:xfrm>
            <a:custGeom>
              <a:rect b="b" l="l" r="r" t="t"/>
              <a:pathLst>
                <a:path extrusionOk="0" h="7527" w="16080">
                  <a:moveTo>
                    <a:pt x="12187" y="0"/>
                  </a:moveTo>
                  <a:cubicBezTo>
                    <a:pt x="11805" y="0"/>
                    <a:pt x="11420" y="27"/>
                    <a:pt x="11034" y="63"/>
                  </a:cubicBezTo>
                  <a:cubicBezTo>
                    <a:pt x="8086" y="215"/>
                    <a:pt x="5046" y="580"/>
                    <a:pt x="2493" y="2039"/>
                  </a:cubicBezTo>
                  <a:cubicBezTo>
                    <a:pt x="1763" y="2434"/>
                    <a:pt x="1095" y="2951"/>
                    <a:pt x="639" y="3619"/>
                  </a:cubicBezTo>
                  <a:cubicBezTo>
                    <a:pt x="183" y="4318"/>
                    <a:pt x="1" y="5230"/>
                    <a:pt x="335" y="5990"/>
                  </a:cubicBezTo>
                  <a:cubicBezTo>
                    <a:pt x="639" y="6720"/>
                    <a:pt x="1338" y="7206"/>
                    <a:pt x="2098" y="7388"/>
                  </a:cubicBezTo>
                  <a:cubicBezTo>
                    <a:pt x="2528" y="7492"/>
                    <a:pt x="2967" y="7527"/>
                    <a:pt x="3406" y="7527"/>
                  </a:cubicBezTo>
                  <a:cubicBezTo>
                    <a:pt x="3742" y="7527"/>
                    <a:pt x="4078" y="7506"/>
                    <a:pt x="4408" y="7480"/>
                  </a:cubicBezTo>
                  <a:cubicBezTo>
                    <a:pt x="7143" y="7176"/>
                    <a:pt x="9849" y="6294"/>
                    <a:pt x="12250" y="4926"/>
                  </a:cubicBezTo>
                  <a:cubicBezTo>
                    <a:pt x="13162" y="4379"/>
                    <a:pt x="14986" y="3437"/>
                    <a:pt x="15533" y="2434"/>
                  </a:cubicBezTo>
                  <a:cubicBezTo>
                    <a:pt x="16080" y="1370"/>
                    <a:pt x="14986" y="580"/>
                    <a:pt x="13891" y="245"/>
                  </a:cubicBezTo>
                  <a:cubicBezTo>
                    <a:pt x="13341" y="62"/>
                    <a:pt x="12768" y="0"/>
                    <a:pt x="1218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6"/>
            <p:cNvSpPr/>
            <p:nvPr/>
          </p:nvSpPr>
          <p:spPr>
            <a:xfrm>
              <a:off x="5980400" y="-760475"/>
              <a:ext cx="1180275" cy="1495300"/>
            </a:xfrm>
            <a:custGeom>
              <a:rect b="b" l="l" r="r" t="t"/>
              <a:pathLst>
                <a:path extrusionOk="0" h="59812" w="47211">
                  <a:moveTo>
                    <a:pt x="46908" y="1"/>
                  </a:moveTo>
                  <a:cubicBezTo>
                    <a:pt x="46846" y="1"/>
                    <a:pt x="46789" y="32"/>
                    <a:pt x="46761" y="107"/>
                  </a:cubicBezTo>
                  <a:cubicBezTo>
                    <a:pt x="44573" y="4636"/>
                    <a:pt x="42293" y="9074"/>
                    <a:pt x="39922" y="13451"/>
                  </a:cubicBezTo>
                  <a:cubicBezTo>
                    <a:pt x="37521" y="17828"/>
                    <a:pt x="34937" y="22114"/>
                    <a:pt x="32232" y="26278"/>
                  </a:cubicBezTo>
                  <a:cubicBezTo>
                    <a:pt x="29496" y="30442"/>
                    <a:pt x="26609" y="34515"/>
                    <a:pt x="23448" y="38345"/>
                  </a:cubicBezTo>
                  <a:cubicBezTo>
                    <a:pt x="20347" y="42144"/>
                    <a:pt x="17034" y="45761"/>
                    <a:pt x="13417" y="49105"/>
                  </a:cubicBezTo>
                  <a:cubicBezTo>
                    <a:pt x="9830" y="52448"/>
                    <a:pt x="5940" y="55518"/>
                    <a:pt x="1806" y="58223"/>
                  </a:cubicBezTo>
                  <a:cubicBezTo>
                    <a:pt x="1320" y="58558"/>
                    <a:pt x="772" y="58862"/>
                    <a:pt x="286" y="59196"/>
                  </a:cubicBezTo>
                  <a:cubicBezTo>
                    <a:pt x="0" y="59404"/>
                    <a:pt x="159" y="59812"/>
                    <a:pt x="458" y="59812"/>
                  </a:cubicBezTo>
                  <a:cubicBezTo>
                    <a:pt x="508" y="59812"/>
                    <a:pt x="563" y="59800"/>
                    <a:pt x="620" y="59774"/>
                  </a:cubicBezTo>
                  <a:cubicBezTo>
                    <a:pt x="4845" y="57190"/>
                    <a:pt x="8797" y="54181"/>
                    <a:pt x="12475" y="50898"/>
                  </a:cubicBezTo>
                  <a:cubicBezTo>
                    <a:pt x="16153" y="47615"/>
                    <a:pt x="19587" y="43998"/>
                    <a:pt x="22779" y="40260"/>
                  </a:cubicBezTo>
                  <a:cubicBezTo>
                    <a:pt x="26001" y="36430"/>
                    <a:pt x="28949" y="32448"/>
                    <a:pt x="31715" y="28314"/>
                  </a:cubicBezTo>
                  <a:cubicBezTo>
                    <a:pt x="34512" y="24120"/>
                    <a:pt x="37065" y="19803"/>
                    <a:pt x="39497" y="15396"/>
                  </a:cubicBezTo>
                  <a:cubicBezTo>
                    <a:pt x="41928" y="10989"/>
                    <a:pt x="44147" y="6490"/>
                    <a:pt x="46336" y="1992"/>
                  </a:cubicBezTo>
                  <a:cubicBezTo>
                    <a:pt x="46609" y="1445"/>
                    <a:pt x="46852" y="867"/>
                    <a:pt x="47126" y="350"/>
                  </a:cubicBezTo>
                  <a:cubicBezTo>
                    <a:pt x="47210" y="161"/>
                    <a:pt x="47047" y="1"/>
                    <a:pt x="46908" y="1"/>
                  </a:cubicBezTo>
                  <a:close/>
                </a:path>
              </a:pathLst>
            </a:custGeom>
            <a:solidFill>
              <a:srgbClr val="1A5E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6"/>
            <p:cNvSpPr/>
            <p:nvPr/>
          </p:nvSpPr>
          <p:spPr>
            <a:xfrm>
              <a:off x="6653500" y="-179150"/>
              <a:ext cx="185150" cy="1001275"/>
            </a:xfrm>
            <a:custGeom>
              <a:rect b="b" l="l" r="r" t="t"/>
              <a:pathLst>
                <a:path extrusionOk="0" h="40051" w="7406">
                  <a:moveTo>
                    <a:pt x="7142" y="0"/>
                  </a:moveTo>
                  <a:cubicBezTo>
                    <a:pt x="7048" y="0"/>
                    <a:pt x="6962" y="50"/>
                    <a:pt x="6949" y="168"/>
                  </a:cubicBezTo>
                  <a:lnTo>
                    <a:pt x="6706" y="2113"/>
                  </a:lnTo>
                  <a:cubicBezTo>
                    <a:pt x="6645" y="2751"/>
                    <a:pt x="6524" y="3420"/>
                    <a:pt x="6402" y="4089"/>
                  </a:cubicBezTo>
                  <a:cubicBezTo>
                    <a:pt x="6220" y="5365"/>
                    <a:pt x="6068" y="6672"/>
                    <a:pt x="5916" y="7949"/>
                  </a:cubicBezTo>
                  <a:cubicBezTo>
                    <a:pt x="5582" y="10532"/>
                    <a:pt x="5186" y="13116"/>
                    <a:pt x="4791" y="15700"/>
                  </a:cubicBezTo>
                  <a:cubicBezTo>
                    <a:pt x="3971" y="20867"/>
                    <a:pt x="2998" y="26034"/>
                    <a:pt x="1934" y="31171"/>
                  </a:cubicBezTo>
                  <a:cubicBezTo>
                    <a:pt x="1326" y="34059"/>
                    <a:pt x="718" y="36916"/>
                    <a:pt x="19" y="39803"/>
                  </a:cubicBezTo>
                  <a:cubicBezTo>
                    <a:pt x="1" y="39949"/>
                    <a:pt x="135" y="40051"/>
                    <a:pt x="259" y="40051"/>
                  </a:cubicBezTo>
                  <a:cubicBezTo>
                    <a:pt x="342" y="40051"/>
                    <a:pt x="420" y="40005"/>
                    <a:pt x="445" y="39895"/>
                  </a:cubicBezTo>
                  <a:cubicBezTo>
                    <a:pt x="1782" y="34818"/>
                    <a:pt x="2968" y="29682"/>
                    <a:pt x="3940" y="24545"/>
                  </a:cubicBezTo>
                  <a:cubicBezTo>
                    <a:pt x="4974" y="19438"/>
                    <a:pt x="5794" y="14210"/>
                    <a:pt x="6493" y="9043"/>
                  </a:cubicBezTo>
                  <a:cubicBezTo>
                    <a:pt x="6858" y="6125"/>
                    <a:pt x="7223" y="3207"/>
                    <a:pt x="7405" y="228"/>
                  </a:cubicBezTo>
                  <a:cubicBezTo>
                    <a:pt x="7405" y="89"/>
                    <a:pt x="7266" y="0"/>
                    <a:pt x="7142" y="0"/>
                  </a:cubicBezTo>
                  <a:close/>
                </a:path>
              </a:pathLst>
            </a:custGeom>
            <a:solidFill>
              <a:srgbClr val="1A5E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6"/>
            <p:cNvSpPr/>
            <p:nvPr/>
          </p:nvSpPr>
          <p:spPr>
            <a:xfrm>
              <a:off x="6118900" y="253475"/>
              <a:ext cx="423675" cy="104575"/>
            </a:xfrm>
            <a:custGeom>
              <a:rect b="b" l="l" r="r" t="t"/>
              <a:pathLst>
                <a:path extrusionOk="0" h="4183" w="16947">
                  <a:moveTo>
                    <a:pt x="16589" y="0"/>
                  </a:moveTo>
                  <a:cubicBezTo>
                    <a:pt x="16573" y="0"/>
                    <a:pt x="16557" y="2"/>
                    <a:pt x="16540" y="6"/>
                  </a:cubicBezTo>
                  <a:cubicBezTo>
                    <a:pt x="14382" y="310"/>
                    <a:pt x="12224" y="553"/>
                    <a:pt x="10096" y="1069"/>
                  </a:cubicBezTo>
                  <a:cubicBezTo>
                    <a:pt x="7968" y="1556"/>
                    <a:pt x="5871" y="2042"/>
                    <a:pt x="3774" y="2650"/>
                  </a:cubicBezTo>
                  <a:cubicBezTo>
                    <a:pt x="2619" y="2984"/>
                    <a:pt x="1433" y="3380"/>
                    <a:pt x="248" y="3744"/>
                  </a:cubicBezTo>
                  <a:cubicBezTo>
                    <a:pt x="0" y="3827"/>
                    <a:pt x="51" y="4183"/>
                    <a:pt x="265" y="4183"/>
                  </a:cubicBezTo>
                  <a:cubicBezTo>
                    <a:pt x="288" y="4183"/>
                    <a:pt x="313" y="4179"/>
                    <a:pt x="339" y="4170"/>
                  </a:cubicBezTo>
                  <a:cubicBezTo>
                    <a:pt x="2406" y="3532"/>
                    <a:pt x="4503" y="2954"/>
                    <a:pt x="6631" y="2468"/>
                  </a:cubicBezTo>
                  <a:cubicBezTo>
                    <a:pt x="8759" y="1981"/>
                    <a:pt x="10886" y="1556"/>
                    <a:pt x="13014" y="1130"/>
                  </a:cubicBezTo>
                  <a:cubicBezTo>
                    <a:pt x="14230" y="918"/>
                    <a:pt x="15446" y="644"/>
                    <a:pt x="16661" y="462"/>
                  </a:cubicBezTo>
                  <a:cubicBezTo>
                    <a:pt x="16946" y="405"/>
                    <a:pt x="16831" y="0"/>
                    <a:pt x="16589" y="0"/>
                  </a:cubicBezTo>
                  <a:close/>
                </a:path>
              </a:pathLst>
            </a:custGeom>
            <a:solidFill>
              <a:srgbClr val="1A5E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16"/>
            <p:cNvSpPr/>
            <p:nvPr/>
          </p:nvSpPr>
          <p:spPr>
            <a:xfrm>
              <a:off x="6153800" y="510650"/>
              <a:ext cx="138150" cy="509200"/>
            </a:xfrm>
            <a:custGeom>
              <a:rect b="b" l="l" r="r" t="t"/>
              <a:pathLst>
                <a:path extrusionOk="0" h="20368" w="5526">
                  <a:moveTo>
                    <a:pt x="5191" y="1"/>
                  </a:moveTo>
                  <a:cubicBezTo>
                    <a:pt x="5058" y="1"/>
                    <a:pt x="4928" y="73"/>
                    <a:pt x="4900" y="236"/>
                  </a:cubicBezTo>
                  <a:cubicBezTo>
                    <a:pt x="4597" y="1512"/>
                    <a:pt x="4353" y="2850"/>
                    <a:pt x="4080" y="4187"/>
                  </a:cubicBezTo>
                  <a:cubicBezTo>
                    <a:pt x="3837" y="5464"/>
                    <a:pt x="3533" y="6771"/>
                    <a:pt x="3259" y="8078"/>
                  </a:cubicBezTo>
                  <a:cubicBezTo>
                    <a:pt x="2682" y="10722"/>
                    <a:pt x="2013" y="13306"/>
                    <a:pt x="1283" y="15889"/>
                  </a:cubicBezTo>
                  <a:lnTo>
                    <a:pt x="37" y="20205"/>
                  </a:lnTo>
                  <a:cubicBezTo>
                    <a:pt x="0" y="20298"/>
                    <a:pt x="109" y="20367"/>
                    <a:pt x="213" y="20367"/>
                  </a:cubicBezTo>
                  <a:cubicBezTo>
                    <a:pt x="281" y="20367"/>
                    <a:pt x="348" y="20338"/>
                    <a:pt x="372" y="20266"/>
                  </a:cubicBezTo>
                  <a:cubicBezTo>
                    <a:pt x="1314" y="17743"/>
                    <a:pt x="2074" y="15129"/>
                    <a:pt x="2773" y="12546"/>
                  </a:cubicBezTo>
                  <a:cubicBezTo>
                    <a:pt x="3472" y="9962"/>
                    <a:pt x="4141" y="7378"/>
                    <a:pt x="4657" y="4764"/>
                  </a:cubicBezTo>
                  <a:cubicBezTo>
                    <a:pt x="4961" y="3275"/>
                    <a:pt x="5296" y="1786"/>
                    <a:pt x="5508" y="296"/>
                  </a:cubicBezTo>
                  <a:cubicBezTo>
                    <a:pt x="5525" y="111"/>
                    <a:pt x="5356" y="1"/>
                    <a:pt x="5191" y="1"/>
                  </a:cubicBezTo>
                  <a:close/>
                </a:path>
              </a:pathLst>
            </a:custGeom>
            <a:solidFill>
              <a:srgbClr val="1A5E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6"/>
            <p:cNvSpPr/>
            <p:nvPr/>
          </p:nvSpPr>
          <p:spPr>
            <a:xfrm>
              <a:off x="6265650" y="-232050"/>
              <a:ext cx="443825" cy="249100"/>
            </a:xfrm>
            <a:custGeom>
              <a:rect b="b" l="l" r="r" t="t"/>
              <a:pathLst>
                <a:path extrusionOk="0" h="9964" w="17753">
                  <a:moveTo>
                    <a:pt x="13263" y="1"/>
                  </a:moveTo>
                  <a:cubicBezTo>
                    <a:pt x="12951" y="1"/>
                    <a:pt x="12667" y="14"/>
                    <a:pt x="12433" y="34"/>
                  </a:cubicBezTo>
                  <a:cubicBezTo>
                    <a:pt x="9424" y="308"/>
                    <a:pt x="6475" y="1189"/>
                    <a:pt x="3800" y="2587"/>
                  </a:cubicBezTo>
                  <a:cubicBezTo>
                    <a:pt x="2737" y="3104"/>
                    <a:pt x="1673" y="3803"/>
                    <a:pt x="1004" y="4776"/>
                  </a:cubicBezTo>
                  <a:cubicBezTo>
                    <a:pt x="305" y="5779"/>
                    <a:pt x="1" y="7147"/>
                    <a:pt x="548" y="8211"/>
                  </a:cubicBezTo>
                  <a:cubicBezTo>
                    <a:pt x="1034" y="9153"/>
                    <a:pt x="2098" y="9761"/>
                    <a:pt x="3192" y="9913"/>
                  </a:cubicBezTo>
                  <a:cubicBezTo>
                    <a:pt x="3445" y="9948"/>
                    <a:pt x="3698" y="9964"/>
                    <a:pt x="3953" y="9964"/>
                  </a:cubicBezTo>
                  <a:cubicBezTo>
                    <a:pt x="4802" y="9964"/>
                    <a:pt x="5657" y="9789"/>
                    <a:pt x="6475" y="9578"/>
                  </a:cubicBezTo>
                  <a:cubicBezTo>
                    <a:pt x="9059" y="8879"/>
                    <a:pt x="11582" y="7846"/>
                    <a:pt x="13861" y="6417"/>
                  </a:cubicBezTo>
                  <a:cubicBezTo>
                    <a:pt x="15168" y="5627"/>
                    <a:pt x="17752" y="3712"/>
                    <a:pt x="17418" y="1949"/>
                  </a:cubicBezTo>
                  <a:cubicBezTo>
                    <a:pt x="17164" y="349"/>
                    <a:pt x="14850" y="1"/>
                    <a:pt x="1326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16"/>
            <p:cNvSpPr/>
            <p:nvPr/>
          </p:nvSpPr>
          <p:spPr>
            <a:xfrm>
              <a:off x="6395175" y="-254875"/>
              <a:ext cx="504550" cy="153075"/>
            </a:xfrm>
            <a:custGeom>
              <a:rect b="b" l="l" r="r" t="t"/>
              <a:pathLst>
                <a:path extrusionOk="0" h="6123" w="20182">
                  <a:moveTo>
                    <a:pt x="19768" y="0"/>
                  </a:moveTo>
                  <a:cubicBezTo>
                    <a:pt x="19750" y="0"/>
                    <a:pt x="19733" y="2"/>
                    <a:pt x="19714" y="5"/>
                  </a:cubicBezTo>
                  <a:cubicBezTo>
                    <a:pt x="17100" y="370"/>
                    <a:pt x="14456" y="1069"/>
                    <a:pt x="11933" y="1738"/>
                  </a:cubicBezTo>
                  <a:cubicBezTo>
                    <a:pt x="9349" y="2467"/>
                    <a:pt x="6796" y="3227"/>
                    <a:pt x="4273" y="4169"/>
                  </a:cubicBezTo>
                  <a:cubicBezTo>
                    <a:pt x="2875" y="4686"/>
                    <a:pt x="1507" y="5233"/>
                    <a:pt x="139" y="5811"/>
                  </a:cubicBezTo>
                  <a:cubicBezTo>
                    <a:pt x="1" y="5866"/>
                    <a:pt x="89" y="6123"/>
                    <a:pt x="244" y="6123"/>
                  </a:cubicBezTo>
                  <a:cubicBezTo>
                    <a:pt x="259" y="6123"/>
                    <a:pt x="275" y="6120"/>
                    <a:pt x="291" y="6115"/>
                  </a:cubicBezTo>
                  <a:cubicBezTo>
                    <a:pt x="2814" y="5203"/>
                    <a:pt x="5276" y="4291"/>
                    <a:pt x="7799" y="3500"/>
                  </a:cubicBezTo>
                  <a:cubicBezTo>
                    <a:pt x="10322" y="2680"/>
                    <a:pt x="12875" y="2011"/>
                    <a:pt x="15459" y="1434"/>
                  </a:cubicBezTo>
                  <a:cubicBezTo>
                    <a:pt x="16887" y="1099"/>
                    <a:pt x="18377" y="826"/>
                    <a:pt x="19866" y="522"/>
                  </a:cubicBezTo>
                  <a:cubicBezTo>
                    <a:pt x="20182" y="464"/>
                    <a:pt x="20064" y="0"/>
                    <a:pt x="19768" y="0"/>
                  </a:cubicBezTo>
                  <a:close/>
                </a:path>
              </a:pathLst>
            </a:custGeom>
            <a:solidFill>
              <a:srgbClr val="1A5E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3" name="Google Shape;833;p16"/>
          <p:cNvSpPr txBox="1"/>
          <p:nvPr>
            <p:ph type="title"/>
          </p:nvPr>
        </p:nvSpPr>
        <p:spPr>
          <a:xfrm>
            <a:off x="713225" y="445025"/>
            <a:ext cx="7717500" cy="572700"/>
          </a:xfrm>
          <a:prstGeom prst="rect">
            <a:avLst/>
          </a:prstGeom>
        </p:spPr>
        <p:txBody>
          <a:bodyPr anchorCtr="0" anchor="b" bIns="0" lIns="0" spcFirstLastPara="1" rIns="0" wrap="square" tIns="0">
            <a:noAutofit/>
          </a:bodyPr>
          <a:lstStyle>
            <a:lvl1pPr lvl="0" rtl="0" algn="ctr">
              <a:spcBef>
                <a:spcPts val="0"/>
              </a:spcBef>
              <a:spcAft>
                <a:spcPts val="0"/>
              </a:spcAft>
              <a:buSzPts val="2800"/>
              <a:buNone/>
              <a:defRPr sz="3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34" name="Google Shape;834;p16"/>
          <p:cNvSpPr txBox="1"/>
          <p:nvPr>
            <p:ph idx="1" type="subTitle"/>
          </p:nvPr>
        </p:nvSpPr>
        <p:spPr>
          <a:xfrm>
            <a:off x="3382691" y="2491200"/>
            <a:ext cx="2377500" cy="4845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chemeClr val="accent1"/>
              </a:buClr>
              <a:buSzPts val="1800"/>
              <a:buFont typeface="Open Sans"/>
              <a:buNone/>
              <a:defRPr sz="1400"/>
            </a:lvl1pPr>
            <a:lvl2pPr lvl="1"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p:txBody>
      </p:sp>
      <p:sp>
        <p:nvSpPr>
          <p:cNvPr id="835" name="Google Shape;835;p16"/>
          <p:cNvSpPr txBox="1"/>
          <p:nvPr>
            <p:ph idx="2" type="subTitle"/>
          </p:nvPr>
        </p:nvSpPr>
        <p:spPr>
          <a:xfrm>
            <a:off x="3382691" y="2106000"/>
            <a:ext cx="2377500" cy="360900"/>
          </a:xfrm>
          <a:prstGeom prst="rect">
            <a:avLst/>
          </a:prstGeom>
        </p:spPr>
        <p:txBody>
          <a:bodyPr anchorCtr="0" anchor="b" bIns="0" lIns="0" spcFirstLastPara="1" rIns="0" wrap="square" tIns="0">
            <a:noAutofit/>
          </a:bodyPr>
          <a:lstStyle>
            <a:lvl1pPr lvl="0" rtl="0" algn="ctr">
              <a:lnSpc>
                <a:spcPct val="100000"/>
              </a:lnSpc>
              <a:spcBef>
                <a:spcPts val="0"/>
              </a:spcBef>
              <a:spcAft>
                <a:spcPts val="0"/>
              </a:spcAft>
              <a:buClr>
                <a:schemeClr val="accent3"/>
              </a:buClr>
              <a:buSzPts val="2100"/>
              <a:buFont typeface="Exo"/>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p:txBody>
      </p:sp>
      <p:sp>
        <p:nvSpPr>
          <p:cNvPr id="836" name="Google Shape;836;p16"/>
          <p:cNvSpPr txBox="1"/>
          <p:nvPr>
            <p:ph idx="3" type="subTitle"/>
          </p:nvPr>
        </p:nvSpPr>
        <p:spPr>
          <a:xfrm>
            <a:off x="713225" y="2491203"/>
            <a:ext cx="2377500" cy="4821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chemeClr val="accent1"/>
              </a:buClr>
              <a:buSzPts val="1800"/>
              <a:buFont typeface="Open Sans"/>
              <a:buNone/>
              <a:defRPr sz="1400"/>
            </a:lvl1pPr>
            <a:lvl2pPr lvl="1"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p:txBody>
      </p:sp>
      <p:sp>
        <p:nvSpPr>
          <p:cNvPr id="837" name="Google Shape;837;p16"/>
          <p:cNvSpPr txBox="1"/>
          <p:nvPr>
            <p:ph idx="4" type="subTitle"/>
          </p:nvPr>
        </p:nvSpPr>
        <p:spPr>
          <a:xfrm>
            <a:off x="713225" y="2106000"/>
            <a:ext cx="2377500" cy="360900"/>
          </a:xfrm>
          <a:prstGeom prst="rect">
            <a:avLst/>
          </a:prstGeom>
        </p:spPr>
        <p:txBody>
          <a:bodyPr anchorCtr="0" anchor="b" bIns="0" lIns="0" spcFirstLastPara="1" rIns="0" wrap="square" tIns="0">
            <a:noAutofit/>
          </a:bodyPr>
          <a:lstStyle>
            <a:lvl1pPr lvl="0" rtl="0" algn="ctr">
              <a:lnSpc>
                <a:spcPct val="100000"/>
              </a:lnSpc>
              <a:spcBef>
                <a:spcPts val="0"/>
              </a:spcBef>
              <a:spcAft>
                <a:spcPts val="0"/>
              </a:spcAft>
              <a:buClr>
                <a:schemeClr val="accent3"/>
              </a:buClr>
              <a:buSzPts val="2100"/>
              <a:buFont typeface="Exo"/>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p:txBody>
      </p:sp>
      <p:sp>
        <p:nvSpPr>
          <p:cNvPr id="838" name="Google Shape;838;p16"/>
          <p:cNvSpPr txBox="1"/>
          <p:nvPr>
            <p:ph idx="5" type="subTitle"/>
          </p:nvPr>
        </p:nvSpPr>
        <p:spPr>
          <a:xfrm>
            <a:off x="6052150" y="2491203"/>
            <a:ext cx="2377500" cy="4845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chemeClr val="accent1"/>
              </a:buClr>
              <a:buSzPts val="1800"/>
              <a:buFont typeface="Open Sans"/>
              <a:buNone/>
              <a:defRPr sz="1400"/>
            </a:lvl1pPr>
            <a:lvl2pPr lvl="1"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p:txBody>
      </p:sp>
      <p:sp>
        <p:nvSpPr>
          <p:cNvPr id="839" name="Google Shape;839;p16"/>
          <p:cNvSpPr txBox="1"/>
          <p:nvPr>
            <p:ph idx="6" type="subTitle"/>
          </p:nvPr>
        </p:nvSpPr>
        <p:spPr>
          <a:xfrm>
            <a:off x="3382691" y="4043398"/>
            <a:ext cx="2377500" cy="486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chemeClr val="accent1"/>
              </a:buClr>
              <a:buSzPts val="1800"/>
              <a:buFont typeface="Open Sans"/>
              <a:buNone/>
              <a:defRPr sz="1400"/>
            </a:lvl1pPr>
            <a:lvl2pPr lvl="1"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p:txBody>
      </p:sp>
      <p:sp>
        <p:nvSpPr>
          <p:cNvPr id="840" name="Google Shape;840;p16"/>
          <p:cNvSpPr txBox="1"/>
          <p:nvPr>
            <p:ph idx="7" type="subTitle"/>
          </p:nvPr>
        </p:nvSpPr>
        <p:spPr>
          <a:xfrm>
            <a:off x="3382691" y="3669293"/>
            <a:ext cx="2377500" cy="360900"/>
          </a:xfrm>
          <a:prstGeom prst="rect">
            <a:avLst/>
          </a:prstGeom>
        </p:spPr>
        <p:txBody>
          <a:bodyPr anchorCtr="0" anchor="b" bIns="0" lIns="0" spcFirstLastPara="1" rIns="0" wrap="square" tIns="0">
            <a:noAutofit/>
          </a:bodyPr>
          <a:lstStyle>
            <a:lvl1pPr lvl="0" rtl="0" algn="ctr">
              <a:lnSpc>
                <a:spcPct val="100000"/>
              </a:lnSpc>
              <a:spcBef>
                <a:spcPts val="0"/>
              </a:spcBef>
              <a:spcAft>
                <a:spcPts val="0"/>
              </a:spcAft>
              <a:buClr>
                <a:schemeClr val="accent3"/>
              </a:buClr>
              <a:buSzPts val="2100"/>
              <a:buFont typeface="Exo"/>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p:txBody>
      </p:sp>
      <p:sp>
        <p:nvSpPr>
          <p:cNvPr id="841" name="Google Shape;841;p16"/>
          <p:cNvSpPr txBox="1"/>
          <p:nvPr>
            <p:ph idx="8" type="subTitle"/>
          </p:nvPr>
        </p:nvSpPr>
        <p:spPr>
          <a:xfrm>
            <a:off x="713225" y="4043401"/>
            <a:ext cx="2377500" cy="4845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chemeClr val="accent1"/>
              </a:buClr>
              <a:buSzPts val="1800"/>
              <a:buFont typeface="Open Sans"/>
              <a:buNone/>
              <a:defRPr sz="1400"/>
            </a:lvl1pPr>
            <a:lvl2pPr lvl="1"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p:txBody>
      </p:sp>
      <p:sp>
        <p:nvSpPr>
          <p:cNvPr id="842" name="Google Shape;842;p16"/>
          <p:cNvSpPr txBox="1"/>
          <p:nvPr>
            <p:ph idx="9" type="subTitle"/>
          </p:nvPr>
        </p:nvSpPr>
        <p:spPr>
          <a:xfrm>
            <a:off x="713225" y="3669293"/>
            <a:ext cx="2377500" cy="360900"/>
          </a:xfrm>
          <a:prstGeom prst="rect">
            <a:avLst/>
          </a:prstGeom>
        </p:spPr>
        <p:txBody>
          <a:bodyPr anchorCtr="0" anchor="b" bIns="0" lIns="0" spcFirstLastPara="1" rIns="0" wrap="square" tIns="0">
            <a:noAutofit/>
          </a:bodyPr>
          <a:lstStyle>
            <a:lvl1pPr lvl="0" rtl="0" algn="ctr">
              <a:lnSpc>
                <a:spcPct val="100000"/>
              </a:lnSpc>
              <a:spcBef>
                <a:spcPts val="0"/>
              </a:spcBef>
              <a:spcAft>
                <a:spcPts val="0"/>
              </a:spcAft>
              <a:buClr>
                <a:schemeClr val="accent3"/>
              </a:buClr>
              <a:buSzPts val="2100"/>
              <a:buFont typeface="Exo"/>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p:txBody>
      </p:sp>
      <p:sp>
        <p:nvSpPr>
          <p:cNvPr id="843" name="Google Shape;843;p16"/>
          <p:cNvSpPr txBox="1"/>
          <p:nvPr>
            <p:ph idx="13" type="subTitle"/>
          </p:nvPr>
        </p:nvSpPr>
        <p:spPr>
          <a:xfrm>
            <a:off x="6052150" y="4043401"/>
            <a:ext cx="2377500" cy="486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chemeClr val="accent1"/>
              </a:buClr>
              <a:buSzPts val="1800"/>
              <a:buFont typeface="Open Sans"/>
              <a:buNone/>
              <a:defRPr sz="1400"/>
            </a:lvl1pPr>
            <a:lvl2pPr lvl="1"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p:txBody>
      </p:sp>
      <p:sp>
        <p:nvSpPr>
          <p:cNvPr id="844" name="Google Shape;844;p16"/>
          <p:cNvSpPr txBox="1"/>
          <p:nvPr>
            <p:ph idx="14" type="subTitle"/>
          </p:nvPr>
        </p:nvSpPr>
        <p:spPr>
          <a:xfrm>
            <a:off x="6052150" y="3669293"/>
            <a:ext cx="2377500" cy="360900"/>
          </a:xfrm>
          <a:prstGeom prst="rect">
            <a:avLst/>
          </a:prstGeom>
        </p:spPr>
        <p:txBody>
          <a:bodyPr anchorCtr="0" anchor="b" bIns="0" lIns="0" spcFirstLastPara="1" rIns="0" wrap="square" tIns="0">
            <a:noAutofit/>
          </a:bodyPr>
          <a:lstStyle>
            <a:lvl1pPr lvl="0" rtl="0" algn="ctr">
              <a:lnSpc>
                <a:spcPct val="100000"/>
              </a:lnSpc>
              <a:spcBef>
                <a:spcPts val="0"/>
              </a:spcBef>
              <a:spcAft>
                <a:spcPts val="0"/>
              </a:spcAft>
              <a:buClr>
                <a:schemeClr val="accent3"/>
              </a:buClr>
              <a:buSzPts val="2100"/>
              <a:buFont typeface="Exo"/>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p:txBody>
      </p:sp>
      <p:sp>
        <p:nvSpPr>
          <p:cNvPr id="845" name="Google Shape;845;p16"/>
          <p:cNvSpPr txBox="1"/>
          <p:nvPr>
            <p:ph idx="15" type="subTitle"/>
          </p:nvPr>
        </p:nvSpPr>
        <p:spPr>
          <a:xfrm>
            <a:off x="6052150" y="2106000"/>
            <a:ext cx="2377500" cy="360900"/>
          </a:xfrm>
          <a:prstGeom prst="rect">
            <a:avLst/>
          </a:prstGeom>
        </p:spPr>
        <p:txBody>
          <a:bodyPr anchorCtr="0" anchor="b" bIns="0" lIns="0" spcFirstLastPara="1" rIns="0" wrap="square" tIns="0">
            <a:noAutofit/>
          </a:bodyPr>
          <a:lstStyle>
            <a:lvl1pPr lvl="0" rtl="0" algn="ctr">
              <a:lnSpc>
                <a:spcPct val="100000"/>
              </a:lnSpc>
              <a:spcBef>
                <a:spcPts val="0"/>
              </a:spcBef>
              <a:spcAft>
                <a:spcPts val="0"/>
              </a:spcAft>
              <a:buClr>
                <a:schemeClr val="accent3"/>
              </a:buClr>
              <a:buSzPts val="2100"/>
              <a:buFont typeface="Exo"/>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p:txBody>
      </p:sp>
      <p:sp>
        <p:nvSpPr>
          <p:cNvPr id="846" name="Google Shape;846;p16"/>
          <p:cNvSpPr/>
          <p:nvPr/>
        </p:nvSpPr>
        <p:spPr>
          <a:xfrm flipH="1" rot="10800000">
            <a:off x="-1462200" y="-98475"/>
            <a:ext cx="3284538" cy="1337403"/>
          </a:xfrm>
          <a:custGeom>
            <a:rect b="b" l="l" r="r" t="t"/>
            <a:pathLst>
              <a:path extrusionOk="0" h="13347" w="32779">
                <a:moveTo>
                  <a:pt x="12484" y="0"/>
                </a:moveTo>
                <a:cubicBezTo>
                  <a:pt x="11426" y="0"/>
                  <a:pt x="10371" y="246"/>
                  <a:pt x="9418" y="702"/>
                </a:cubicBezTo>
                <a:cubicBezTo>
                  <a:pt x="9418" y="702"/>
                  <a:pt x="6632" y="2179"/>
                  <a:pt x="5072" y="4274"/>
                </a:cubicBezTo>
                <a:cubicBezTo>
                  <a:pt x="3547" y="6307"/>
                  <a:pt x="2057" y="7065"/>
                  <a:pt x="691" y="7065"/>
                </a:cubicBezTo>
                <a:cubicBezTo>
                  <a:pt x="457" y="7065"/>
                  <a:pt x="227" y="7042"/>
                  <a:pt x="0" y="7001"/>
                </a:cubicBezTo>
                <a:lnTo>
                  <a:pt x="0" y="13347"/>
                </a:lnTo>
                <a:lnTo>
                  <a:pt x="32778" y="13347"/>
                </a:lnTo>
                <a:cubicBezTo>
                  <a:pt x="32528" y="12930"/>
                  <a:pt x="32290" y="12513"/>
                  <a:pt x="32040" y="12108"/>
                </a:cubicBezTo>
                <a:cubicBezTo>
                  <a:pt x="31730" y="11620"/>
                  <a:pt x="31409" y="11120"/>
                  <a:pt x="31076" y="10644"/>
                </a:cubicBezTo>
                <a:cubicBezTo>
                  <a:pt x="30433" y="9751"/>
                  <a:pt x="29706" y="8894"/>
                  <a:pt x="28813" y="8239"/>
                </a:cubicBezTo>
                <a:cubicBezTo>
                  <a:pt x="28373" y="7929"/>
                  <a:pt x="27897" y="7655"/>
                  <a:pt x="27397" y="7477"/>
                </a:cubicBezTo>
                <a:cubicBezTo>
                  <a:pt x="26801" y="7274"/>
                  <a:pt x="26170" y="7191"/>
                  <a:pt x="25551" y="7191"/>
                </a:cubicBezTo>
                <a:cubicBezTo>
                  <a:pt x="24595" y="7208"/>
                  <a:pt x="23639" y="7391"/>
                  <a:pt x="22688" y="7391"/>
                </a:cubicBezTo>
                <a:cubicBezTo>
                  <a:pt x="22336" y="7391"/>
                  <a:pt x="21985" y="7366"/>
                  <a:pt x="21634" y="7298"/>
                </a:cubicBezTo>
                <a:cubicBezTo>
                  <a:pt x="21074" y="7179"/>
                  <a:pt x="20515" y="6953"/>
                  <a:pt x="20086" y="6560"/>
                </a:cubicBezTo>
                <a:cubicBezTo>
                  <a:pt x="19658" y="6155"/>
                  <a:pt x="19408" y="5619"/>
                  <a:pt x="19169" y="5096"/>
                </a:cubicBezTo>
                <a:cubicBezTo>
                  <a:pt x="18943" y="4572"/>
                  <a:pt x="18753" y="4024"/>
                  <a:pt x="18467" y="3536"/>
                </a:cubicBezTo>
                <a:cubicBezTo>
                  <a:pt x="18193" y="3060"/>
                  <a:pt x="17872" y="2619"/>
                  <a:pt x="17514" y="2238"/>
                </a:cubicBezTo>
                <a:cubicBezTo>
                  <a:pt x="16764" y="1440"/>
                  <a:pt x="15836" y="809"/>
                  <a:pt x="14824" y="428"/>
                </a:cubicBezTo>
                <a:cubicBezTo>
                  <a:pt x="14069" y="138"/>
                  <a:pt x="13276" y="0"/>
                  <a:pt x="124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16"/>
          <p:cNvSpPr/>
          <p:nvPr/>
        </p:nvSpPr>
        <p:spPr>
          <a:xfrm>
            <a:off x="-1148475" y="2430725"/>
            <a:ext cx="2700675" cy="3013750"/>
          </a:xfrm>
          <a:custGeom>
            <a:rect b="b" l="l" r="r" t="t"/>
            <a:pathLst>
              <a:path extrusionOk="0" h="120550" w="108027">
                <a:moveTo>
                  <a:pt x="0" y="0"/>
                </a:moveTo>
                <a:lnTo>
                  <a:pt x="0" y="120549"/>
                </a:lnTo>
                <a:lnTo>
                  <a:pt x="106841" y="120549"/>
                </a:lnTo>
                <a:cubicBezTo>
                  <a:pt x="107570" y="117145"/>
                  <a:pt x="108026" y="113680"/>
                  <a:pt x="107753" y="110215"/>
                </a:cubicBezTo>
                <a:cubicBezTo>
                  <a:pt x="107327" y="103832"/>
                  <a:pt x="104105" y="97266"/>
                  <a:pt x="98300" y="94561"/>
                </a:cubicBezTo>
                <a:cubicBezTo>
                  <a:pt x="95156" y="93106"/>
                  <a:pt x="91690" y="92934"/>
                  <a:pt x="88173" y="92934"/>
                </a:cubicBezTo>
                <a:cubicBezTo>
                  <a:pt x="87086" y="92934"/>
                  <a:pt x="85995" y="92951"/>
                  <a:pt x="84907" y="92951"/>
                </a:cubicBezTo>
                <a:cubicBezTo>
                  <a:pt x="81719" y="92951"/>
                  <a:pt x="78557" y="92810"/>
                  <a:pt x="75625" y="91704"/>
                </a:cubicBezTo>
                <a:cubicBezTo>
                  <a:pt x="68482" y="89060"/>
                  <a:pt x="64469" y="81217"/>
                  <a:pt x="63497" y="73679"/>
                </a:cubicBezTo>
                <a:cubicBezTo>
                  <a:pt x="62463" y="65716"/>
                  <a:pt x="63770" y="56749"/>
                  <a:pt x="58633" y="50640"/>
                </a:cubicBezTo>
                <a:cubicBezTo>
                  <a:pt x="51490" y="42159"/>
                  <a:pt x="36931" y="45047"/>
                  <a:pt x="28542" y="37843"/>
                </a:cubicBezTo>
                <a:cubicBezTo>
                  <a:pt x="20943" y="31308"/>
                  <a:pt x="21429" y="19332"/>
                  <a:pt x="15988" y="10852"/>
                </a:cubicBezTo>
                <a:cubicBezTo>
                  <a:pt x="11946" y="4529"/>
                  <a:pt x="6201" y="1885"/>
                  <a:pt x="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8" name="Google Shape;848;p16"/>
          <p:cNvGrpSpPr/>
          <p:nvPr/>
        </p:nvGrpSpPr>
        <p:grpSpPr>
          <a:xfrm rot="5400000">
            <a:off x="8486450" y="3760800"/>
            <a:ext cx="1511075" cy="1988850"/>
            <a:chOff x="4311125" y="3452300"/>
            <a:chExt cx="1511075" cy="1988850"/>
          </a:xfrm>
        </p:grpSpPr>
        <p:sp>
          <p:nvSpPr>
            <p:cNvPr id="849" name="Google Shape;849;p16"/>
            <p:cNvSpPr/>
            <p:nvPr/>
          </p:nvSpPr>
          <p:spPr>
            <a:xfrm>
              <a:off x="4430350" y="3484625"/>
              <a:ext cx="1141375" cy="1956525"/>
            </a:xfrm>
            <a:custGeom>
              <a:rect b="b" l="l" r="r" t="t"/>
              <a:pathLst>
                <a:path extrusionOk="0" h="78261" w="45655">
                  <a:moveTo>
                    <a:pt x="36667" y="0"/>
                  </a:moveTo>
                  <a:cubicBezTo>
                    <a:pt x="36513" y="0"/>
                    <a:pt x="36358" y="80"/>
                    <a:pt x="36297" y="264"/>
                  </a:cubicBezTo>
                  <a:cubicBezTo>
                    <a:pt x="35597" y="2787"/>
                    <a:pt x="35445" y="5401"/>
                    <a:pt x="35506" y="7985"/>
                  </a:cubicBezTo>
                  <a:cubicBezTo>
                    <a:pt x="35597" y="10599"/>
                    <a:pt x="35749" y="13183"/>
                    <a:pt x="35658" y="15797"/>
                  </a:cubicBezTo>
                  <a:cubicBezTo>
                    <a:pt x="35506" y="21359"/>
                    <a:pt x="34898" y="26830"/>
                    <a:pt x="34230" y="32301"/>
                  </a:cubicBezTo>
                  <a:cubicBezTo>
                    <a:pt x="33531" y="37651"/>
                    <a:pt x="32831" y="43092"/>
                    <a:pt x="33044" y="48533"/>
                  </a:cubicBezTo>
                  <a:cubicBezTo>
                    <a:pt x="33135" y="51207"/>
                    <a:pt x="33470" y="53882"/>
                    <a:pt x="34108" y="56496"/>
                  </a:cubicBezTo>
                  <a:cubicBezTo>
                    <a:pt x="34290" y="57293"/>
                    <a:pt x="34505" y="58079"/>
                    <a:pt x="34746" y="58857"/>
                  </a:cubicBezTo>
                  <a:lnTo>
                    <a:pt x="34746" y="58857"/>
                  </a:lnTo>
                  <a:cubicBezTo>
                    <a:pt x="33595" y="57122"/>
                    <a:pt x="32394" y="55420"/>
                    <a:pt x="31129" y="53761"/>
                  </a:cubicBezTo>
                  <a:cubicBezTo>
                    <a:pt x="28181" y="49931"/>
                    <a:pt x="24837" y="46435"/>
                    <a:pt x="21494" y="42909"/>
                  </a:cubicBezTo>
                  <a:cubicBezTo>
                    <a:pt x="18059" y="39323"/>
                    <a:pt x="14685" y="35706"/>
                    <a:pt x="11220" y="32180"/>
                  </a:cubicBezTo>
                  <a:cubicBezTo>
                    <a:pt x="7512" y="28411"/>
                    <a:pt x="3621" y="24763"/>
                    <a:pt x="369" y="20599"/>
                  </a:cubicBezTo>
                  <a:cubicBezTo>
                    <a:pt x="342" y="20578"/>
                    <a:pt x="313" y="20569"/>
                    <a:pt x="284" y="20569"/>
                  </a:cubicBezTo>
                  <a:cubicBezTo>
                    <a:pt x="144" y="20569"/>
                    <a:pt x="0" y="20777"/>
                    <a:pt x="126" y="20903"/>
                  </a:cubicBezTo>
                  <a:cubicBezTo>
                    <a:pt x="3013" y="24611"/>
                    <a:pt x="6448" y="27894"/>
                    <a:pt x="9792" y="31238"/>
                  </a:cubicBezTo>
                  <a:cubicBezTo>
                    <a:pt x="13257" y="34703"/>
                    <a:pt x="16479" y="38289"/>
                    <a:pt x="19731" y="41937"/>
                  </a:cubicBezTo>
                  <a:cubicBezTo>
                    <a:pt x="23014" y="45584"/>
                    <a:pt x="26418" y="49141"/>
                    <a:pt x="29518" y="52940"/>
                  </a:cubicBezTo>
                  <a:cubicBezTo>
                    <a:pt x="31847" y="55833"/>
                    <a:pt x="33939" y="58923"/>
                    <a:pt x="35905" y="62084"/>
                  </a:cubicBezTo>
                  <a:lnTo>
                    <a:pt x="35905" y="62084"/>
                  </a:lnTo>
                  <a:cubicBezTo>
                    <a:pt x="36090" y="62544"/>
                    <a:pt x="36282" y="63002"/>
                    <a:pt x="36479" y="63457"/>
                  </a:cubicBezTo>
                  <a:cubicBezTo>
                    <a:pt x="38515" y="68047"/>
                    <a:pt x="41129" y="72302"/>
                    <a:pt x="43835" y="76527"/>
                  </a:cubicBezTo>
                  <a:cubicBezTo>
                    <a:pt x="44169" y="77044"/>
                    <a:pt x="44503" y="77591"/>
                    <a:pt x="44838" y="78077"/>
                  </a:cubicBezTo>
                  <a:cubicBezTo>
                    <a:pt x="44922" y="78207"/>
                    <a:pt x="45037" y="78261"/>
                    <a:pt x="45150" y="78261"/>
                  </a:cubicBezTo>
                  <a:cubicBezTo>
                    <a:pt x="45407" y="78261"/>
                    <a:pt x="45654" y="77987"/>
                    <a:pt x="45506" y="77712"/>
                  </a:cubicBezTo>
                  <a:cubicBezTo>
                    <a:pt x="42668" y="72313"/>
                    <a:pt x="39816" y="66913"/>
                    <a:pt x="36604" y="61750"/>
                  </a:cubicBezTo>
                  <a:lnTo>
                    <a:pt x="36604" y="61750"/>
                  </a:lnTo>
                  <a:cubicBezTo>
                    <a:pt x="35167" y="58097"/>
                    <a:pt x="34209" y="54278"/>
                    <a:pt x="33926" y="50296"/>
                  </a:cubicBezTo>
                  <a:cubicBezTo>
                    <a:pt x="33500" y="44946"/>
                    <a:pt x="34078" y="39566"/>
                    <a:pt x="34716" y="34247"/>
                  </a:cubicBezTo>
                  <a:cubicBezTo>
                    <a:pt x="35385" y="28806"/>
                    <a:pt x="36114" y="23395"/>
                    <a:pt x="36357" y="17985"/>
                  </a:cubicBezTo>
                  <a:cubicBezTo>
                    <a:pt x="36449" y="15310"/>
                    <a:pt x="36449" y="12696"/>
                    <a:pt x="36297" y="10021"/>
                  </a:cubicBezTo>
                  <a:cubicBezTo>
                    <a:pt x="36205" y="7499"/>
                    <a:pt x="36084" y="4945"/>
                    <a:pt x="36540" y="2423"/>
                  </a:cubicBezTo>
                  <a:cubicBezTo>
                    <a:pt x="36631" y="1784"/>
                    <a:pt x="36844" y="1115"/>
                    <a:pt x="37026" y="447"/>
                  </a:cubicBezTo>
                  <a:cubicBezTo>
                    <a:pt x="37117" y="175"/>
                    <a:pt x="36894" y="0"/>
                    <a:pt x="366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6"/>
            <p:cNvSpPr/>
            <p:nvPr/>
          </p:nvSpPr>
          <p:spPr>
            <a:xfrm>
              <a:off x="4414425" y="3988700"/>
              <a:ext cx="770700" cy="833475"/>
            </a:xfrm>
            <a:custGeom>
              <a:rect b="b" l="l" r="r" t="t"/>
              <a:pathLst>
                <a:path extrusionOk="0" h="33339" w="30828">
                  <a:moveTo>
                    <a:pt x="1147" y="1202"/>
                  </a:moveTo>
                  <a:cubicBezTo>
                    <a:pt x="3577" y="2517"/>
                    <a:pt x="5914" y="4016"/>
                    <a:pt x="8179" y="5634"/>
                  </a:cubicBezTo>
                  <a:cubicBezTo>
                    <a:pt x="10641" y="7397"/>
                    <a:pt x="13073" y="9220"/>
                    <a:pt x="15474" y="11044"/>
                  </a:cubicBezTo>
                  <a:cubicBezTo>
                    <a:pt x="17723" y="12746"/>
                    <a:pt x="19882" y="14600"/>
                    <a:pt x="21675" y="16819"/>
                  </a:cubicBezTo>
                  <a:cubicBezTo>
                    <a:pt x="23407" y="18977"/>
                    <a:pt x="24471" y="21470"/>
                    <a:pt x="25474" y="24053"/>
                  </a:cubicBezTo>
                  <a:cubicBezTo>
                    <a:pt x="26343" y="26406"/>
                    <a:pt x="27211" y="28784"/>
                    <a:pt x="28602" y="30879"/>
                  </a:cubicBezTo>
                  <a:lnTo>
                    <a:pt x="28602" y="30879"/>
                  </a:lnTo>
                  <a:cubicBezTo>
                    <a:pt x="27268" y="29814"/>
                    <a:pt x="25748" y="28974"/>
                    <a:pt x="24228" y="28157"/>
                  </a:cubicBezTo>
                  <a:cubicBezTo>
                    <a:pt x="22921" y="27488"/>
                    <a:pt x="21675" y="26789"/>
                    <a:pt x="20459" y="26029"/>
                  </a:cubicBezTo>
                  <a:cubicBezTo>
                    <a:pt x="19152" y="25208"/>
                    <a:pt x="17906" y="24327"/>
                    <a:pt x="16720" y="23385"/>
                  </a:cubicBezTo>
                  <a:cubicBezTo>
                    <a:pt x="14380" y="21470"/>
                    <a:pt x="12161" y="19312"/>
                    <a:pt x="10307" y="16910"/>
                  </a:cubicBezTo>
                  <a:cubicBezTo>
                    <a:pt x="8453" y="14570"/>
                    <a:pt x="6811" y="11986"/>
                    <a:pt x="5322" y="9372"/>
                  </a:cubicBezTo>
                  <a:cubicBezTo>
                    <a:pt x="3863" y="6698"/>
                    <a:pt x="2495" y="3962"/>
                    <a:pt x="1158" y="1226"/>
                  </a:cubicBezTo>
                  <a:cubicBezTo>
                    <a:pt x="1154" y="1218"/>
                    <a:pt x="1150" y="1210"/>
                    <a:pt x="1147" y="1202"/>
                  </a:cubicBezTo>
                  <a:close/>
                  <a:moveTo>
                    <a:pt x="416" y="0"/>
                  </a:moveTo>
                  <a:cubicBezTo>
                    <a:pt x="180" y="0"/>
                    <a:pt x="0" y="249"/>
                    <a:pt x="124" y="497"/>
                  </a:cubicBezTo>
                  <a:cubicBezTo>
                    <a:pt x="158" y="564"/>
                    <a:pt x="192" y="632"/>
                    <a:pt x="226" y="699"/>
                  </a:cubicBezTo>
                  <a:lnTo>
                    <a:pt x="226" y="699"/>
                  </a:lnTo>
                  <a:lnTo>
                    <a:pt x="216" y="710"/>
                  </a:lnTo>
                  <a:cubicBezTo>
                    <a:pt x="222" y="713"/>
                    <a:pt x="229" y="717"/>
                    <a:pt x="236" y="720"/>
                  </a:cubicBezTo>
                  <a:lnTo>
                    <a:pt x="236" y="720"/>
                  </a:lnTo>
                  <a:cubicBezTo>
                    <a:pt x="1567" y="3381"/>
                    <a:pt x="2901" y="6041"/>
                    <a:pt x="4349" y="8643"/>
                  </a:cubicBezTo>
                  <a:cubicBezTo>
                    <a:pt x="5839" y="11257"/>
                    <a:pt x="7419" y="13841"/>
                    <a:pt x="9213" y="16272"/>
                  </a:cubicBezTo>
                  <a:cubicBezTo>
                    <a:pt x="11036" y="18734"/>
                    <a:pt x="13012" y="21075"/>
                    <a:pt x="15322" y="23050"/>
                  </a:cubicBezTo>
                  <a:cubicBezTo>
                    <a:pt x="17632" y="25026"/>
                    <a:pt x="20155" y="26698"/>
                    <a:pt x="22860" y="28096"/>
                  </a:cubicBezTo>
                  <a:cubicBezTo>
                    <a:pt x="25292" y="29342"/>
                    <a:pt x="27876" y="30528"/>
                    <a:pt x="29882" y="32503"/>
                  </a:cubicBezTo>
                  <a:cubicBezTo>
                    <a:pt x="30155" y="32716"/>
                    <a:pt x="30368" y="32990"/>
                    <a:pt x="30611" y="33263"/>
                  </a:cubicBezTo>
                  <a:cubicBezTo>
                    <a:pt x="30611" y="33317"/>
                    <a:pt x="30632" y="33339"/>
                    <a:pt x="30659" y="33339"/>
                  </a:cubicBezTo>
                  <a:cubicBezTo>
                    <a:pt x="30725" y="33339"/>
                    <a:pt x="30828" y="33210"/>
                    <a:pt x="30763" y="33081"/>
                  </a:cubicBezTo>
                  <a:cubicBezTo>
                    <a:pt x="30531" y="32769"/>
                    <a:pt x="30285" y="32474"/>
                    <a:pt x="30026" y="32194"/>
                  </a:cubicBezTo>
                  <a:lnTo>
                    <a:pt x="30026" y="32194"/>
                  </a:lnTo>
                  <a:cubicBezTo>
                    <a:pt x="30129" y="32075"/>
                    <a:pt x="30164" y="31888"/>
                    <a:pt x="30034" y="31743"/>
                  </a:cubicBezTo>
                  <a:cubicBezTo>
                    <a:pt x="28332" y="29616"/>
                    <a:pt x="27359" y="27002"/>
                    <a:pt x="26417" y="24479"/>
                  </a:cubicBezTo>
                  <a:cubicBezTo>
                    <a:pt x="25444" y="21895"/>
                    <a:pt x="24441" y="19312"/>
                    <a:pt x="22800" y="17062"/>
                  </a:cubicBezTo>
                  <a:cubicBezTo>
                    <a:pt x="21128" y="14783"/>
                    <a:pt x="19000" y="12868"/>
                    <a:pt x="16812" y="11105"/>
                  </a:cubicBezTo>
                  <a:cubicBezTo>
                    <a:pt x="14441" y="9251"/>
                    <a:pt x="11979" y="7427"/>
                    <a:pt x="9547" y="5664"/>
                  </a:cubicBezTo>
                  <a:cubicBezTo>
                    <a:pt x="6994" y="3840"/>
                    <a:pt x="4410" y="2108"/>
                    <a:pt x="1644" y="618"/>
                  </a:cubicBezTo>
                  <a:cubicBezTo>
                    <a:pt x="1310" y="436"/>
                    <a:pt x="975" y="254"/>
                    <a:pt x="580" y="41"/>
                  </a:cubicBezTo>
                  <a:cubicBezTo>
                    <a:pt x="525" y="13"/>
                    <a:pt x="469" y="0"/>
                    <a:pt x="41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16"/>
            <p:cNvSpPr/>
            <p:nvPr/>
          </p:nvSpPr>
          <p:spPr>
            <a:xfrm>
              <a:off x="5158425" y="3452300"/>
              <a:ext cx="316900" cy="1314500"/>
            </a:xfrm>
            <a:custGeom>
              <a:rect b="b" l="l" r="r" t="t"/>
              <a:pathLst>
                <a:path extrusionOk="0" h="52580" w="12676">
                  <a:moveTo>
                    <a:pt x="7700" y="2038"/>
                  </a:moveTo>
                  <a:cubicBezTo>
                    <a:pt x="8039" y="4804"/>
                    <a:pt x="9163" y="7415"/>
                    <a:pt x="10031" y="10068"/>
                  </a:cubicBezTo>
                  <a:cubicBezTo>
                    <a:pt x="11003" y="13077"/>
                    <a:pt x="11581" y="16147"/>
                    <a:pt x="11824" y="19308"/>
                  </a:cubicBezTo>
                  <a:cubicBezTo>
                    <a:pt x="12006" y="22409"/>
                    <a:pt x="11824" y="25570"/>
                    <a:pt x="11277" y="28640"/>
                  </a:cubicBezTo>
                  <a:cubicBezTo>
                    <a:pt x="10760" y="31740"/>
                    <a:pt x="9848" y="34719"/>
                    <a:pt x="8541" y="37576"/>
                  </a:cubicBezTo>
                  <a:cubicBezTo>
                    <a:pt x="7204" y="40555"/>
                    <a:pt x="5350" y="43291"/>
                    <a:pt x="4164" y="46330"/>
                  </a:cubicBezTo>
                  <a:cubicBezTo>
                    <a:pt x="4071" y="46555"/>
                    <a:pt x="4000" y="46792"/>
                    <a:pt x="3924" y="47026"/>
                  </a:cubicBezTo>
                  <a:lnTo>
                    <a:pt x="3924" y="47026"/>
                  </a:lnTo>
                  <a:cubicBezTo>
                    <a:pt x="3399" y="45773"/>
                    <a:pt x="2718" y="44554"/>
                    <a:pt x="2189" y="43382"/>
                  </a:cubicBezTo>
                  <a:cubicBezTo>
                    <a:pt x="1490" y="41832"/>
                    <a:pt x="1155" y="40190"/>
                    <a:pt x="1155" y="38458"/>
                  </a:cubicBezTo>
                  <a:cubicBezTo>
                    <a:pt x="1155" y="36695"/>
                    <a:pt x="1490" y="34962"/>
                    <a:pt x="1824" y="33199"/>
                  </a:cubicBezTo>
                  <a:cubicBezTo>
                    <a:pt x="2493" y="29673"/>
                    <a:pt x="3040" y="26117"/>
                    <a:pt x="3040" y="22470"/>
                  </a:cubicBezTo>
                  <a:cubicBezTo>
                    <a:pt x="3040" y="20646"/>
                    <a:pt x="2918" y="18852"/>
                    <a:pt x="3009" y="17029"/>
                  </a:cubicBezTo>
                  <a:cubicBezTo>
                    <a:pt x="3070" y="15235"/>
                    <a:pt x="3374" y="13533"/>
                    <a:pt x="3921" y="11862"/>
                  </a:cubicBezTo>
                  <a:cubicBezTo>
                    <a:pt x="4438" y="10190"/>
                    <a:pt x="5137" y="8548"/>
                    <a:pt x="5775" y="6907"/>
                  </a:cubicBezTo>
                  <a:cubicBezTo>
                    <a:pt x="6417" y="5274"/>
                    <a:pt x="7058" y="3669"/>
                    <a:pt x="7700" y="2038"/>
                  </a:cubicBezTo>
                  <a:close/>
                  <a:moveTo>
                    <a:pt x="7975" y="1"/>
                  </a:moveTo>
                  <a:cubicBezTo>
                    <a:pt x="7825" y="1"/>
                    <a:pt x="7668" y="85"/>
                    <a:pt x="7599" y="250"/>
                  </a:cubicBezTo>
                  <a:cubicBezTo>
                    <a:pt x="6900" y="1983"/>
                    <a:pt x="6262" y="3685"/>
                    <a:pt x="5593" y="5387"/>
                  </a:cubicBezTo>
                  <a:cubicBezTo>
                    <a:pt x="4924" y="7059"/>
                    <a:pt x="4256" y="8700"/>
                    <a:pt x="3648" y="10372"/>
                  </a:cubicBezTo>
                  <a:cubicBezTo>
                    <a:pt x="3070" y="12013"/>
                    <a:pt x="2614" y="13685"/>
                    <a:pt x="2432" y="15387"/>
                  </a:cubicBezTo>
                  <a:cubicBezTo>
                    <a:pt x="2249" y="17181"/>
                    <a:pt x="2310" y="19004"/>
                    <a:pt x="2341" y="20798"/>
                  </a:cubicBezTo>
                  <a:cubicBezTo>
                    <a:pt x="2462" y="24445"/>
                    <a:pt x="2128" y="28032"/>
                    <a:pt x="1490" y="31619"/>
                  </a:cubicBezTo>
                  <a:cubicBezTo>
                    <a:pt x="882" y="34962"/>
                    <a:pt x="0" y="38518"/>
                    <a:pt x="1064" y="41862"/>
                  </a:cubicBezTo>
                  <a:cubicBezTo>
                    <a:pt x="1689" y="43854"/>
                    <a:pt x="2979" y="45658"/>
                    <a:pt x="3757" y="47605"/>
                  </a:cubicBezTo>
                  <a:lnTo>
                    <a:pt x="3757" y="47605"/>
                  </a:lnTo>
                  <a:cubicBezTo>
                    <a:pt x="3764" y="47644"/>
                    <a:pt x="3778" y="47678"/>
                    <a:pt x="3798" y="47709"/>
                  </a:cubicBezTo>
                  <a:lnTo>
                    <a:pt x="3798" y="47709"/>
                  </a:lnTo>
                  <a:cubicBezTo>
                    <a:pt x="4207" y="48760"/>
                    <a:pt x="4461" y="49853"/>
                    <a:pt x="4377" y="51041"/>
                  </a:cubicBezTo>
                  <a:cubicBezTo>
                    <a:pt x="4316" y="51437"/>
                    <a:pt x="4225" y="51862"/>
                    <a:pt x="4104" y="52257"/>
                  </a:cubicBezTo>
                  <a:cubicBezTo>
                    <a:pt x="4084" y="52478"/>
                    <a:pt x="4156" y="52579"/>
                    <a:pt x="4234" y="52579"/>
                  </a:cubicBezTo>
                  <a:cubicBezTo>
                    <a:pt x="4274" y="52579"/>
                    <a:pt x="4316" y="52552"/>
                    <a:pt x="4347" y="52500"/>
                  </a:cubicBezTo>
                  <a:cubicBezTo>
                    <a:pt x="4984" y="50907"/>
                    <a:pt x="4765" y="49336"/>
                    <a:pt x="4227" y="47811"/>
                  </a:cubicBezTo>
                  <a:lnTo>
                    <a:pt x="4227" y="47811"/>
                  </a:lnTo>
                  <a:cubicBezTo>
                    <a:pt x="4294" y="47773"/>
                    <a:pt x="4349" y="47706"/>
                    <a:pt x="4377" y="47607"/>
                  </a:cubicBezTo>
                  <a:cubicBezTo>
                    <a:pt x="4863" y="46057"/>
                    <a:pt x="5654" y="44567"/>
                    <a:pt x="6444" y="43139"/>
                  </a:cubicBezTo>
                  <a:cubicBezTo>
                    <a:pt x="7265" y="41710"/>
                    <a:pt x="8055" y="40281"/>
                    <a:pt x="8785" y="38822"/>
                  </a:cubicBezTo>
                  <a:cubicBezTo>
                    <a:pt x="10152" y="35996"/>
                    <a:pt x="11155" y="32986"/>
                    <a:pt x="11763" y="29916"/>
                  </a:cubicBezTo>
                  <a:cubicBezTo>
                    <a:pt x="12432" y="26816"/>
                    <a:pt x="12675" y="23685"/>
                    <a:pt x="12584" y="20524"/>
                  </a:cubicBezTo>
                  <a:cubicBezTo>
                    <a:pt x="12462" y="17363"/>
                    <a:pt x="11976" y="14202"/>
                    <a:pt x="11125" y="11162"/>
                  </a:cubicBezTo>
                  <a:cubicBezTo>
                    <a:pt x="10274" y="7971"/>
                    <a:pt x="8754" y="4931"/>
                    <a:pt x="8389" y="1588"/>
                  </a:cubicBezTo>
                  <a:cubicBezTo>
                    <a:pt x="8359" y="1162"/>
                    <a:pt x="8329" y="767"/>
                    <a:pt x="8329" y="372"/>
                  </a:cubicBezTo>
                  <a:cubicBezTo>
                    <a:pt x="8329" y="123"/>
                    <a:pt x="8156" y="1"/>
                    <a:pt x="797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6"/>
            <p:cNvSpPr/>
            <p:nvPr/>
          </p:nvSpPr>
          <p:spPr>
            <a:xfrm>
              <a:off x="5386375" y="3930600"/>
              <a:ext cx="435825" cy="1269850"/>
            </a:xfrm>
            <a:custGeom>
              <a:rect b="b" l="l" r="r" t="t"/>
              <a:pathLst>
                <a:path extrusionOk="0" h="50794" w="17433">
                  <a:moveTo>
                    <a:pt x="14620" y="6138"/>
                  </a:moveTo>
                  <a:cubicBezTo>
                    <a:pt x="14475" y="7312"/>
                    <a:pt x="14428" y="8500"/>
                    <a:pt x="14439" y="9660"/>
                  </a:cubicBezTo>
                  <a:cubicBezTo>
                    <a:pt x="14439" y="13399"/>
                    <a:pt x="14986" y="17168"/>
                    <a:pt x="14317" y="20845"/>
                  </a:cubicBezTo>
                  <a:cubicBezTo>
                    <a:pt x="13801" y="23885"/>
                    <a:pt x="12554" y="26681"/>
                    <a:pt x="10943" y="29265"/>
                  </a:cubicBezTo>
                  <a:cubicBezTo>
                    <a:pt x="9302" y="31940"/>
                    <a:pt x="7387" y="34402"/>
                    <a:pt x="5442" y="36864"/>
                  </a:cubicBezTo>
                  <a:cubicBezTo>
                    <a:pt x="4439" y="38141"/>
                    <a:pt x="3496" y="39326"/>
                    <a:pt x="2554" y="40603"/>
                  </a:cubicBezTo>
                  <a:cubicBezTo>
                    <a:pt x="2341" y="40894"/>
                    <a:pt x="2112" y="41195"/>
                    <a:pt x="1888" y="41505"/>
                  </a:cubicBezTo>
                  <a:lnTo>
                    <a:pt x="1888" y="41505"/>
                  </a:lnTo>
                  <a:cubicBezTo>
                    <a:pt x="2179" y="40211"/>
                    <a:pt x="2594" y="38942"/>
                    <a:pt x="3071" y="37715"/>
                  </a:cubicBezTo>
                  <a:cubicBezTo>
                    <a:pt x="4195" y="35010"/>
                    <a:pt x="5594" y="32487"/>
                    <a:pt x="6931" y="29903"/>
                  </a:cubicBezTo>
                  <a:cubicBezTo>
                    <a:pt x="8299" y="27320"/>
                    <a:pt x="9515" y="24706"/>
                    <a:pt x="10366" y="21909"/>
                  </a:cubicBezTo>
                  <a:cubicBezTo>
                    <a:pt x="11247" y="18961"/>
                    <a:pt x="11855" y="15982"/>
                    <a:pt x="12554" y="13034"/>
                  </a:cubicBezTo>
                  <a:cubicBezTo>
                    <a:pt x="13088" y="10704"/>
                    <a:pt x="13700" y="8375"/>
                    <a:pt x="14620" y="6138"/>
                  </a:cubicBezTo>
                  <a:close/>
                  <a:moveTo>
                    <a:pt x="15193" y="3314"/>
                  </a:moveTo>
                  <a:cubicBezTo>
                    <a:pt x="15151" y="3453"/>
                    <a:pt x="15112" y="3594"/>
                    <a:pt x="15075" y="3735"/>
                  </a:cubicBezTo>
                  <a:lnTo>
                    <a:pt x="15075" y="3735"/>
                  </a:lnTo>
                  <a:cubicBezTo>
                    <a:pt x="13792" y="6249"/>
                    <a:pt x="12958" y="8958"/>
                    <a:pt x="12281" y="11666"/>
                  </a:cubicBezTo>
                  <a:cubicBezTo>
                    <a:pt x="11551" y="14675"/>
                    <a:pt x="10974" y="17684"/>
                    <a:pt x="10183" y="20633"/>
                  </a:cubicBezTo>
                  <a:cubicBezTo>
                    <a:pt x="9758" y="22092"/>
                    <a:pt x="9302" y="23520"/>
                    <a:pt x="8755" y="24949"/>
                  </a:cubicBezTo>
                  <a:cubicBezTo>
                    <a:pt x="8177" y="26256"/>
                    <a:pt x="7569" y="27593"/>
                    <a:pt x="6870" y="28900"/>
                  </a:cubicBezTo>
                  <a:cubicBezTo>
                    <a:pt x="5563" y="31484"/>
                    <a:pt x="4104" y="34007"/>
                    <a:pt x="2919" y="36682"/>
                  </a:cubicBezTo>
                  <a:cubicBezTo>
                    <a:pt x="2048" y="38683"/>
                    <a:pt x="1341" y="40775"/>
                    <a:pt x="996" y="42944"/>
                  </a:cubicBezTo>
                  <a:lnTo>
                    <a:pt x="996" y="42944"/>
                  </a:lnTo>
                  <a:cubicBezTo>
                    <a:pt x="949" y="43041"/>
                    <a:pt x="905" y="43139"/>
                    <a:pt x="863" y="43238"/>
                  </a:cubicBezTo>
                  <a:lnTo>
                    <a:pt x="863" y="43238"/>
                  </a:lnTo>
                  <a:cubicBezTo>
                    <a:pt x="902" y="42598"/>
                    <a:pt x="972" y="41961"/>
                    <a:pt x="1065" y="41332"/>
                  </a:cubicBezTo>
                  <a:cubicBezTo>
                    <a:pt x="1308" y="39721"/>
                    <a:pt x="1673" y="38141"/>
                    <a:pt x="2068" y="36560"/>
                  </a:cubicBezTo>
                  <a:lnTo>
                    <a:pt x="3436" y="30998"/>
                  </a:lnTo>
                  <a:cubicBezTo>
                    <a:pt x="4347" y="27380"/>
                    <a:pt x="5138" y="23703"/>
                    <a:pt x="6232" y="20116"/>
                  </a:cubicBezTo>
                  <a:cubicBezTo>
                    <a:pt x="6779" y="18383"/>
                    <a:pt x="7387" y="16651"/>
                    <a:pt x="8147" y="14979"/>
                  </a:cubicBezTo>
                  <a:cubicBezTo>
                    <a:pt x="8846" y="13399"/>
                    <a:pt x="9667" y="11848"/>
                    <a:pt x="10518" y="10359"/>
                  </a:cubicBezTo>
                  <a:cubicBezTo>
                    <a:pt x="11948" y="7934"/>
                    <a:pt x="13553" y="5607"/>
                    <a:pt x="15193" y="3314"/>
                  </a:cubicBezTo>
                  <a:close/>
                  <a:moveTo>
                    <a:pt x="16924" y="0"/>
                  </a:moveTo>
                  <a:cubicBezTo>
                    <a:pt x="16813" y="0"/>
                    <a:pt x="16699" y="46"/>
                    <a:pt x="16614" y="153"/>
                  </a:cubicBezTo>
                  <a:lnTo>
                    <a:pt x="16614" y="153"/>
                  </a:lnTo>
                  <a:cubicBezTo>
                    <a:pt x="16609" y="150"/>
                    <a:pt x="16603" y="148"/>
                    <a:pt x="16597" y="146"/>
                  </a:cubicBezTo>
                  <a:cubicBezTo>
                    <a:pt x="16558" y="208"/>
                    <a:pt x="16519" y="270"/>
                    <a:pt x="16482" y="333"/>
                  </a:cubicBezTo>
                  <a:lnTo>
                    <a:pt x="16482" y="333"/>
                  </a:lnTo>
                  <a:cubicBezTo>
                    <a:pt x="14395" y="3168"/>
                    <a:pt x="12368" y="6007"/>
                    <a:pt x="10518" y="9022"/>
                  </a:cubicBezTo>
                  <a:cubicBezTo>
                    <a:pt x="8633" y="12091"/>
                    <a:pt x="7083" y="15374"/>
                    <a:pt x="5928" y="18809"/>
                  </a:cubicBezTo>
                  <a:cubicBezTo>
                    <a:pt x="4743" y="22396"/>
                    <a:pt x="3922" y="26073"/>
                    <a:pt x="3040" y="29751"/>
                  </a:cubicBezTo>
                  <a:cubicBezTo>
                    <a:pt x="2585" y="31666"/>
                    <a:pt x="2129" y="33551"/>
                    <a:pt x="1673" y="35435"/>
                  </a:cubicBezTo>
                  <a:cubicBezTo>
                    <a:pt x="1308" y="37046"/>
                    <a:pt x="882" y="38718"/>
                    <a:pt x="609" y="40390"/>
                  </a:cubicBezTo>
                  <a:cubicBezTo>
                    <a:pt x="122" y="43521"/>
                    <a:pt x="1" y="46834"/>
                    <a:pt x="1460" y="49721"/>
                  </a:cubicBezTo>
                  <a:lnTo>
                    <a:pt x="2007" y="50724"/>
                  </a:lnTo>
                  <a:cubicBezTo>
                    <a:pt x="2047" y="50773"/>
                    <a:pt x="2103" y="50793"/>
                    <a:pt x="2160" y="50793"/>
                  </a:cubicBezTo>
                  <a:cubicBezTo>
                    <a:pt x="2317" y="50793"/>
                    <a:pt x="2483" y="50637"/>
                    <a:pt x="2372" y="50481"/>
                  </a:cubicBezTo>
                  <a:cubicBezTo>
                    <a:pt x="1548" y="49133"/>
                    <a:pt x="1108" y="47645"/>
                    <a:pt x="928" y="46112"/>
                  </a:cubicBezTo>
                  <a:lnTo>
                    <a:pt x="928" y="46112"/>
                  </a:lnTo>
                  <a:cubicBezTo>
                    <a:pt x="983" y="46158"/>
                    <a:pt x="1049" y="46179"/>
                    <a:pt x="1117" y="46179"/>
                  </a:cubicBezTo>
                  <a:cubicBezTo>
                    <a:pt x="1286" y="46179"/>
                    <a:pt x="1460" y="46049"/>
                    <a:pt x="1460" y="45861"/>
                  </a:cubicBezTo>
                  <a:cubicBezTo>
                    <a:pt x="1426" y="45080"/>
                    <a:pt x="1458" y="44301"/>
                    <a:pt x="1545" y="43528"/>
                  </a:cubicBezTo>
                  <a:lnTo>
                    <a:pt x="1545" y="43528"/>
                  </a:lnTo>
                  <a:cubicBezTo>
                    <a:pt x="1882" y="42782"/>
                    <a:pt x="2413" y="42082"/>
                    <a:pt x="2828" y="41514"/>
                  </a:cubicBezTo>
                  <a:cubicBezTo>
                    <a:pt x="3740" y="40238"/>
                    <a:pt x="4682" y="39022"/>
                    <a:pt x="5624" y="37806"/>
                  </a:cubicBezTo>
                  <a:cubicBezTo>
                    <a:pt x="7569" y="35375"/>
                    <a:pt x="9515" y="32943"/>
                    <a:pt x="11187" y="30329"/>
                  </a:cubicBezTo>
                  <a:cubicBezTo>
                    <a:pt x="12797" y="27776"/>
                    <a:pt x="14135" y="25010"/>
                    <a:pt x="14834" y="22092"/>
                  </a:cubicBezTo>
                  <a:cubicBezTo>
                    <a:pt x="15655" y="18505"/>
                    <a:pt x="15320" y="14827"/>
                    <a:pt x="15199" y="11210"/>
                  </a:cubicBezTo>
                  <a:cubicBezTo>
                    <a:pt x="15102" y="8641"/>
                    <a:pt x="15159" y="5955"/>
                    <a:pt x="15927" y="3462"/>
                  </a:cubicBezTo>
                  <a:lnTo>
                    <a:pt x="15927" y="3462"/>
                  </a:lnTo>
                  <a:cubicBezTo>
                    <a:pt x="15927" y="3461"/>
                    <a:pt x="15928" y="3460"/>
                    <a:pt x="15928" y="3459"/>
                  </a:cubicBezTo>
                  <a:cubicBezTo>
                    <a:pt x="15950" y="3418"/>
                    <a:pt x="15962" y="3378"/>
                    <a:pt x="15966" y="3338"/>
                  </a:cubicBezTo>
                  <a:lnTo>
                    <a:pt x="15966" y="3338"/>
                  </a:lnTo>
                  <a:cubicBezTo>
                    <a:pt x="16153" y="2748"/>
                    <a:pt x="16382" y="2169"/>
                    <a:pt x="16658" y="1605"/>
                  </a:cubicBezTo>
                  <a:cubicBezTo>
                    <a:pt x="16840" y="1240"/>
                    <a:pt x="17022" y="876"/>
                    <a:pt x="17266" y="541"/>
                  </a:cubicBezTo>
                  <a:cubicBezTo>
                    <a:pt x="17432" y="249"/>
                    <a:pt x="17184" y="0"/>
                    <a:pt x="1692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6"/>
            <p:cNvSpPr/>
            <p:nvPr/>
          </p:nvSpPr>
          <p:spPr>
            <a:xfrm>
              <a:off x="4311125" y="4784975"/>
              <a:ext cx="1143275" cy="454250"/>
            </a:xfrm>
            <a:custGeom>
              <a:rect b="b" l="l" r="r" t="t"/>
              <a:pathLst>
                <a:path extrusionOk="0" h="18170" w="45731">
                  <a:moveTo>
                    <a:pt x="4945" y="622"/>
                  </a:moveTo>
                  <a:cubicBezTo>
                    <a:pt x="6749" y="622"/>
                    <a:pt x="8556" y="779"/>
                    <a:pt x="10336" y="1048"/>
                  </a:cubicBezTo>
                  <a:cubicBezTo>
                    <a:pt x="13618" y="1564"/>
                    <a:pt x="16840" y="2415"/>
                    <a:pt x="19971" y="3388"/>
                  </a:cubicBezTo>
                  <a:cubicBezTo>
                    <a:pt x="23223" y="4361"/>
                    <a:pt x="26354" y="5455"/>
                    <a:pt x="29546" y="6580"/>
                  </a:cubicBezTo>
                  <a:cubicBezTo>
                    <a:pt x="31187" y="7096"/>
                    <a:pt x="32798" y="7674"/>
                    <a:pt x="34409" y="8190"/>
                  </a:cubicBezTo>
                  <a:cubicBezTo>
                    <a:pt x="35868" y="8707"/>
                    <a:pt x="37297" y="9194"/>
                    <a:pt x="38634" y="10014"/>
                  </a:cubicBezTo>
                  <a:cubicBezTo>
                    <a:pt x="40413" y="11118"/>
                    <a:pt x="41775" y="12755"/>
                    <a:pt x="42917" y="14505"/>
                  </a:cubicBezTo>
                  <a:lnTo>
                    <a:pt x="42917" y="14505"/>
                  </a:lnTo>
                  <a:cubicBezTo>
                    <a:pt x="41931" y="13685"/>
                    <a:pt x="40824" y="13002"/>
                    <a:pt x="39667" y="12446"/>
                  </a:cubicBezTo>
                  <a:cubicBezTo>
                    <a:pt x="36841" y="11139"/>
                    <a:pt x="33801" y="10531"/>
                    <a:pt x="30761" y="9923"/>
                  </a:cubicBezTo>
                  <a:cubicBezTo>
                    <a:pt x="27661" y="9315"/>
                    <a:pt x="24561" y="8555"/>
                    <a:pt x="21521" y="7522"/>
                  </a:cubicBezTo>
                  <a:cubicBezTo>
                    <a:pt x="20032" y="7035"/>
                    <a:pt x="18542" y="6458"/>
                    <a:pt x="17053" y="5850"/>
                  </a:cubicBezTo>
                  <a:cubicBezTo>
                    <a:pt x="15594" y="5242"/>
                    <a:pt x="14165" y="4573"/>
                    <a:pt x="12737" y="3844"/>
                  </a:cubicBezTo>
                  <a:cubicBezTo>
                    <a:pt x="11339" y="3145"/>
                    <a:pt x="9910" y="2507"/>
                    <a:pt x="8390" y="2111"/>
                  </a:cubicBezTo>
                  <a:cubicBezTo>
                    <a:pt x="6962" y="1747"/>
                    <a:pt x="5442" y="1625"/>
                    <a:pt x="3983" y="1169"/>
                  </a:cubicBezTo>
                  <a:cubicBezTo>
                    <a:pt x="3648" y="1048"/>
                    <a:pt x="3314" y="926"/>
                    <a:pt x="2980" y="744"/>
                  </a:cubicBezTo>
                  <a:cubicBezTo>
                    <a:pt x="2926" y="720"/>
                    <a:pt x="2872" y="710"/>
                    <a:pt x="2820" y="710"/>
                  </a:cubicBezTo>
                  <a:cubicBezTo>
                    <a:pt x="2668" y="710"/>
                    <a:pt x="2535" y="801"/>
                    <a:pt x="2462" y="921"/>
                  </a:cubicBezTo>
                  <a:lnTo>
                    <a:pt x="2462" y="921"/>
                  </a:lnTo>
                  <a:cubicBezTo>
                    <a:pt x="2335" y="866"/>
                    <a:pt x="2209" y="813"/>
                    <a:pt x="2081" y="761"/>
                  </a:cubicBezTo>
                  <a:lnTo>
                    <a:pt x="2081" y="761"/>
                  </a:lnTo>
                  <a:cubicBezTo>
                    <a:pt x="3032" y="666"/>
                    <a:pt x="3988" y="622"/>
                    <a:pt x="4945" y="622"/>
                  </a:cubicBezTo>
                  <a:close/>
                  <a:moveTo>
                    <a:pt x="4784" y="2130"/>
                  </a:moveTo>
                  <a:cubicBezTo>
                    <a:pt x="5480" y="2288"/>
                    <a:pt x="6182" y="2405"/>
                    <a:pt x="6870" y="2537"/>
                  </a:cubicBezTo>
                  <a:cubicBezTo>
                    <a:pt x="7630" y="2689"/>
                    <a:pt x="8360" y="2810"/>
                    <a:pt x="9120" y="3023"/>
                  </a:cubicBezTo>
                  <a:cubicBezTo>
                    <a:pt x="9849" y="3266"/>
                    <a:pt x="10579" y="3540"/>
                    <a:pt x="11278" y="3874"/>
                  </a:cubicBezTo>
                  <a:cubicBezTo>
                    <a:pt x="12737" y="4513"/>
                    <a:pt x="14105" y="5242"/>
                    <a:pt x="15533" y="5850"/>
                  </a:cubicBezTo>
                  <a:cubicBezTo>
                    <a:pt x="16992" y="6488"/>
                    <a:pt x="18482" y="7096"/>
                    <a:pt x="19941" y="7643"/>
                  </a:cubicBezTo>
                  <a:cubicBezTo>
                    <a:pt x="22919" y="8707"/>
                    <a:pt x="25959" y="9619"/>
                    <a:pt x="29029" y="10257"/>
                  </a:cubicBezTo>
                  <a:cubicBezTo>
                    <a:pt x="32099" y="10896"/>
                    <a:pt x="35260" y="11352"/>
                    <a:pt x="38178" y="12507"/>
                  </a:cubicBezTo>
                  <a:cubicBezTo>
                    <a:pt x="40181" y="13283"/>
                    <a:pt x="42101" y="14430"/>
                    <a:pt x="43548" y="16033"/>
                  </a:cubicBezTo>
                  <a:lnTo>
                    <a:pt x="43548" y="16033"/>
                  </a:lnTo>
                  <a:cubicBezTo>
                    <a:pt x="41525" y="14797"/>
                    <a:pt x="39152" y="14122"/>
                    <a:pt x="36780" y="13783"/>
                  </a:cubicBezTo>
                  <a:cubicBezTo>
                    <a:pt x="33284" y="13297"/>
                    <a:pt x="29789" y="13449"/>
                    <a:pt x="26293" y="13297"/>
                  </a:cubicBezTo>
                  <a:cubicBezTo>
                    <a:pt x="24439" y="13206"/>
                    <a:pt x="22615" y="13023"/>
                    <a:pt x="20822" y="12537"/>
                  </a:cubicBezTo>
                  <a:cubicBezTo>
                    <a:pt x="19272" y="12112"/>
                    <a:pt x="17782" y="11504"/>
                    <a:pt x="16384" y="10713"/>
                  </a:cubicBezTo>
                  <a:cubicBezTo>
                    <a:pt x="13801" y="9194"/>
                    <a:pt x="11521" y="7218"/>
                    <a:pt x="9180" y="5303"/>
                  </a:cubicBezTo>
                  <a:cubicBezTo>
                    <a:pt x="7778" y="4177"/>
                    <a:pt x="6331" y="3063"/>
                    <a:pt x="4784" y="2130"/>
                  </a:cubicBezTo>
                  <a:close/>
                  <a:moveTo>
                    <a:pt x="4760" y="1"/>
                  </a:moveTo>
                  <a:cubicBezTo>
                    <a:pt x="3722" y="1"/>
                    <a:pt x="2682" y="53"/>
                    <a:pt x="1642" y="166"/>
                  </a:cubicBezTo>
                  <a:cubicBezTo>
                    <a:pt x="1298" y="191"/>
                    <a:pt x="953" y="235"/>
                    <a:pt x="609" y="267"/>
                  </a:cubicBezTo>
                  <a:lnTo>
                    <a:pt x="609" y="267"/>
                  </a:lnTo>
                  <a:cubicBezTo>
                    <a:pt x="599" y="264"/>
                    <a:pt x="589" y="261"/>
                    <a:pt x="578" y="257"/>
                  </a:cubicBezTo>
                  <a:lnTo>
                    <a:pt x="578" y="270"/>
                  </a:lnTo>
                  <a:lnTo>
                    <a:pt x="578" y="270"/>
                  </a:lnTo>
                  <a:cubicBezTo>
                    <a:pt x="508" y="277"/>
                    <a:pt x="437" y="283"/>
                    <a:pt x="366" y="288"/>
                  </a:cubicBezTo>
                  <a:cubicBezTo>
                    <a:pt x="1" y="348"/>
                    <a:pt x="62" y="926"/>
                    <a:pt x="366" y="987"/>
                  </a:cubicBezTo>
                  <a:cubicBezTo>
                    <a:pt x="3223" y="1807"/>
                    <a:pt x="5685" y="3510"/>
                    <a:pt x="7965" y="5303"/>
                  </a:cubicBezTo>
                  <a:cubicBezTo>
                    <a:pt x="10336" y="7187"/>
                    <a:pt x="12585" y="9194"/>
                    <a:pt x="15138" y="10835"/>
                  </a:cubicBezTo>
                  <a:cubicBezTo>
                    <a:pt x="16384" y="11625"/>
                    <a:pt x="17752" y="12355"/>
                    <a:pt x="19150" y="12841"/>
                  </a:cubicBezTo>
                  <a:cubicBezTo>
                    <a:pt x="20913" y="13449"/>
                    <a:pt x="22737" y="13753"/>
                    <a:pt x="24561" y="13935"/>
                  </a:cubicBezTo>
                  <a:cubicBezTo>
                    <a:pt x="28117" y="14270"/>
                    <a:pt x="31673" y="14026"/>
                    <a:pt x="35230" y="14361"/>
                  </a:cubicBezTo>
                  <a:cubicBezTo>
                    <a:pt x="38330" y="14665"/>
                    <a:pt x="41522" y="15425"/>
                    <a:pt x="44075" y="17309"/>
                  </a:cubicBezTo>
                  <a:cubicBezTo>
                    <a:pt x="44379" y="17552"/>
                    <a:pt x="44683" y="17826"/>
                    <a:pt x="44987" y="18069"/>
                  </a:cubicBezTo>
                  <a:cubicBezTo>
                    <a:pt x="45064" y="18139"/>
                    <a:pt x="45154" y="18169"/>
                    <a:pt x="45242" y="18169"/>
                  </a:cubicBezTo>
                  <a:cubicBezTo>
                    <a:pt x="45496" y="18169"/>
                    <a:pt x="45730" y="17915"/>
                    <a:pt x="45595" y="17644"/>
                  </a:cubicBezTo>
                  <a:cubicBezTo>
                    <a:pt x="45143" y="16853"/>
                    <a:pt x="44594" y="16135"/>
                    <a:pt x="43972" y="15486"/>
                  </a:cubicBezTo>
                  <a:lnTo>
                    <a:pt x="43972" y="15486"/>
                  </a:lnTo>
                  <a:cubicBezTo>
                    <a:pt x="42908" y="13540"/>
                    <a:pt x="41681" y="11652"/>
                    <a:pt x="39971" y="10227"/>
                  </a:cubicBezTo>
                  <a:cubicBezTo>
                    <a:pt x="38786" y="9224"/>
                    <a:pt x="37357" y="8586"/>
                    <a:pt x="35898" y="8099"/>
                  </a:cubicBezTo>
                  <a:cubicBezTo>
                    <a:pt x="34348" y="7522"/>
                    <a:pt x="32768" y="7035"/>
                    <a:pt x="31157" y="6458"/>
                  </a:cubicBezTo>
                  <a:cubicBezTo>
                    <a:pt x="27874" y="5364"/>
                    <a:pt x="24652" y="4269"/>
                    <a:pt x="21400" y="3206"/>
                  </a:cubicBezTo>
                  <a:cubicBezTo>
                    <a:pt x="18178" y="2172"/>
                    <a:pt x="14925" y="1230"/>
                    <a:pt x="11582" y="652"/>
                  </a:cubicBezTo>
                  <a:cubicBezTo>
                    <a:pt x="9341" y="255"/>
                    <a:pt x="7057" y="1"/>
                    <a:pt x="47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
    <p:spTree>
      <p:nvGrpSpPr>
        <p:cNvPr id="854" name="Shape 854"/>
        <p:cNvGrpSpPr/>
        <p:nvPr/>
      </p:nvGrpSpPr>
      <p:grpSpPr>
        <a:xfrm>
          <a:off x="0" y="0"/>
          <a:ext cx="0" cy="0"/>
          <a:chOff x="0" y="0"/>
          <a:chExt cx="0" cy="0"/>
        </a:xfrm>
      </p:grpSpPr>
      <p:sp>
        <p:nvSpPr>
          <p:cNvPr id="855" name="Google Shape;855;p17"/>
          <p:cNvSpPr/>
          <p:nvPr/>
        </p:nvSpPr>
        <p:spPr>
          <a:xfrm>
            <a:off x="-671275" y="3842375"/>
            <a:ext cx="3284538" cy="1337403"/>
          </a:xfrm>
          <a:custGeom>
            <a:rect b="b" l="l" r="r" t="t"/>
            <a:pathLst>
              <a:path extrusionOk="0" h="13347" w="32779">
                <a:moveTo>
                  <a:pt x="12484" y="0"/>
                </a:moveTo>
                <a:cubicBezTo>
                  <a:pt x="11426" y="0"/>
                  <a:pt x="10371" y="246"/>
                  <a:pt x="9418" y="702"/>
                </a:cubicBezTo>
                <a:cubicBezTo>
                  <a:pt x="9418" y="702"/>
                  <a:pt x="6632" y="2179"/>
                  <a:pt x="5072" y="4274"/>
                </a:cubicBezTo>
                <a:cubicBezTo>
                  <a:pt x="3547" y="6307"/>
                  <a:pt x="2057" y="7065"/>
                  <a:pt x="691" y="7065"/>
                </a:cubicBezTo>
                <a:cubicBezTo>
                  <a:pt x="457" y="7065"/>
                  <a:pt x="227" y="7042"/>
                  <a:pt x="0" y="7001"/>
                </a:cubicBezTo>
                <a:lnTo>
                  <a:pt x="0" y="13347"/>
                </a:lnTo>
                <a:lnTo>
                  <a:pt x="32778" y="13347"/>
                </a:lnTo>
                <a:cubicBezTo>
                  <a:pt x="32528" y="12930"/>
                  <a:pt x="32290" y="12513"/>
                  <a:pt x="32040" y="12108"/>
                </a:cubicBezTo>
                <a:cubicBezTo>
                  <a:pt x="31730" y="11620"/>
                  <a:pt x="31409" y="11120"/>
                  <a:pt x="31076" y="10644"/>
                </a:cubicBezTo>
                <a:cubicBezTo>
                  <a:pt x="30433" y="9751"/>
                  <a:pt x="29706" y="8894"/>
                  <a:pt x="28813" y="8239"/>
                </a:cubicBezTo>
                <a:cubicBezTo>
                  <a:pt x="28373" y="7929"/>
                  <a:pt x="27897" y="7655"/>
                  <a:pt x="27397" y="7477"/>
                </a:cubicBezTo>
                <a:cubicBezTo>
                  <a:pt x="26801" y="7274"/>
                  <a:pt x="26170" y="7191"/>
                  <a:pt x="25551" y="7191"/>
                </a:cubicBezTo>
                <a:cubicBezTo>
                  <a:pt x="24595" y="7208"/>
                  <a:pt x="23639" y="7391"/>
                  <a:pt x="22688" y="7391"/>
                </a:cubicBezTo>
                <a:cubicBezTo>
                  <a:pt x="22336" y="7391"/>
                  <a:pt x="21985" y="7366"/>
                  <a:pt x="21634" y="7298"/>
                </a:cubicBezTo>
                <a:cubicBezTo>
                  <a:pt x="21074" y="7179"/>
                  <a:pt x="20515" y="6953"/>
                  <a:pt x="20086" y="6560"/>
                </a:cubicBezTo>
                <a:cubicBezTo>
                  <a:pt x="19658" y="6155"/>
                  <a:pt x="19408" y="5619"/>
                  <a:pt x="19169" y="5096"/>
                </a:cubicBezTo>
                <a:cubicBezTo>
                  <a:pt x="18943" y="4572"/>
                  <a:pt x="18753" y="4024"/>
                  <a:pt x="18467" y="3536"/>
                </a:cubicBezTo>
                <a:cubicBezTo>
                  <a:pt x="18193" y="3060"/>
                  <a:pt x="17872" y="2619"/>
                  <a:pt x="17514" y="2238"/>
                </a:cubicBezTo>
                <a:cubicBezTo>
                  <a:pt x="16764" y="1440"/>
                  <a:pt x="15836" y="809"/>
                  <a:pt x="14824" y="428"/>
                </a:cubicBezTo>
                <a:cubicBezTo>
                  <a:pt x="14069" y="138"/>
                  <a:pt x="13276" y="0"/>
                  <a:pt x="1248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7"/>
          <p:cNvSpPr/>
          <p:nvPr/>
        </p:nvSpPr>
        <p:spPr>
          <a:xfrm flipH="1" rot="10800000">
            <a:off x="-743550" y="-242350"/>
            <a:ext cx="3284538" cy="1337403"/>
          </a:xfrm>
          <a:custGeom>
            <a:rect b="b" l="l" r="r" t="t"/>
            <a:pathLst>
              <a:path extrusionOk="0" h="13347" w="32779">
                <a:moveTo>
                  <a:pt x="12484" y="0"/>
                </a:moveTo>
                <a:cubicBezTo>
                  <a:pt x="11426" y="0"/>
                  <a:pt x="10371" y="246"/>
                  <a:pt x="9418" y="702"/>
                </a:cubicBezTo>
                <a:cubicBezTo>
                  <a:pt x="9418" y="702"/>
                  <a:pt x="6632" y="2179"/>
                  <a:pt x="5072" y="4274"/>
                </a:cubicBezTo>
                <a:cubicBezTo>
                  <a:pt x="3547" y="6307"/>
                  <a:pt x="2057" y="7065"/>
                  <a:pt x="691" y="7065"/>
                </a:cubicBezTo>
                <a:cubicBezTo>
                  <a:pt x="457" y="7065"/>
                  <a:pt x="227" y="7042"/>
                  <a:pt x="0" y="7001"/>
                </a:cubicBezTo>
                <a:lnTo>
                  <a:pt x="0" y="13347"/>
                </a:lnTo>
                <a:lnTo>
                  <a:pt x="32778" y="13347"/>
                </a:lnTo>
                <a:cubicBezTo>
                  <a:pt x="32528" y="12930"/>
                  <a:pt x="32290" y="12513"/>
                  <a:pt x="32040" y="12108"/>
                </a:cubicBezTo>
                <a:cubicBezTo>
                  <a:pt x="31730" y="11620"/>
                  <a:pt x="31409" y="11120"/>
                  <a:pt x="31076" y="10644"/>
                </a:cubicBezTo>
                <a:cubicBezTo>
                  <a:pt x="30433" y="9751"/>
                  <a:pt x="29706" y="8894"/>
                  <a:pt x="28813" y="8239"/>
                </a:cubicBezTo>
                <a:cubicBezTo>
                  <a:pt x="28373" y="7929"/>
                  <a:pt x="27897" y="7655"/>
                  <a:pt x="27397" y="7477"/>
                </a:cubicBezTo>
                <a:cubicBezTo>
                  <a:pt x="26801" y="7274"/>
                  <a:pt x="26170" y="7191"/>
                  <a:pt x="25551" y="7191"/>
                </a:cubicBezTo>
                <a:cubicBezTo>
                  <a:pt x="24595" y="7208"/>
                  <a:pt x="23639" y="7391"/>
                  <a:pt x="22688" y="7391"/>
                </a:cubicBezTo>
                <a:cubicBezTo>
                  <a:pt x="22336" y="7391"/>
                  <a:pt x="21985" y="7366"/>
                  <a:pt x="21634" y="7298"/>
                </a:cubicBezTo>
                <a:cubicBezTo>
                  <a:pt x="21074" y="7179"/>
                  <a:pt x="20515" y="6953"/>
                  <a:pt x="20086" y="6560"/>
                </a:cubicBezTo>
                <a:cubicBezTo>
                  <a:pt x="19658" y="6155"/>
                  <a:pt x="19408" y="5619"/>
                  <a:pt x="19169" y="5096"/>
                </a:cubicBezTo>
                <a:cubicBezTo>
                  <a:pt x="18943" y="4572"/>
                  <a:pt x="18753" y="4024"/>
                  <a:pt x="18467" y="3536"/>
                </a:cubicBezTo>
                <a:cubicBezTo>
                  <a:pt x="18193" y="3060"/>
                  <a:pt x="17872" y="2619"/>
                  <a:pt x="17514" y="2238"/>
                </a:cubicBezTo>
                <a:cubicBezTo>
                  <a:pt x="16764" y="1440"/>
                  <a:pt x="15836" y="809"/>
                  <a:pt x="14824" y="428"/>
                </a:cubicBezTo>
                <a:cubicBezTo>
                  <a:pt x="14069" y="138"/>
                  <a:pt x="13276" y="0"/>
                  <a:pt x="124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7"/>
          <p:cNvSpPr/>
          <p:nvPr/>
        </p:nvSpPr>
        <p:spPr>
          <a:xfrm>
            <a:off x="6246600" y="-91050"/>
            <a:ext cx="3032000" cy="3044125"/>
          </a:xfrm>
          <a:custGeom>
            <a:rect b="b" l="l" r="r" t="t"/>
            <a:pathLst>
              <a:path extrusionOk="0" h="121765" w="121280">
                <a:moveTo>
                  <a:pt x="0" y="0"/>
                </a:moveTo>
                <a:cubicBezTo>
                  <a:pt x="1064" y="699"/>
                  <a:pt x="2098" y="1459"/>
                  <a:pt x="3009" y="2310"/>
                </a:cubicBezTo>
                <a:cubicBezTo>
                  <a:pt x="5775" y="4954"/>
                  <a:pt x="7690" y="8268"/>
                  <a:pt x="10031" y="11277"/>
                </a:cubicBezTo>
                <a:cubicBezTo>
                  <a:pt x="17265" y="20547"/>
                  <a:pt x="30943" y="23830"/>
                  <a:pt x="42068" y="24712"/>
                </a:cubicBezTo>
                <a:cubicBezTo>
                  <a:pt x="46810" y="25076"/>
                  <a:pt x="51643" y="25198"/>
                  <a:pt x="56172" y="26687"/>
                </a:cubicBezTo>
                <a:cubicBezTo>
                  <a:pt x="60700" y="28146"/>
                  <a:pt x="64986" y="31247"/>
                  <a:pt x="66506" y="35715"/>
                </a:cubicBezTo>
                <a:cubicBezTo>
                  <a:pt x="69272" y="43770"/>
                  <a:pt x="62615" y="53739"/>
                  <a:pt x="67418" y="60761"/>
                </a:cubicBezTo>
                <a:cubicBezTo>
                  <a:pt x="68968" y="63040"/>
                  <a:pt x="71430" y="64469"/>
                  <a:pt x="74014" y="65472"/>
                </a:cubicBezTo>
                <a:cubicBezTo>
                  <a:pt x="78482" y="67205"/>
                  <a:pt x="83345" y="67782"/>
                  <a:pt x="87844" y="69332"/>
                </a:cubicBezTo>
                <a:cubicBezTo>
                  <a:pt x="92373" y="70913"/>
                  <a:pt x="96871" y="73800"/>
                  <a:pt x="98482" y="78269"/>
                </a:cubicBezTo>
                <a:cubicBezTo>
                  <a:pt x="101674" y="87175"/>
                  <a:pt x="92616" y="97600"/>
                  <a:pt x="97175" y="105898"/>
                </a:cubicBezTo>
                <a:cubicBezTo>
                  <a:pt x="100397" y="111734"/>
                  <a:pt x="108331" y="112494"/>
                  <a:pt x="114258" y="115655"/>
                </a:cubicBezTo>
                <a:cubicBezTo>
                  <a:pt x="117024" y="117145"/>
                  <a:pt x="119425" y="119211"/>
                  <a:pt x="121279" y="121765"/>
                </a:cubicBezTo>
                <a:lnTo>
                  <a:pt x="12127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8" name="Google Shape;858;p17"/>
          <p:cNvGrpSpPr/>
          <p:nvPr/>
        </p:nvGrpSpPr>
        <p:grpSpPr>
          <a:xfrm>
            <a:off x="7905750" y="-213375"/>
            <a:ext cx="1395775" cy="1889500"/>
            <a:chOff x="5764900" y="-760475"/>
            <a:chExt cx="1395775" cy="1889500"/>
          </a:xfrm>
        </p:grpSpPr>
        <p:sp>
          <p:nvSpPr>
            <p:cNvPr id="859" name="Google Shape;859;p17"/>
            <p:cNvSpPr/>
            <p:nvPr/>
          </p:nvSpPr>
          <p:spPr>
            <a:xfrm>
              <a:off x="6517175" y="485300"/>
              <a:ext cx="269800" cy="521775"/>
            </a:xfrm>
            <a:custGeom>
              <a:rect b="b" l="l" r="r" t="t"/>
              <a:pathLst>
                <a:path extrusionOk="0" h="20871" w="10792">
                  <a:moveTo>
                    <a:pt x="7905" y="0"/>
                  </a:moveTo>
                  <a:cubicBezTo>
                    <a:pt x="6178" y="0"/>
                    <a:pt x="4639" y="3399"/>
                    <a:pt x="3922" y="4654"/>
                  </a:cubicBezTo>
                  <a:cubicBezTo>
                    <a:pt x="1794" y="8514"/>
                    <a:pt x="1" y="12921"/>
                    <a:pt x="852" y="17238"/>
                  </a:cubicBezTo>
                  <a:cubicBezTo>
                    <a:pt x="1126" y="18757"/>
                    <a:pt x="1916" y="20368"/>
                    <a:pt x="3344" y="20763"/>
                  </a:cubicBezTo>
                  <a:cubicBezTo>
                    <a:pt x="3593" y="20837"/>
                    <a:pt x="3839" y="20871"/>
                    <a:pt x="4082" y="20871"/>
                  </a:cubicBezTo>
                  <a:cubicBezTo>
                    <a:pt x="5657" y="20871"/>
                    <a:pt x="7096" y="19445"/>
                    <a:pt x="7965" y="17997"/>
                  </a:cubicBezTo>
                  <a:cubicBezTo>
                    <a:pt x="10275" y="14137"/>
                    <a:pt x="10791" y="9456"/>
                    <a:pt x="10275" y="5049"/>
                  </a:cubicBezTo>
                  <a:cubicBezTo>
                    <a:pt x="10123" y="3651"/>
                    <a:pt x="10001" y="94"/>
                    <a:pt x="7995" y="3"/>
                  </a:cubicBezTo>
                  <a:cubicBezTo>
                    <a:pt x="7965" y="1"/>
                    <a:pt x="7935" y="0"/>
                    <a:pt x="79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7"/>
            <p:cNvSpPr/>
            <p:nvPr/>
          </p:nvSpPr>
          <p:spPr>
            <a:xfrm>
              <a:off x="6049850" y="758050"/>
              <a:ext cx="220400" cy="370975"/>
            </a:xfrm>
            <a:custGeom>
              <a:rect b="b" l="l" r="r" t="t"/>
              <a:pathLst>
                <a:path extrusionOk="0" h="14839" w="8816">
                  <a:moveTo>
                    <a:pt x="6697" y="0"/>
                  </a:moveTo>
                  <a:cubicBezTo>
                    <a:pt x="5603" y="0"/>
                    <a:pt x="4377" y="1582"/>
                    <a:pt x="3770" y="2407"/>
                  </a:cubicBezTo>
                  <a:cubicBezTo>
                    <a:pt x="2584" y="4078"/>
                    <a:pt x="1490" y="5811"/>
                    <a:pt x="852" y="7726"/>
                  </a:cubicBezTo>
                  <a:cubicBezTo>
                    <a:pt x="153" y="9641"/>
                    <a:pt x="1" y="11768"/>
                    <a:pt x="669" y="13714"/>
                  </a:cubicBezTo>
                  <a:cubicBezTo>
                    <a:pt x="760" y="14078"/>
                    <a:pt x="973" y="14413"/>
                    <a:pt x="1277" y="14656"/>
                  </a:cubicBezTo>
                  <a:cubicBezTo>
                    <a:pt x="1520" y="14808"/>
                    <a:pt x="1885" y="14838"/>
                    <a:pt x="2219" y="14838"/>
                  </a:cubicBezTo>
                  <a:cubicBezTo>
                    <a:pt x="3739" y="14808"/>
                    <a:pt x="5137" y="13805"/>
                    <a:pt x="6049" y="12559"/>
                  </a:cubicBezTo>
                  <a:cubicBezTo>
                    <a:pt x="6961" y="11312"/>
                    <a:pt x="7387" y="9793"/>
                    <a:pt x="7691" y="8273"/>
                  </a:cubicBezTo>
                  <a:cubicBezTo>
                    <a:pt x="8055" y="6358"/>
                    <a:pt x="8815" y="2771"/>
                    <a:pt x="7903" y="917"/>
                  </a:cubicBezTo>
                  <a:cubicBezTo>
                    <a:pt x="7555" y="255"/>
                    <a:pt x="7137" y="0"/>
                    <a:pt x="66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7"/>
            <p:cNvSpPr/>
            <p:nvPr/>
          </p:nvSpPr>
          <p:spPr>
            <a:xfrm>
              <a:off x="5764900" y="606325"/>
              <a:ext cx="370625" cy="263975"/>
            </a:xfrm>
            <a:custGeom>
              <a:rect b="b" l="l" r="r" t="t"/>
              <a:pathLst>
                <a:path extrusionOk="0" h="10559" w="14825">
                  <a:moveTo>
                    <a:pt x="12743" y="1"/>
                  </a:moveTo>
                  <a:cubicBezTo>
                    <a:pt x="11307" y="1"/>
                    <a:pt x="9436" y="652"/>
                    <a:pt x="8572" y="968"/>
                  </a:cubicBezTo>
                  <a:cubicBezTo>
                    <a:pt x="5897" y="1941"/>
                    <a:pt x="3465" y="3582"/>
                    <a:pt x="1672" y="5801"/>
                  </a:cubicBezTo>
                  <a:cubicBezTo>
                    <a:pt x="760" y="6895"/>
                    <a:pt x="0" y="8445"/>
                    <a:pt x="821" y="9631"/>
                  </a:cubicBezTo>
                  <a:cubicBezTo>
                    <a:pt x="1282" y="10312"/>
                    <a:pt x="2078" y="10559"/>
                    <a:pt x="2924" y="10559"/>
                  </a:cubicBezTo>
                  <a:cubicBezTo>
                    <a:pt x="3474" y="10559"/>
                    <a:pt x="4045" y="10455"/>
                    <a:pt x="4560" y="10299"/>
                  </a:cubicBezTo>
                  <a:cubicBezTo>
                    <a:pt x="8055" y="9357"/>
                    <a:pt x="11642" y="6956"/>
                    <a:pt x="13678" y="3916"/>
                  </a:cubicBezTo>
                  <a:cubicBezTo>
                    <a:pt x="14104" y="3278"/>
                    <a:pt x="14499" y="2640"/>
                    <a:pt x="14590" y="1910"/>
                  </a:cubicBezTo>
                  <a:cubicBezTo>
                    <a:pt x="14824" y="449"/>
                    <a:pt x="13934" y="1"/>
                    <a:pt x="127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7"/>
            <p:cNvSpPr/>
            <p:nvPr/>
          </p:nvSpPr>
          <p:spPr>
            <a:xfrm>
              <a:off x="5919150" y="252800"/>
              <a:ext cx="402000" cy="188175"/>
            </a:xfrm>
            <a:custGeom>
              <a:rect b="b" l="l" r="r" t="t"/>
              <a:pathLst>
                <a:path extrusionOk="0" h="7527" w="16080">
                  <a:moveTo>
                    <a:pt x="12187" y="0"/>
                  </a:moveTo>
                  <a:cubicBezTo>
                    <a:pt x="11805" y="0"/>
                    <a:pt x="11420" y="27"/>
                    <a:pt x="11034" y="63"/>
                  </a:cubicBezTo>
                  <a:cubicBezTo>
                    <a:pt x="8086" y="215"/>
                    <a:pt x="5046" y="580"/>
                    <a:pt x="2493" y="2039"/>
                  </a:cubicBezTo>
                  <a:cubicBezTo>
                    <a:pt x="1763" y="2434"/>
                    <a:pt x="1095" y="2951"/>
                    <a:pt x="639" y="3619"/>
                  </a:cubicBezTo>
                  <a:cubicBezTo>
                    <a:pt x="183" y="4318"/>
                    <a:pt x="1" y="5230"/>
                    <a:pt x="335" y="5990"/>
                  </a:cubicBezTo>
                  <a:cubicBezTo>
                    <a:pt x="639" y="6720"/>
                    <a:pt x="1338" y="7206"/>
                    <a:pt x="2098" y="7388"/>
                  </a:cubicBezTo>
                  <a:cubicBezTo>
                    <a:pt x="2528" y="7492"/>
                    <a:pt x="2967" y="7527"/>
                    <a:pt x="3406" y="7527"/>
                  </a:cubicBezTo>
                  <a:cubicBezTo>
                    <a:pt x="3742" y="7527"/>
                    <a:pt x="4078" y="7506"/>
                    <a:pt x="4408" y="7480"/>
                  </a:cubicBezTo>
                  <a:cubicBezTo>
                    <a:pt x="7143" y="7176"/>
                    <a:pt x="9849" y="6294"/>
                    <a:pt x="12250" y="4926"/>
                  </a:cubicBezTo>
                  <a:cubicBezTo>
                    <a:pt x="13162" y="4379"/>
                    <a:pt x="14986" y="3437"/>
                    <a:pt x="15533" y="2434"/>
                  </a:cubicBezTo>
                  <a:cubicBezTo>
                    <a:pt x="16080" y="1370"/>
                    <a:pt x="14986" y="580"/>
                    <a:pt x="13891" y="245"/>
                  </a:cubicBezTo>
                  <a:cubicBezTo>
                    <a:pt x="13341" y="62"/>
                    <a:pt x="12768" y="0"/>
                    <a:pt x="121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7"/>
            <p:cNvSpPr/>
            <p:nvPr/>
          </p:nvSpPr>
          <p:spPr>
            <a:xfrm>
              <a:off x="5980400" y="-760475"/>
              <a:ext cx="1180275" cy="1495300"/>
            </a:xfrm>
            <a:custGeom>
              <a:rect b="b" l="l" r="r" t="t"/>
              <a:pathLst>
                <a:path extrusionOk="0" h="59812" w="47211">
                  <a:moveTo>
                    <a:pt x="46908" y="1"/>
                  </a:moveTo>
                  <a:cubicBezTo>
                    <a:pt x="46846" y="1"/>
                    <a:pt x="46789" y="32"/>
                    <a:pt x="46761" y="107"/>
                  </a:cubicBezTo>
                  <a:cubicBezTo>
                    <a:pt x="44573" y="4636"/>
                    <a:pt x="42293" y="9074"/>
                    <a:pt x="39922" y="13451"/>
                  </a:cubicBezTo>
                  <a:cubicBezTo>
                    <a:pt x="37521" y="17828"/>
                    <a:pt x="34937" y="22114"/>
                    <a:pt x="32232" y="26278"/>
                  </a:cubicBezTo>
                  <a:cubicBezTo>
                    <a:pt x="29496" y="30442"/>
                    <a:pt x="26609" y="34515"/>
                    <a:pt x="23448" y="38345"/>
                  </a:cubicBezTo>
                  <a:cubicBezTo>
                    <a:pt x="20347" y="42144"/>
                    <a:pt x="17034" y="45761"/>
                    <a:pt x="13417" y="49105"/>
                  </a:cubicBezTo>
                  <a:cubicBezTo>
                    <a:pt x="9830" y="52448"/>
                    <a:pt x="5940" y="55518"/>
                    <a:pt x="1806" y="58223"/>
                  </a:cubicBezTo>
                  <a:cubicBezTo>
                    <a:pt x="1320" y="58558"/>
                    <a:pt x="772" y="58862"/>
                    <a:pt x="286" y="59196"/>
                  </a:cubicBezTo>
                  <a:cubicBezTo>
                    <a:pt x="0" y="59404"/>
                    <a:pt x="159" y="59812"/>
                    <a:pt x="458" y="59812"/>
                  </a:cubicBezTo>
                  <a:cubicBezTo>
                    <a:pt x="508" y="59812"/>
                    <a:pt x="563" y="59800"/>
                    <a:pt x="620" y="59774"/>
                  </a:cubicBezTo>
                  <a:cubicBezTo>
                    <a:pt x="4845" y="57190"/>
                    <a:pt x="8797" y="54181"/>
                    <a:pt x="12475" y="50898"/>
                  </a:cubicBezTo>
                  <a:cubicBezTo>
                    <a:pt x="16153" y="47615"/>
                    <a:pt x="19587" y="43998"/>
                    <a:pt x="22779" y="40260"/>
                  </a:cubicBezTo>
                  <a:cubicBezTo>
                    <a:pt x="26001" y="36430"/>
                    <a:pt x="28949" y="32448"/>
                    <a:pt x="31715" y="28314"/>
                  </a:cubicBezTo>
                  <a:cubicBezTo>
                    <a:pt x="34512" y="24120"/>
                    <a:pt x="37065" y="19803"/>
                    <a:pt x="39497" y="15396"/>
                  </a:cubicBezTo>
                  <a:cubicBezTo>
                    <a:pt x="41928" y="10989"/>
                    <a:pt x="44147" y="6490"/>
                    <a:pt x="46336" y="1992"/>
                  </a:cubicBezTo>
                  <a:cubicBezTo>
                    <a:pt x="46609" y="1445"/>
                    <a:pt x="46852" y="867"/>
                    <a:pt x="47126" y="350"/>
                  </a:cubicBezTo>
                  <a:cubicBezTo>
                    <a:pt x="47210" y="161"/>
                    <a:pt x="47047" y="1"/>
                    <a:pt x="46908" y="1"/>
                  </a:cubicBezTo>
                  <a:close/>
                </a:path>
              </a:pathLst>
            </a:custGeom>
            <a:solidFill>
              <a:srgbClr val="1A5E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7"/>
            <p:cNvSpPr/>
            <p:nvPr/>
          </p:nvSpPr>
          <p:spPr>
            <a:xfrm>
              <a:off x="6653500" y="-179150"/>
              <a:ext cx="185150" cy="1001275"/>
            </a:xfrm>
            <a:custGeom>
              <a:rect b="b" l="l" r="r" t="t"/>
              <a:pathLst>
                <a:path extrusionOk="0" h="40051" w="7406">
                  <a:moveTo>
                    <a:pt x="7142" y="0"/>
                  </a:moveTo>
                  <a:cubicBezTo>
                    <a:pt x="7048" y="0"/>
                    <a:pt x="6962" y="50"/>
                    <a:pt x="6949" y="168"/>
                  </a:cubicBezTo>
                  <a:lnTo>
                    <a:pt x="6706" y="2113"/>
                  </a:lnTo>
                  <a:cubicBezTo>
                    <a:pt x="6645" y="2751"/>
                    <a:pt x="6524" y="3420"/>
                    <a:pt x="6402" y="4089"/>
                  </a:cubicBezTo>
                  <a:cubicBezTo>
                    <a:pt x="6220" y="5365"/>
                    <a:pt x="6068" y="6672"/>
                    <a:pt x="5916" y="7949"/>
                  </a:cubicBezTo>
                  <a:cubicBezTo>
                    <a:pt x="5582" y="10532"/>
                    <a:pt x="5186" y="13116"/>
                    <a:pt x="4791" y="15700"/>
                  </a:cubicBezTo>
                  <a:cubicBezTo>
                    <a:pt x="3971" y="20867"/>
                    <a:pt x="2998" y="26034"/>
                    <a:pt x="1934" y="31171"/>
                  </a:cubicBezTo>
                  <a:cubicBezTo>
                    <a:pt x="1326" y="34059"/>
                    <a:pt x="718" y="36916"/>
                    <a:pt x="19" y="39803"/>
                  </a:cubicBezTo>
                  <a:cubicBezTo>
                    <a:pt x="1" y="39949"/>
                    <a:pt x="135" y="40051"/>
                    <a:pt x="259" y="40051"/>
                  </a:cubicBezTo>
                  <a:cubicBezTo>
                    <a:pt x="342" y="40051"/>
                    <a:pt x="420" y="40005"/>
                    <a:pt x="445" y="39895"/>
                  </a:cubicBezTo>
                  <a:cubicBezTo>
                    <a:pt x="1782" y="34818"/>
                    <a:pt x="2968" y="29682"/>
                    <a:pt x="3940" y="24545"/>
                  </a:cubicBezTo>
                  <a:cubicBezTo>
                    <a:pt x="4974" y="19438"/>
                    <a:pt x="5794" y="14210"/>
                    <a:pt x="6493" y="9043"/>
                  </a:cubicBezTo>
                  <a:cubicBezTo>
                    <a:pt x="6858" y="6125"/>
                    <a:pt x="7223" y="3207"/>
                    <a:pt x="7405" y="228"/>
                  </a:cubicBezTo>
                  <a:cubicBezTo>
                    <a:pt x="7405" y="89"/>
                    <a:pt x="7266" y="0"/>
                    <a:pt x="7142" y="0"/>
                  </a:cubicBezTo>
                  <a:close/>
                </a:path>
              </a:pathLst>
            </a:custGeom>
            <a:solidFill>
              <a:srgbClr val="1A5E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7"/>
            <p:cNvSpPr/>
            <p:nvPr/>
          </p:nvSpPr>
          <p:spPr>
            <a:xfrm>
              <a:off x="6118900" y="253475"/>
              <a:ext cx="423675" cy="104575"/>
            </a:xfrm>
            <a:custGeom>
              <a:rect b="b" l="l" r="r" t="t"/>
              <a:pathLst>
                <a:path extrusionOk="0" h="4183" w="16947">
                  <a:moveTo>
                    <a:pt x="16589" y="0"/>
                  </a:moveTo>
                  <a:cubicBezTo>
                    <a:pt x="16573" y="0"/>
                    <a:pt x="16557" y="2"/>
                    <a:pt x="16540" y="6"/>
                  </a:cubicBezTo>
                  <a:cubicBezTo>
                    <a:pt x="14382" y="310"/>
                    <a:pt x="12224" y="553"/>
                    <a:pt x="10096" y="1069"/>
                  </a:cubicBezTo>
                  <a:cubicBezTo>
                    <a:pt x="7968" y="1556"/>
                    <a:pt x="5871" y="2042"/>
                    <a:pt x="3774" y="2650"/>
                  </a:cubicBezTo>
                  <a:cubicBezTo>
                    <a:pt x="2619" y="2984"/>
                    <a:pt x="1433" y="3380"/>
                    <a:pt x="248" y="3744"/>
                  </a:cubicBezTo>
                  <a:cubicBezTo>
                    <a:pt x="0" y="3827"/>
                    <a:pt x="51" y="4183"/>
                    <a:pt x="265" y="4183"/>
                  </a:cubicBezTo>
                  <a:cubicBezTo>
                    <a:pt x="288" y="4183"/>
                    <a:pt x="313" y="4179"/>
                    <a:pt x="339" y="4170"/>
                  </a:cubicBezTo>
                  <a:cubicBezTo>
                    <a:pt x="2406" y="3532"/>
                    <a:pt x="4503" y="2954"/>
                    <a:pt x="6631" y="2468"/>
                  </a:cubicBezTo>
                  <a:cubicBezTo>
                    <a:pt x="8759" y="1981"/>
                    <a:pt x="10886" y="1556"/>
                    <a:pt x="13014" y="1130"/>
                  </a:cubicBezTo>
                  <a:cubicBezTo>
                    <a:pt x="14230" y="918"/>
                    <a:pt x="15446" y="644"/>
                    <a:pt x="16661" y="462"/>
                  </a:cubicBezTo>
                  <a:cubicBezTo>
                    <a:pt x="16946" y="405"/>
                    <a:pt x="16831" y="0"/>
                    <a:pt x="16589" y="0"/>
                  </a:cubicBezTo>
                  <a:close/>
                </a:path>
              </a:pathLst>
            </a:custGeom>
            <a:solidFill>
              <a:srgbClr val="1A5E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7"/>
            <p:cNvSpPr/>
            <p:nvPr/>
          </p:nvSpPr>
          <p:spPr>
            <a:xfrm>
              <a:off x="6153800" y="510650"/>
              <a:ext cx="138150" cy="509200"/>
            </a:xfrm>
            <a:custGeom>
              <a:rect b="b" l="l" r="r" t="t"/>
              <a:pathLst>
                <a:path extrusionOk="0" h="20368" w="5526">
                  <a:moveTo>
                    <a:pt x="5191" y="1"/>
                  </a:moveTo>
                  <a:cubicBezTo>
                    <a:pt x="5058" y="1"/>
                    <a:pt x="4928" y="73"/>
                    <a:pt x="4900" y="236"/>
                  </a:cubicBezTo>
                  <a:cubicBezTo>
                    <a:pt x="4597" y="1512"/>
                    <a:pt x="4353" y="2850"/>
                    <a:pt x="4080" y="4187"/>
                  </a:cubicBezTo>
                  <a:cubicBezTo>
                    <a:pt x="3837" y="5464"/>
                    <a:pt x="3533" y="6771"/>
                    <a:pt x="3259" y="8078"/>
                  </a:cubicBezTo>
                  <a:cubicBezTo>
                    <a:pt x="2682" y="10722"/>
                    <a:pt x="2013" y="13306"/>
                    <a:pt x="1283" y="15889"/>
                  </a:cubicBezTo>
                  <a:lnTo>
                    <a:pt x="37" y="20205"/>
                  </a:lnTo>
                  <a:cubicBezTo>
                    <a:pt x="0" y="20298"/>
                    <a:pt x="109" y="20367"/>
                    <a:pt x="213" y="20367"/>
                  </a:cubicBezTo>
                  <a:cubicBezTo>
                    <a:pt x="281" y="20367"/>
                    <a:pt x="348" y="20338"/>
                    <a:pt x="372" y="20266"/>
                  </a:cubicBezTo>
                  <a:cubicBezTo>
                    <a:pt x="1314" y="17743"/>
                    <a:pt x="2074" y="15129"/>
                    <a:pt x="2773" y="12546"/>
                  </a:cubicBezTo>
                  <a:cubicBezTo>
                    <a:pt x="3472" y="9962"/>
                    <a:pt x="4141" y="7378"/>
                    <a:pt x="4657" y="4764"/>
                  </a:cubicBezTo>
                  <a:cubicBezTo>
                    <a:pt x="4961" y="3275"/>
                    <a:pt x="5296" y="1786"/>
                    <a:pt x="5508" y="296"/>
                  </a:cubicBezTo>
                  <a:cubicBezTo>
                    <a:pt x="5525" y="111"/>
                    <a:pt x="5356" y="1"/>
                    <a:pt x="5191" y="1"/>
                  </a:cubicBezTo>
                  <a:close/>
                </a:path>
              </a:pathLst>
            </a:custGeom>
            <a:solidFill>
              <a:srgbClr val="1A5E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7"/>
            <p:cNvSpPr/>
            <p:nvPr/>
          </p:nvSpPr>
          <p:spPr>
            <a:xfrm>
              <a:off x="6265650" y="-232050"/>
              <a:ext cx="443825" cy="249100"/>
            </a:xfrm>
            <a:custGeom>
              <a:rect b="b" l="l" r="r" t="t"/>
              <a:pathLst>
                <a:path extrusionOk="0" h="9964" w="17753">
                  <a:moveTo>
                    <a:pt x="13263" y="1"/>
                  </a:moveTo>
                  <a:cubicBezTo>
                    <a:pt x="12951" y="1"/>
                    <a:pt x="12667" y="14"/>
                    <a:pt x="12433" y="34"/>
                  </a:cubicBezTo>
                  <a:cubicBezTo>
                    <a:pt x="9424" y="308"/>
                    <a:pt x="6475" y="1189"/>
                    <a:pt x="3800" y="2587"/>
                  </a:cubicBezTo>
                  <a:cubicBezTo>
                    <a:pt x="2737" y="3104"/>
                    <a:pt x="1673" y="3803"/>
                    <a:pt x="1004" y="4776"/>
                  </a:cubicBezTo>
                  <a:cubicBezTo>
                    <a:pt x="305" y="5779"/>
                    <a:pt x="1" y="7147"/>
                    <a:pt x="548" y="8211"/>
                  </a:cubicBezTo>
                  <a:cubicBezTo>
                    <a:pt x="1034" y="9153"/>
                    <a:pt x="2098" y="9761"/>
                    <a:pt x="3192" y="9913"/>
                  </a:cubicBezTo>
                  <a:cubicBezTo>
                    <a:pt x="3445" y="9948"/>
                    <a:pt x="3698" y="9964"/>
                    <a:pt x="3953" y="9964"/>
                  </a:cubicBezTo>
                  <a:cubicBezTo>
                    <a:pt x="4802" y="9964"/>
                    <a:pt x="5657" y="9789"/>
                    <a:pt x="6475" y="9578"/>
                  </a:cubicBezTo>
                  <a:cubicBezTo>
                    <a:pt x="9059" y="8879"/>
                    <a:pt x="11582" y="7846"/>
                    <a:pt x="13861" y="6417"/>
                  </a:cubicBezTo>
                  <a:cubicBezTo>
                    <a:pt x="15168" y="5627"/>
                    <a:pt x="17752" y="3712"/>
                    <a:pt x="17418" y="1949"/>
                  </a:cubicBezTo>
                  <a:cubicBezTo>
                    <a:pt x="17164" y="349"/>
                    <a:pt x="14850" y="1"/>
                    <a:pt x="13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7"/>
            <p:cNvSpPr/>
            <p:nvPr/>
          </p:nvSpPr>
          <p:spPr>
            <a:xfrm>
              <a:off x="6395175" y="-254875"/>
              <a:ext cx="504550" cy="153075"/>
            </a:xfrm>
            <a:custGeom>
              <a:rect b="b" l="l" r="r" t="t"/>
              <a:pathLst>
                <a:path extrusionOk="0" h="6123" w="20182">
                  <a:moveTo>
                    <a:pt x="19768" y="0"/>
                  </a:moveTo>
                  <a:cubicBezTo>
                    <a:pt x="19750" y="0"/>
                    <a:pt x="19733" y="2"/>
                    <a:pt x="19714" y="5"/>
                  </a:cubicBezTo>
                  <a:cubicBezTo>
                    <a:pt x="17100" y="370"/>
                    <a:pt x="14456" y="1069"/>
                    <a:pt x="11933" y="1738"/>
                  </a:cubicBezTo>
                  <a:cubicBezTo>
                    <a:pt x="9349" y="2467"/>
                    <a:pt x="6796" y="3227"/>
                    <a:pt x="4273" y="4169"/>
                  </a:cubicBezTo>
                  <a:cubicBezTo>
                    <a:pt x="2875" y="4686"/>
                    <a:pt x="1507" y="5233"/>
                    <a:pt x="139" y="5811"/>
                  </a:cubicBezTo>
                  <a:cubicBezTo>
                    <a:pt x="1" y="5866"/>
                    <a:pt x="89" y="6123"/>
                    <a:pt x="244" y="6123"/>
                  </a:cubicBezTo>
                  <a:cubicBezTo>
                    <a:pt x="259" y="6123"/>
                    <a:pt x="275" y="6120"/>
                    <a:pt x="291" y="6115"/>
                  </a:cubicBezTo>
                  <a:cubicBezTo>
                    <a:pt x="2814" y="5203"/>
                    <a:pt x="5276" y="4291"/>
                    <a:pt x="7799" y="3500"/>
                  </a:cubicBezTo>
                  <a:cubicBezTo>
                    <a:pt x="10322" y="2680"/>
                    <a:pt x="12875" y="2011"/>
                    <a:pt x="15459" y="1434"/>
                  </a:cubicBezTo>
                  <a:cubicBezTo>
                    <a:pt x="16887" y="1099"/>
                    <a:pt x="18377" y="826"/>
                    <a:pt x="19866" y="522"/>
                  </a:cubicBezTo>
                  <a:cubicBezTo>
                    <a:pt x="20182" y="464"/>
                    <a:pt x="20064" y="0"/>
                    <a:pt x="19768" y="0"/>
                  </a:cubicBezTo>
                  <a:close/>
                </a:path>
              </a:pathLst>
            </a:custGeom>
            <a:solidFill>
              <a:srgbClr val="1A5E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9" name="Google Shape;869;p17"/>
          <p:cNvSpPr/>
          <p:nvPr/>
        </p:nvSpPr>
        <p:spPr>
          <a:xfrm rot="413748">
            <a:off x="-342055" y="3792615"/>
            <a:ext cx="719665" cy="596248"/>
          </a:xfrm>
          <a:custGeom>
            <a:rect b="b" l="l" r="r" t="t"/>
            <a:pathLst>
              <a:path extrusionOk="0" h="3700" w="4466">
                <a:moveTo>
                  <a:pt x="2099" y="0"/>
                </a:moveTo>
                <a:cubicBezTo>
                  <a:pt x="1932" y="0"/>
                  <a:pt x="1765" y="17"/>
                  <a:pt x="1602" y="52"/>
                </a:cubicBezTo>
                <a:lnTo>
                  <a:pt x="1602" y="52"/>
                </a:lnTo>
                <a:lnTo>
                  <a:pt x="1739" y="14"/>
                </a:lnTo>
                <a:lnTo>
                  <a:pt x="1739" y="14"/>
                </a:lnTo>
                <a:cubicBezTo>
                  <a:pt x="1060" y="121"/>
                  <a:pt x="393" y="538"/>
                  <a:pt x="167" y="1192"/>
                </a:cubicBezTo>
                <a:cubicBezTo>
                  <a:pt x="0" y="1645"/>
                  <a:pt x="60" y="2145"/>
                  <a:pt x="286" y="2562"/>
                </a:cubicBezTo>
                <a:cubicBezTo>
                  <a:pt x="512" y="2978"/>
                  <a:pt x="881" y="3312"/>
                  <a:pt x="1310" y="3502"/>
                </a:cubicBezTo>
                <a:cubicBezTo>
                  <a:pt x="1613" y="3632"/>
                  <a:pt x="1943" y="3700"/>
                  <a:pt x="2270" y="3700"/>
                </a:cubicBezTo>
                <a:cubicBezTo>
                  <a:pt x="2752" y="3700"/>
                  <a:pt x="3227" y="3553"/>
                  <a:pt x="3596" y="3240"/>
                </a:cubicBezTo>
                <a:cubicBezTo>
                  <a:pt x="4227" y="2728"/>
                  <a:pt x="4465" y="1752"/>
                  <a:pt x="4060" y="1061"/>
                </a:cubicBezTo>
                <a:cubicBezTo>
                  <a:pt x="3941" y="835"/>
                  <a:pt x="3763" y="645"/>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0" name="Google Shape;870;p17"/>
          <p:cNvGrpSpPr/>
          <p:nvPr/>
        </p:nvGrpSpPr>
        <p:grpSpPr>
          <a:xfrm rot="-1406405">
            <a:off x="757493" y="125962"/>
            <a:ext cx="1116783" cy="305224"/>
            <a:chOff x="1153380" y="-215794"/>
            <a:chExt cx="1116755" cy="305216"/>
          </a:xfrm>
        </p:grpSpPr>
        <p:sp>
          <p:nvSpPr>
            <p:cNvPr id="871" name="Google Shape;871;p17"/>
            <p:cNvSpPr/>
            <p:nvPr/>
          </p:nvSpPr>
          <p:spPr>
            <a:xfrm flipH="1" rot="10800000">
              <a:off x="1322721" y="14271"/>
              <a:ext cx="61023" cy="75152"/>
            </a:xfrm>
            <a:custGeom>
              <a:rect b="b" l="l" r="r" t="t"/>
              <a:pathLst>
                <a:path extrusionOk="0" h="750" w="609">
                  <a:moveTo>
                    <a:pt x="388" y="1"/>
                  </a:moveTo>
                  <a:cubicBezTo>
                    <a:pt x="331" y="1"/>
                    <a:pt x="275" y="19"/>
                    <a:pt x="239" y="60"/>
                  </a:cubicBezTo>
                  <a:cubicBezTo>
                    <a:pt x="132" y="179"/>
                    <a:pt x="49" y="334"/>
                    <a:pt x="13" y="489"/>
                  </a:cubicBezTo>
                  <a:cubicBezTo>
                    <a:pt x="1" y="596"/>
                    <a:pt x="49" y="715"/>
                    <a:pt x="168" y="739"/>
                  </a:cubicBezTo>
                  <a:cubicBezTo>
                    <a:pt x="188" y="746"/>
                    <a:pt x="210" y="749"/>
                    <a:pt x="232" y="749"/>
                  </a:cubicBezTo>
                  <a:cubicBezTo>
                    <a:pt x="321" y="749"/>
                    <a:pt x="408" y="692"/>
                    <a:pt x="418" y="596"/>
                  </a:cubicBezTo>
                  <a:cubicBezTo>
                    <a:pt x="430" y="489"/>
                    <a:pt x="477" y="417"/>
                    <a:pt x="537" y="346"/>
                  </a:cubicBezTo>
                  <a:cubicBezTo>
                    <a:pt x="608" y="251"/>
                    <a:pt x="608" y="132"/>
                    <a:pt x="537" y="48"/>
                  </a:cubicBezTo>
                  <a:cubicBezTo>
                    <a:pt x="501" y="19"/>
                    <a:pt x="444" y="1"/>
                    <a:pt x="3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7"/>
            <p:cNvSpPr/>
            <p:nvPr/>
          </p:nvSpPr>
          <p:spPr>
            <a:xfrm flipH="1" rot="10800000">
              <a:off x="1387152" y="-38636"/>
              <a:ext cx="56214" cy="63027"/>
            </a:xfrm>
            <a:custGeom>
              <a:rect b="b" l="l" r="r" t="t"/>
              <a:pathLst>
                <a:path extrusionOk="0" h="629" w="561">
                  <a:moveTo>
                    <a:pt x="339" y="0"/>
                  </a:moveTo>
                  <a:cubicBezTo>
                    <a:pt x="265" y="0"/>
                    <a:pt x="192" y="29"/>
                    <a:pt x="168" y="102"/>
                  </a:cubicBezTo>
                  <a:cubicBezTo>
                    <a:pt x="120" y="173"/>
                    <a:pt x="84" y="245"/>
                    <a:pt x="49" y="316"/>
                  </a:cubicBezTo>
                  <a:cubicBezTo>
                    <a:pt x="1" y="423"/>
                    <a:pt x="13" y="542"/>
                    <a:pt x="120" y="602"/>
                  </a:cubicBezTo>
                  <a:cubicBezTo>
                    <a:pt x="150" y="619"/>
                    <a:pt x="189" y="628"/>
                    <a:pt x="229" y="628"/>
                  </a:cubicBezTo>
                  <a:cubicBezTo>
                    <a:pt x="300" y="628"/>
                    <a:pt x="371" y="599"/>
                    <a:pt x="394" y="530"/>
                  </a:cubicBezTo>
                  <a:cubicBezTo>
                    <a:pt x="441" y="459"/>
                    <a:pt x="477" y="376"/>
                    <a:pt x="525" y="304"/>
                  </a:cubicBezTo>
                  <a:cubicBezTo>
                    <a:pt x="560" y="197"/>
                    <a:pt x="549" y="78"/>
                    <a:pt x="441" y="18"/>
                  </a:cubicBezTo>
                  <a:cubicBezTo>
                    <a:pt x="411" y="7"/>
                    <a:pt x="375" y="0"/>
                    <a:pt x="3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7"/>
            <p:cNvSpPr/>
            <p:nvPr/>
          </p:nvSpPr>
          <p:spPr>
            <a:xfrm flipH="1" rot="10800000">
              <a:off x="1482644" y="-94449"/>
              <a:ext cx="41885" cy="76455"/>
            </a:xfrm>
            <a:custGeom>
              <a:rect b="b" l="l" r="r" t="t"/>
              <a:pathLst>
                <a:path extrusionOk="0" h="763" w="418">
                  <a:moveTo>
                    <a:pt x="203" y="0"/>
                  </a:moveTo>
                  <a:cubicBezTo>
                    <a:pt x="84" y="0"/>
                    <a:pt x="0" y="96"/>
                    <a:pt x="0" y="215"/>
                  </a:cubicBezTo>
                  <a:lnTo>
                    <a:pt x="0" y="548"/>
                  </a:lnTo>
                  <a:cubicBezTo>
                    <a:pt x="0" y="655"/>
                    <a:pt x="84" y="762"/>
                    <a:pt x="203" y="762"/>
                  </a:cubicBezTo>
                  <a:cubicBezTo>
                    <a:pt x="322" y="762"/>
                    <a:pt x="417" y="667"/>
                    <a:pt x="417" y="548"/>
                  </a:cubicBezTo>
                  <a:lnTo>
                    <a:pt x="417" y="215"/>
                  </a:lnTo>
                  <a:cubicBezTo>
                    <a:pt x="417" y="107"/>
                    <a:pt x="322" y="0"/>
                    <a:pt x="2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7"/>
            <p:cNvSpPr/>
            <p:nvPr/>
          </p:nvSpPr>
          <p:spPr>
            <a:xfrm flipH="1" rot="10800000">
              <a:off x="1604290" y="-129820"/>
              <a:ext cx="62126" cy="75653"/>
            </a:xfrm>
            <a:custGeom>
              <a:rect b="b" l="l" r="r" t="t"/>
              <a:pathLst>
                <a:path extrusionOk="0" h="755" w="620">
                  <a:moveTo>
                    <a:pt x="234" y="0"/>
                  </a:moveTo>
                  <a:cubicBezTo>
                    <a:pt x="194" y="0"/>
                    <a:pt x="154" y="11"/>
                    <a:pt x="120" y="32"/>
                  </a:cubicBezTo>
                  <a:cubicBezTo>
                    <a:pt x="13" y="92"/>
                    <a:pt x="1" y="223"/>
                    <a:pt x="48" y="306"/>
                  </a:cubicBezTo>
                  <a:cubicBezTo>
                    <a:pt x="108" y="425"/>
                    <a:pt x="168" y="532"/>
                    <a:pt x="215" y="651"/>
                  </a:cubicBezTo>
                  <a:cubicBezTo>
                    <a:pt x="246" y="720"/>
                    <a:pt x="316" y="755"/>
                    <a:pt x="387" y="755"/>
                  </a:cubicBezTo>
                  <a:cubicBezTo>
                    <a:pt x="427" y="755"/>
                    <a:pt x="467" y="744"/>
                    <a:pt x="501" y="723"/>
                  </a:cubicBezTo>
                  <a:cubicBezTo>
                    <a:pt x="596" y="663"/>
                    <a:pt x="620" y="544"/>
                    <a:pt x="572" y="449"/>
                  </a:cubicBezTo>
                  <a:cubicBezTo>
                    <a:pt x="513" y="330"/>
                    <a:pt x="453" y="223"/>
                    <a:pt x="406" y="104"/>
                  </a:cubicBezTo>
                  <a:cubicBezTo>
                    <a:pt x="375" y="35"/>
                    <a:pt x="305" y="0"/>
                    <a:pt x="2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7"/>
            <p:cNvSpPr/>
            <p:nvPr/>
          </p:nvSpPr>
          <p:spPr>
            <a:xfrm flipH="1" rot="10800000">
              <a:off x="1699783" y="-116193"/>
              <a:ext cx="64530" cy="72246"/>
            </a:xfrm>
            <a:custGeom>
              <a:rect b="b" l="l" r="r" t="t"/>
              <a:pathLst>
                <a:path extrusionOk="0" h="721" w="644">
                  <a:moveTo>
                    <a:pt x="236" y="0"/>
                  </a:moveTo>
                  <a:cubicBezTo>
                    <a:pt x="202" y="0"/>
                    <a:pt x="169" y="9"/>
                    <a:pt x="143" y="27"/>
                  </a:cubicBezTo>
                  <a:cubicBezTo>
                    <a:pt x="36" y="87"/>
                    <a:pt x="0" y="206"/>
                    <a:pt x="60" y="313"/>
                  </a:cubicBezTo>
                  <a:cubicBezTo>
                    <a:pt x="119" y="408"/>
                    <a:pt x="179" y="515"/>
                    <a:pt x="227" y="622"/>
                  </a:cubicBezTo>
                  <a:cubicBezTo>
                    <a:pt x="259" y="680"/>
                    <a:pt x="338" y="720"/>
                    <a:pt x="414" y="720"/>
                  </a:cubicBezTo>
                  <a:cubicBezTo>
                    <a:pt x="449" y="720"/>
                    <a:pt x="483" y="712"/>
                    <a:pt x="512" y="694"/>
                  </a:cubicBezTo>
                  <a:cubicBezTo>
                    <a:pt x="596" y="634"/>
                    <a:pt x="643" y="515"/>
                    <a:pt x="584" y="408"/>
                  </a:cubicBezTo>
                  <a:cubicBezTo>
                    <a:pt x="524" y="313"/>
                    <a:pt x="465" y="206"/>
                    <a:pt x="417" y="98"/>
                  </a:cubicBezTo>
                  <a:cubicBezTo>
                    <a:pt x="392" y="41"/>
                    <a:pt x="311" y="0"/>
                    <a:pt x="2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7"/>
            <p:cNvSpPr/>
            <p:nvPr/>
          </p:nvSpPr>
          <p:spPr>
            <a:xfrm flipH="1" rot="10800000">
              <a:off x="1773732" y="-74909"/>
              <a:ext cx="66935" cy="79260"/>
            </a:xfrm>
            <a:custGeom>
              <a:rect b="b" l="l" r="r" t="t"/>
              <a:pathLst>
                <a:path extrusionOk="0" h="791" w="668">
                  <a:moveTo>
                    <a:pt x="237" y="1"/>
                  </a:moveTo>
                  <a:cubicBezTo>
                    <a:pt x="199" y="1"/>
                    <a:pt x="161" y="11"/>
                    <a:pt x="131" y="33"/>
                  </a:cubicBezTo>
                  <a:cubicBezTo>
                    <a:pt x="24" y="92"/>
                    <a:pt x="1" y="211"/>
                    <a:pt x="60" y="319"/>
                  </a:cubicBezTo>
                  <a:cubicBezTo>
                    <a:pt x="120" y="438"/>
                    <a:pt x="191" y="557"/>
                    <a:pt x="251" y="688"/>
                  </a:cubicBezTo>
                  <a:cubicBezTo>
                    <a:pt x="289" y="756"/>
                    <a:pt x="357" y="791"/>
                    <a:pt x="425" y="791"/>
                  </a:cubicBezTo>
                  <a:cubicBezTo>
                    <a:pt x="464" y="791"/>
                    <a:pt x="502" y="780"/>
                    <a:pt x="536" y="759"/>
                  </a:cubicBezTo>
                  <a:cubicBezTo>
                    <a:pt x="632" y="700"/>
                    <a:pt x="667" y="580"/>
                    <a:pt x="608" y="473"/>
                  </a:cubicBezTo>
                  <a:cubicBezTo>
                    <a:pt x="548" y="354"/>
                    <a:pt x="477" y="235"/>
                    <a:pt x="417" y="104"/>
                  </a:cubicBezTo>
                  <a:cubicBezTo>
                    <a:pt x="379" y="35"/>
                    <a:pt x="306" y="1"/>
                    <a:pt x="2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7"/>
            <p:cNvSpPr/>
            <p:nvPr/>
          </p:nvSpPr>
          <p:spPr>
            <a:xfrm flipH="1" rot="10800000">
              <a:off x="1842972" y="-30820"/>
              <a:ext cx="57316" cy="63929"/>
            </a:xfrm>
            <a:custGeom>
              <a:rect b="b" l="l" r="r" t="t"/>
              <a:pathLst>
                <a:path extrusionOk="0" h="638" w="572">
                  <a:moveTo>
                    <a:pt x="254" y="1"/>
                  </a:moveTo>
                  <a:cubicBezTo>
                    <a:pt x="237" y="1"/>
                    <a:pt x="219" y="4"/>
                    <a:pt x="202" y="10"/>
                  </a:cubicBezTo>
                  <a:cubicBezTo>
                    <a:pt x="95" y="34"/>
                    <a:pt x="0" y="153"/>
                    <a:pt x="48" y="260"/>
                  </a:cubicBezTo>
                  <a:lnTo>
                    <a:pt x="143" y="486"/>
                  </a:lnTo>
                  <a:cubicBezTo>
                    <a:pt x="173" y="566"/>
                    <a:pt x="253" y="638"/>
                    <a:pt x="341" y="638"/>
                  </a:cubicBezTo>
                  <a:cubicBezTo>
                    <a:pt x="358" y="638"/>
                    <a:pt x="376" y="635"/>
                    <a:pt x="393" y="629"/>
                  </a:cubicBezTo>
                  <a:cubicBezTo>
                    <a:pt x="500" y="606"/>
                    <a:pt x="572" y="486"/>
                    <a:pt x="536" y="379"/>
                  </a:cubicBezTo>
                  <a:lnTo>
                    <a:pt x="453" y="153"/>
                  </a:lnTo>
                  <a:cubicBezTo>
                    <a:pt x="413" y="65"/>
                    <a:pt x="334" y="1"/>
                    <a:pt x="2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7"/>
            <p:cNvSpPr/>
            <p:nvPr/>
          </p:nvSpPr>
          <p:spPr>
            <a:xfrm flipH="1" rot="10800000">
              <a:off x="2009909" y="-47855"/>
              <a:ext cx="47897" cy="66835"/>
            </a:xfrm>
            <a:custGeom>
              <a:rect b="b" l="l" r="r" t="t"/>
              <a:pathLst>
                <a:path extrusionOk="0" h="667" w="478">
                  <a:moveTo>
                    <a:pt x="263" y="0"/>
                  </a:moveTo>
                  <a:cubicBezTo>
                    <a:pt x="120" y="0"/>
                    <a:pt x="49" y="84"/>
                    <a:pt x="49" y="203"/>
                  </a:cubicBezTo>
                  <a:cubicBezTo>
                    <a:pt x="37" y="298"/>
                    <a:pt x="37" y="369"/>
                    <a:pt x="25" y="465"/>
                  </a:cubicBezTo>
                  <a:cubicBezTo>
                    <a:pt x="1" y="560"/>
                    <a:pt x="120" y="667"/>
                    <a:pt x="227" y="667"/>
                  </a:cubicBezTo>
                  <a:cubicBezTo>
                    <a:pt x="346" y="667"/>
                    <a:pt x="418" y="572"/>
                    <a:pt x="441" y="465"/>
                  </a:cubicBezTo>
                  <a:cubicBezTo>
                    <a:pt x="453" y="369"/>
                    <a:pt x="453" y="298"/>
                    <a:pt x="465" y="203"/>
                  </a:cubicBezTo>
                  <a:cubicBezTo>
                    <a:pt x="477" y="107"/>
                    <a:pt x="358" y="0"/>
                    <a:pt x="2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17"/>
            <p:cNvSpPr/>
            <p:nvPr/>
          </p:nvSpPr>
          <p:spPr>
            <a:xfrm flipH="1" rot="10800000">
              <a:off x="2074339" y="-87435"/>
              <a:ext cx="58618" cy="92287"/>
            </a:xfrm>
            <a:custGeom>
              <a:rect b="b" l="l" r="r" t="t"/>
              <a:pathLst>
                <a:path extrusionOk="0" h="921" w="585">
                  <a:moveTo>
                    <a:pt x="336" y="1"/>
                  </a:moveTo>
                  <a:cubicBezTo>
                    <a:pt x="256" y="1"/>
                    <a:pt x="179" y="48"/>
                    <a:pt x="156" y="157"/>
                  </a:cubicBezTo>
                  <a:cubicBezTo>
                    <a:pt x="108" y="324"/>
                    <a:pt x="72" y="502"/>
                    <a:pt x="37" y="657"/>
                  </a:cubicBezTo>
                  <a:cubicBezTo>
                    <a:pt x="1" y="814"/>
                    <a:pt x="128" y="920"/>
                    <a:pt x="249" y="920"/>
                  </a:cubicBezTo>
                  <a:cubicBezTo>
                    <a:pt x="329" y="920"/>
                    <a:pt x="406" y="873"/>
                    <a:pt x="430" y="764"/>
                  </a:cubicBezTo>
                  <a:cubicBezTo>
                    <a:pt x="477" y="597"/>
                    <a:pt x="513" y="419"/>
                    <a:pt x="549" y="264"/>
                  </a:cubicBezTo>
                  <a:cubicBezTo>
                    <a:pt x="584" y="107"/>
                    <a:pt x="457" y="1"/>
                    <a:pt x="3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7"/>
            <p:cNvSpPr/>
            <p:nvPr/>
          </p:nvSpPr>
          <p:spPr>
            <a:xfrm flipH="1" rot="10800000">
              <a:off x="2149491" y="-144450"/>
              <a:ext cx="57416" cy="69741"/>
            </a:xfrm>
            <a:custGeom>
              <a:rect b="b" l="l" r="r" t="t"/>
              <a:pathLst>
                <a:path extrusionOk="0" h="696" w="573">
                  <a:moveTo>
                    <a:pt x="353" y="0"/>
                  </a:moveTo>
                  <a:cubicBezTo>
                    <a:pt x="280" y="0"/>
                    <a:pt x="203" y="38"/>
                    <a:pt x="180" y="101"/>
                  </a:cubicBezTo>
                  <a:cubicBezTo>
                    <a:pt x="132" y="196"/>
                    <a:pt x="84" y="303"/>
                    <a:pt x="37" y="387"/>
                  </a:cubicBezTo>
                  <a:cubicBezTo>
                    <a:pt x="1" y="494"/>
                    <a:pt x="13" y="613"/>
                    <a:pt x="120" y="673"/>
                  </a:cubicBezTo>
                  <a:cubicBezTo>
                    <a:pt x="147" y="688"/>
                    <a:pt x="182" y="696"/>
                    <a:pt x="217" y="696"/>
                  </a:cubicBezTo>
                  <a:cubicBezTo>
                    <a:pt x="291" y="696"/>
                    <a:pt x="370" y="662"/>
                    <a:pt x="394" y="589"/>
                  </a:cubicBezTo>
                  <a:cubicBezTo>
                    <a:pt x="442" y="506"/>
                    <a:pt x="489" y="399"/>
                    <a:pt x="537" y="315"/>
                  </a:cubicBezTo>
                  <a:cubicBezTo>
                    <a:pt x="572" y="220"/>
                    <a:pt x="561" y="89"/>
                    <a:pt x="453" y="30"/>
                  </a:cubicBezTo>
                  <a:cubicBezTo>
                    <a:pt x="426" y="10"/>
                    <a:pt x="390" y="0"/>
                    <a:pt x="3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17"/>
            <p:cNvSpPr/>
            <p:nvPr/>
          </p:nvSpPr>
          <p:spPr>
            <a:xfrm flipH="1" rot="10800000">
              <a:off x="2210414" y="-199661"/>
              <a:ext cx="59721" cy="58117"/>
            </a:xfrm>
            <a:custGeom>
              <a:rect b="b" l="l" r="r" t="t"/>
              <a:pathLst>
                <a:path extrusionOk="0" h="580" w="596">
                  <a:moveTo>
                    <a:pt x="361" y="1"/>
                  </a:moveTo>
                  <a:cubicBezTo>
                    <a:pt x="291" y="1"/>
                    <a:pt x="227" y="40"/>
                    <a:pt x="179" y="113"/>
                  </a:cubicBezTo>
                  <a:cubicBezTo>
                    <a:pt x="131" y="172"/>
                    <a:pt x="107" y="232"/>
                    <a:pt x="60" y="267"/>
                  </a:cubicBezTo>
                  <a:cubicBezTo>
                    <a:pt x="0" y="363"/>
                    <a:pt x="48" y="506"/>
                    <a:pt x="131" y="553"/>
                  </a:cubicBezTo>
                  <a:cubicBezTo>
                    <a:pt x="164" y="572"/>
                    <a:pt x="199" y="580"/>
                    <a:pt x="232" y="580"/>
                  </a:cubicBezTo>
                  <a:cubicBezTo>
                    <a:pt x="306" y="580"/>
                    <a:pt x="376" y="539"/>
                    <a:pt x="417" y="482"/>
                  </a:cubicBezTo>
                  <a:cubicBezTo>
                    <a:pt x="465" y="422"/>
                    <a:pt x="488" y="363"/>
                    <a:pt x="536" y="315"/>
                  </a:cubicBezTo>
                  <a:cubicBezTo>
                    <a:pt x="596" y="220"/>
                    <a:pt x="548" y="77"/>
                    <a:pt x="465" y="29"/>
                  </a:cubicBezTo>
                  <a:cubicBezTo>
                    <a:pt x="430" y="10"/>
                    <a:pt x="395" y="1"/>
                    <a:pt x="3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7"/>
            <p:cNvSpPr/>
            <p:nvPr/>
          </p:nvSpPr>
          <p:spPr>
            <a:xfrm flipH="1" rot="10800000">
              <a:off x="1203481" y="-95651"/>
              <a:ext cx="47797" cy="64530"/>
            </a:xfrm>
            <a:custGeom>
              <a:rect b="b" l="l" r="r" t="t"/>
              <a:pathLst>
                <a:path extrusionOk="0" h="644" w="477">
                  <a:moveTo>
                    <a:pt x="227" y="0"/>
                  </a:moveTo>
                  <a:cubicBezTo>
                    <a:pt x="119" y="24"/>
                    <a:pt x="0" y="95"/>
                    <a:pt x="12" y="215"/>
                  </a:cubicBezTo>
                  <a:cubicBezTo>
                    <a:pt x="36" y="286"/>
                    <a:pt x="36" y="357"/>
                    <a:pt x="48" y="441"/>
                  </a:cubicBezTo>
                  <a:cubicBezTo>
                    <a:pt x="48" y="500"/>
                    <a:pt x="60" y="536"/>
                    <a:pt x="107" y="584"/>
                  </a:cubicBezTo>
                  <a:cubicBezTo>
                    <a:pt x="131" y="619"/>
                    <a:pt x="191" y="643"/>
                    <a:pt x="250" y="643"/>
                  </a:cubicBezTo>
                  <a:cubicBezTo>
                    <a:pt x="358" y="643"/>
                    <a:pt x="477" y="560"/>
                    <a:pt x="465" y="441"/>
                  </a:cubicBezTo>
                  <a:cubicBezTo>
                    <a:pt x="441" y="357"/>
                    <a:pt x="441" y="286"/>
                    <a:pt x="429" y="215"/>
                  </a:cubicBezTo>
                  <a:cubicBezTo>
                    <a:pt x="429" y="155"/>
                    <a:pt x="417" y="107"/>
                    <a:pt x="369" y="60"/>
                  </a:cubicBezTo>
                  <a:cubicBezTo>
                    <a:pt x="346" y="36"/>
                    <a:pt x="286" y="0"/>
                    <a:pt x="2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17"/>
            <p:cNvSpPr/>
            <p:nvPr/>
          </p:nvSpPr>
          <p:spPr>
            <a:xfrm flipH="1" rot="10800000">
              <a:off x="1286949" y="-117095"/>
              <a:ext cx="46694" cy="82467"/>
            </a:xfrm>
            <a:custGeom>
              <a:rect b="b" l="l" r="r" t="t"/>
              <a:pathLst>
                <a:path extrusionOk="0" h="823" w="466">
                  <a:moveTo>
                    <a:pt x="227" y="1"/>
                  </a:moveTo>
                  <a:cubicBezTo>
                    <a:pt x="108" y="1"/>
                    <a:pt x="1" y="84"/>
                    <a:pt x="13" y="203"/>
                  </a:cubicBezTo>
                  <a:cubicBezTo>
                    <a:pt x="36" y="346"/>
                    <a:pt x="36" y="477"/>
                    <a:pt x="48" y="608"/>
                  </a:cubicBezTo>
                  <a:cubicBezTo>
                    <a:pt x="60" y="715"/>
                    <a:pt x="132" y="822"/>
                    <a:pt x="251" y="822"/>
                  </a:cubicBezTo>
                  <a:cubicBezTo>
                    <a:pt x="358" y="822"/>
                    <a:pt x="465" y="727"/>
                    <a:pt x="465" y="608"/>
                  </a:cubicBezTo>
                  <a:cubicBezTo>
                    <a:pt x="441" y="477"/>
                    <a:pt x="441" y="346"/>
                    <a:pt x="429" y="203"/>
                  </a:cubicBezTo>
                  <a:cubicBezTo>
                    <a:pt x="417" y="108"/>
                    <a:pt x="346" y="1"/>
                    <a:pt x="2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7"/>
            <p:cNvSpPr/>
            <p:nvPr/>
          </p:nvSpPr>
          <p:spPr>
            <a:xfrm flipH="1" rot="10800000">
              <a:off x="1400278" y="-183929"/>
              <a:ext cx="44290" cy="87176"/>
            </a:xfrm>
            <a:custGeom>
              <a:rect b="b" l="l" r="r" t="t"/>
              <a:pathLst>
                <a:path extrusionOk="0" h="870" w="442">
                  <a:moveTo>
                    <a:pt x="215" y="0"/>
                  </a:moveTo>
                  <a:cubicBezTo>
                    <a:pt x="108" y="0"/>
                    <a:pt x="1" y="95"/>
                    <a:pt x="1" y="214"/>
                  </a:cubicBezTo>
                  <a:cubicBezTo>
                    <a:pt x="13" y="357"/>
                    <a:pt x="13" y="512"/>
                    <a:pt x="37" y="655"/>
                  </a:cubicBezTo>
                  <a:cubicBezTo>
                    <a:pt x="37" y="774"/>
                    <a:pt x="120" y="869"/>
                    <a:pt x="239" y="869"/>
                  </a:cubicBezTo>
                  <a:cubicBezTo>
                    <a:pt x="346" y="869"/>
                    <a:pt x="441" y="774"/>
                    <a:pt x="441" y="655"/>
                  </a:cubicBezTo>
                  <a:cubicBezTo>
                    <a:pt x="429" y="512"/>
                    <a:pt x="429" y="357"/>
                    <a:pt x="418" y="214"/>
                  </a:cubicBezTo>
                  <a:cubicBezTo>
                    <a:pt x="418" y="95"/>
                    <a:pt x="322"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7"/>
            <p:cNvSpPr/>
            <p:nvPr/>
          </p:nvSpPr>
          <p:spPr>
            <a:xfrm flipH="1" rot="10800000">
              <a:off x="1506492" y="-215794"/>
              <a:ext cx="50201" cy="67035"/>
            </a:xfrm>
            <a:custGeom>
              <a:rect b="b" l="l" r="r" t="t"/>
              <a:pathLst>
                <a:path extrusionOk="0" h="669" w="501">
                  <a:moveTo>
                    <a:pt x="217" y="0"/>
                  </a:moveTo>
                  <a:cubicBezTo>
                    <a:pt x="204" y="0"/>
                    <a:pt x="192" y="2"/>
                    <a:pt x="179" y="5"/>
                  </a:cubicBezTo>
                  <a:cubicBezTo>
                    <a:pt x="60" y="41"/>
                    <a:pt x="1" y="136"/>
                    <a:pt x="24" y="255"/>
                  </a:cubicBezTo>
                  <a:cubicBezTo>
                    <a:pt x="48" y="350"/>
                    <a:pt x="72" y="422"/>
                    <a:pt x="84" y="517"/>
                  </a:cubicBezTo>
                  <a:cubicBezTo>
                    <a:pt x="114" y="597"/>
                    <a:pt x="202" y="668"/>
                    <a:pt x="286" y="668"/>
                  </a:cubicBezTo>
                  <a:cubicBezTo>
                    <a:pt x="302" y="668"/>
                    <a:pt x="318" y="666"/>
                    <a:pt x="334" y="660"/>
                  </a:cubicBezTo>
                  <a:cubicBezTo>
                    <a:pt x="441" y="636"/>
                    <a:pt x="501" y="529"/>
                    <a:pt x="489" y="410"/>
                  </a:cubicBezTo>
                  <a:cubicBezTo>
                    <a:pt x="477" y="315"/>
                    <a:pt x="441" y="243"/>
                    <a:pt x="429" y="160"/>
                  </a:cubicBezTo>
                  <a:cubicBezTo>
                    <a:pt x="398" y="67"/>
                    <a:pt x="304" y="0"/>
                    <a:pt x="2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7"/>
            <p:cNvSpPr/>
            <p:nvPr/>
          </p:nvSpPr>
          <p:spPr>
            <a:xfrm flipH="1" rot="10800000">
              <a:off x="1612707" y="-212988"/>
              <a:ext cx="51404" cy="61124"/>
            </a:xfrm>
            <a:custGeom>
              <a:rect b="b" l="l" r="r" t="t"/>
              <a:pathLst>
                <a:path extrusionOk="0" h="610" w="513">
                  <a:moveTo>
                    <a:pt x="231" y="0"/>
                  </a:moveTo>
                  <a:cubicBezTo>
                    <a:pt x="213" y="0"/>
                    <a:pt x="196" y="3"/>
                    <a:pt x="179" y="10"/>
                  </a:cubicBezTo>
                  <a:cubicBezTo>
                    <a:pt x="72" y="33"/>
                    <a:pt x="0" y="141"/>
                    <a:pt x="24" y="260"/>
                  </a:cubicBezTo>
                  <a:cubicBezTo>
                    <a:pt x="36" y="319"/>
                    <a:pt x="72" y="391"/>
                    <a:pt x="84" y="450"/>
                  </a:cubicBezTo>
                  <a:cubicBezTo>
                    <a:pt x="104" y="543"/>
                    <a:pt x="197" y="610"/>
                    <a:pt x="291" y="610"/>
                  </a:cubicBezTo>
                  <a:cubicBezTo>
                    <a:pt x="305" y="610"/>
                    <a:pt x="320" y="608"/>
                    <a:pt x="334" y="605"/>
                  </a:cubicBezTo>
                  <a:cubicBezTo>
                    <a:pt x="441" y="569"/>
                    <a:pt x="512" y="450"/>
                    <a:pt x="488" y="343"/>
                  </a:cubicBezTo>
                  <a:cubicBezTo>
                    <a:pt x="465" y="284"/>
                    <a:pt x="441" y="212"/>
                    <a:pt x="429" y="153"/>
                  </a:cubicBezTo>
                  <a:cubicBezTo>
                    <a:pt x="399" y="64"/>
                    <a:pt x="314" y="0"/>
                    <a:pt x="2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7"/>
            <p:cNvSpPr/>
            <p:nvPr/>
          </p:nvSpPr>
          <p:spPr>
            <a:xfrm flipH="1" rot="10800000">
              <a:off x="1703390" y="-211585"/>
              <a:ext cx="60923" cy="66234"/>
            </a:xfrm>
            <a:custGeom>
              <a:rect b="b" l="l" r="r" t="t"/>
              <a:pathLst>
                <a:path extrusionOk="0" h="661" w="608">
                  <a:moveTo>
                    <a:pt x="227" y="0"/>
                  </a:moveTo>
                  <a:cubicBezTo>
                    <a:pt x="193" y="0"/>
                    <a:pt x="161" y="9"/>
                    <a:pt x="131" y="27"/>
                  </a:cubicBezTo>
                  <a:cubicBezTo>
                    <a:pt x="24" y="87"/>
                    <a:pt x="0" y="206"/>
                    <a:pt x="60" y="313"/>
                  </a:cubicBezTo>
                  <a:cubicBezTo>
                    <a:pt x="107" y="396"/>
                    <a:pt x="143" y="468"/>
                    <a:pt x="191" y="563"/>
                  </a:cubicBezTo>
                  <a:cubicBezTo>
                    <a:pt x="232" y="620"/>
                    <a:pt x="307" y="661"/>
                    <a:pt x="381" y="661"/>
                  </a:cubicBezTo>
                  <a:cubicBezTo>
                    <a:pt x="414" y="661"/>
                    <a:pt x="447" y="653"/>
                    <a:pt x="476" y="634"/>
                  </a:cubicBezTo>
                  <a:cubicBezTo>
                    <a:pt x="560" y="575"/>
                    <a:pt x="607" y="456"/>
                    <a:pt x="548" y="349"/>
                  </a:cubicBezTo>
                  <a:cubicBezTo>
                    <a:pt x="500" y="265"/>
                    <a:pt x="452" y="194"/>
                    <a:pt x="417" y="98"/>
                  </a:cubicBezTo>
                  <a:cubicBezTo>
                    <a:pt x="376" y="41"/>
                    <a:pt x="301" y="0"/>
                    <a:pt x="2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7"/>
            <p:cNvSpPr/>
            <p:nvPr/>
          </p:nvSpPr>
          <p:spPr>
            <a:xfrm flipH="1" rot="10800000">
              <a:off x="1773732" y="-177316"/>
              <a:ext cx="59721" cy="60623"/>
            </a:xfrm>
            <a:custGeom>
              <a:rect b="b" l="l" r="r" t="t"/>
              <a:pathLst>
                <a:path extrusionOk="0" h="605" w="596">
                  <a:moveTo>
                    <a:pt x="222" y="1"/>
                  </a:moveTo>
                  <a:cubicBezTo>
                    <a:pt x="189" y="1"/>
                    <a:pt x="157" y="9"/>
                    <a:pt x="131" y="27"/>
                  </a:cubicBezTo>
                  <a:cubicBezTo>
                    <a:pt x="36" y="87"/>
                    <a:pt x="1" y="206"/>
                    <a:pt x="60" y="313"/>
                  </a:cubicBezTo>
                  <a:cubicBezTo>
                    <a:pt x="96" y="373"/>
                    <a:pt x="131" y="444"/>
                    <a:pt x="179" y="504"/>
                  </a:cubicBezTo>
                  <a:cubicBezTo>
                    <a:pt x="219" y="567"/>
                    <a:pt x="290" y="604"/>
                    <a:pt x="358" y="604"/>
                  </a:cubicBezTo>
                  <a:cubicBezTo>
                    <a:pt x="392" y="604"/>
                    <a:pt x="425" y="595"/>
                    <a:pt x="453" y="575"/>
                  </a:cubicBezTo>
                  <a:cubicBezTo>
                    <a:pt x="548" y="515"/>
                    <a:pt x="596" y="396"/>
                    <a:pt x="536" y="301"/>
                  </a:cubicBezTo>
                  <a:cubicBezTo>
                    <a:pt x="489" y="242"/>
                    <a:pt x="453" y="158"/>
                    <a:pt x="417" y="99"/>
                  </a:cubicBezTo>
                  <a:cubicBezTo>
                    <a:pt x="376" y="41"/>
                    <a:pt x="295" y="1"/>
                    <a:pt x="2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7"/>
            <p:cNvSpPr/>
            <p:nvPr/>
          </p:nvSpPr>
          <p:spPr>
            <a:xfrm flipH="1" rot="10800000">
              <a:off x="1845276" y="-172005"/>
              <a:ext cx="50201" cy="87176"/>
            </a:xfrm>
            <a:custGeom>
              <a:rect b="b" l="l" r="r" t="t"/>
              <a:pathLst>
                <a:path extrusionOk="0" h="870" w="501">
                  <a:moveTo>
                    <a:pt x="215" y="0"/>
                  </a:moveTo>
                  <a:cubicBezTo>
                    <a:pt x="120" y="0"/>
                    <a:pt x="1" y="107"/>
                    <a:pt x="13" y="214"/>
                  </a:cubicBezTo>
                  <a:cubicBezTo>
                    <a:pt x="25" y="357"/>
                    <a:pt x="60" y="512"/>
                    <a:pt x="72" y="655"/>
                  </a:cubicBezTo>
                  <a:cubicBezTo>
                    <a:pt x="84" y="762"/>
                    <a:pt x="156" y="869"/>
                    <a:pt x="275" y="869"/>
                  </a:cubicBezTo>
                  <a:cubicBezTo>
                    <a:pt x="382" y="869"/>
                    <a:pt x="501" y="774"/>
                    <a:pt x="489" y="655"/>
                  </a:cubicBezTo>
                  <a:cubicBezTo>
                    <a:pt x="465" y="512"/>
                    <a:pt x="441" y="357"/>
                    <a:pt x="430" y="214"/>
                  </a:cubicBezTo>
                  <a:cubicBezTo>
                    <a:pt x="406" y="107"/>
                    <a:pt x="334"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7"/>
            <p:cNvSpPr/>
            <p:nvPr/>
          </p:nvSpPr>
          <p:spPr>
            <a:xfrm flipH="1" rot="10800000">
              <a:off x="2001592" y="-194451"/>
              <a:ext cx="48999" cy="81164"/>
            </a:xfrm>
            <a:custGeom>
              <a:rect b="b" l="l" r="r" t="t"/>
              <a:pathLst>
                <a:path extrusionOk="0" h="810" w="489">
                  <a:moveTo>
                    <a:pt x="300" y="0"/>
                  </a:moveTo>
                  <a:cubicBezTo>
                    <a:pt x="214" y="0"/>
                    <a:pt x="83" y="58"/>
                    <a:pt x="72" y="157"/>
                  </a:cubicBezTo>
                  <a:cubicBezTo>
                    <a:pt x="60" y="288"/>
                    <a:pt x="24" y="418"/>
                    <a:pt x="13" y="549"/>
                  </a:cubicBezTo>
                  <a:cubicBezTo>
                    <a:pt x="1" y="657"/>
                    <a:pt x="48" y="776"/>
                    <a:pt x="167" y="799"/>
                  </a:cubicBezTo>
                  <a:cubicBezTo>
                    <a:pt x="186" y="806"/>
                    <a:pt x="206" y="810"/>
                    <a:pt x="227" y="810"/>
                  </a:cubicBezTo>
                  <a:cubicBezTo>
                    <a:pt x="313" y="810"/>
                    <a:pt x="408" y="752"/>
                    <a:pt x="417" y="657"/>
                  </a:cubicBezTo>
                  <a:cubicBezTo>
                    <a:pt x="429" y="526"/>
                    <a:pt x="465" y="383"/>
                    <a:pt x="477" y="252"/>
                  </a:cubicBezTo>
                  <a:cubicBezTo>
                    <a:pt x="489" y="157"/>
                    <a:pt x="441" y="37"/>
                    <a:pt x="322" y="2"/>
                  </a:cubicBezTo>
                  <a:cubicBezTo>
                    <a:pt x="315" y="1"/>
                    <a:pt x="307" y="0"/>
                    <a:pt x="3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17"/>
            <p:cNvSpPr/>
            <p:nvPr/>
          </p:nvSpPr>
          <p:spPr>
            <a:xfrm flipH="1" rot="10800000">
              <a:off x="2066022" y="-199361"/>
              <a:ext cx="56214" cy="65933"/>
            </a:xfrm>
            <a:custGeom>
              <a:rect b="b" l="l" r="r" t="t"/>
              <a:pathLst>
                <a:path extrusionOk="0" h="658" w="561">
                  <a:moveTo>
                    <a:pt x="331" y="0"/>
                  </a:moveTo>
                  <a:cubicBezTo>
                    <a:pt x="260" y="0"/>
                    <a:pt x="186" y="30"/>
                    <a:pt x="155" y="98"/>
                  </a:cubicBezTo>
                  <a:cubicBezTo>
                    <a:pt x="120" y="194"/>
                    <a:pt x="84" y="265"/>
                    <a:pt x="36" y="348"/>
                  </a:cubicBezTo>
                  <a:cubicBezTo>
                    <a:pt x="1" y="456"/>
                    <a:pt x="12" y="575"/>
                    <a:pt x="120" y="634"/>
                  </a:cubicBezTo>
                  <a:cubicBezTo>
                    <a:pt x="147" y="650"/>
                    <a:pt x="183" y="658"/>
                    <a:pt x="220" y="658"/>
                  </a:cubicBezTo>
                  <a:cubicBezTo>
                    <a:pt x="293" y="658"/>
                    <a:pt x="370" y="626"/>
                    <a:pt x="393" y="563"/>
                  </a:cubicBezTo>
                  <a:cubicBezTo>
                    <a:pt x="441" y="468"/>
                    <a:pt x="477" y="396"/>
                    <a:pt x="513" y="301"/>
                  </a:cubicBezTo>
                  <a:cubicBezTo>
                    <a:pt x="560" y="206"/>
                    <a:pt x="548" y="87"/>
                    <a:pt x="441" y="27"/>
                  </a:cubicBezTo>
                  <a:cubicBezTo>
                    <a:pt x="411" y="10"/>
                    <a:pt x="372" y="0"/>
                    <a:pt x="3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7"/>
            <p:cNvSpPr/>
            <p:nvPr/>
          </p:nvSpPr>
          <p:spPr>
            <a:xfrm flipH="1" rot="10800000">
              <a:off x="1153380" y="-197256"/>
              <a:ext cx="60923" cy="57917"/>
            </a:xfrm>
            <a:custGeom>
              <a:rect b="b" l="l" r="r" t="t"/>
              <a:pathLst>
                <a:path extrusionOk="0" h="578" w="608">
                  <a:moveTo>
                    <a:pt x="244" y="1"/>
                  </a:moveTo>
                  <a:cubicBezTo>
                    <a:pt x="211" y="1"/>
                    <a:pt x="176" y="9"/>
                    <a:pt x="143" y="28"/>
                  </a:cubicBezTo>
                  <a:cubicBezTo>
                    <a:pt x="48" y="87"/>
                    <a:pt x="0" y="218"/>
                    <a:pt x="72" y="313"/>
                  </a:cubicBezTo>
                  <a:cubicBezTo>
                    <a:pt x="119" y="373"/>
                    <a:pt x="143" y="432"/>
                    <a:pt x="191" y="468"/>
                  </a:cubicBezTo>
                  <a:cubicBezTo>
                    <a:pt x="232" y="534"/>
                    <a:pt x="303" y="578"/>
                    <a:pt x="378" y="578"/>
                  </a:cubicBezTo>
                  <a:cubicBezTo>
                    <a:pt x="410" y="578"/>
                    <a:pt x="444" y="569"/>
                    <a:pt x="477" y="551"/>
                  </a:cubicBezTo>
                  <a:cubicBezTo>
                    <a:pt x="560" y="492"/>
                    <a:pt x="607" y="349"/>
                    <a:pt x="548" y="266"/>
                  </a:cubicBezTo>
                  <a:cubicBezTo>
                    <a:pt x="500" y="206"/>
                    <a:pt x="477" y="147"/>
                    <a:pt x="429" y="99"/>
                  </a:cubicBezTo>
                  <a:cubicBezTo>
                    <a:pt x="388" y="41"/>
                    <a:pt x="318" y="1"/>
                    <a:pt x="2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7"/>
            <p:cNvSpPr/>
            <p:nvPr/>
          </p:nvSpPr>
          <p:spPr>
            <a:xfrm flipH="1" rot="10800000">
              <a:off x="1221317" y="-191545"/>
              <a:ext cx="56214" cy="66635"/>
            </a:xfrm>
            <a:custGeom>
              <a:rect b="b" l="l" r="r" t="t"/>
              <a:pathLst>
                <a:path extrusionOk="0" h="665" w="561">
                  <a:moveTo>
                    <a:pt x="234" y="0"/>
                  </a:moveTo>
                  <a:cubicBezTo>
                    <a:pt x="220" y="0"/>
                    <a:pt x="205" y="2"/>
                    <a:pt x="191" y="5"/>
                  </a:cubicBezTo>
                  <a:cubicBezTo>
                    <a:pt x="96" y="52"/>
                    <a:pt x="1" y="160"/>
                    <a:pt x="49" y="255"/>
                  </a:cubicBezTo>
                  <a:cubicBezTo>
                    <a:pt x="72" y="350"/>
                    <a:pt x="108" y="422"/>
                    <a:pt x="132" y="517"/>
                  </a:cubicBezTo>
                  <a:cubicBezTo>
                    <a:pt x="163" y="600"/>
                    <a:pt x="257" y="664"/>
                    <a:pt x="351" y="664"/>
                  </a:cubicBezTo>
                  <a:cubicBezTo>
                    <a:pt x="365" y="664"/>
                    <a:pt x="380" y="663"/>
                    <a:pt x="394" y="660"/>
                  </a:cubicBezTo>
                  <a:cubicBezTo>
                    <a:pt x="489" y="636"/>
                    <a:pt x="561" y="517"/>
                    <a:pt x="537" y="410"/>
                  </a:cubicBezTo>
                  <a:cubicBezTo>
                    <a:pt x="513" y="314"/>
                    <a:pt x="477" y="243"/>
                    <a:pt x="441" y="160"/>
                  </a:cubicBezTo>
                  <a:cubicBezTo>
                    <a:pt x="421" y="66"/>
                    <a:pt x="328" y="0"/>
                    <a:pt x="2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7"/>
            <p:cNvSpPr/>
            <p:nvPr/>
          </p:nvSpPr>
          <p:spPr>
            <a:xfrm flipH="1" rot="10800000">
              <a:off x="1318012" y="-206575"/>
              <a:ext cx="41885" cy="74050"/>
            </a:xfrm>
            <a:custGeom>
              <a:rect b="b" l="l" r="r" t="t"/>
              <a:pathLst>
                <a:path extrusionOk="0" h="739" w="418">
                  <a:moveTo>
                    <a:pt x="215" y="0"/>
                  </a:moveTo>
                  <a:cubicBezTo>
                    <a:pt x="96" y="24"/>
                    <a:pt x="0" y="107"/>
                    <a:pt x="0" y="215"/>
                  </a:cubicBezTo>
                  <a:lnTo>
                    <a:pt x="0" y="524"/>
                  </a:lnTo>
                  <a:cubicBezTo>
                    <a:pt x="0" y="631"/>
                    <a:pt x="96" y="738"/>
                    <a:pt x="215" y="738"/>
                  </a:cubicBezTo>
                  <a:cubicBezTo>
                    <a:pt x="334" y="738"/>
                    <a:pt x="417" y="643"/>
                    <a:pt x="417" y="524"/>
                  </a:cubicBezTo>
                  <a:lnTo>
                    <a:pt x="417" y="215"/>
                  </a:lnTo>
                  <a:cubicBezTo>
                    <a:pt x="417" y="107"/>
                    <a:pt x="334"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5" name="Google Shape;895;p17"/>
          <p:cNvSpPr txBox="1"/>
          <p:nvPr>
            <p:ph idx="1" type="subTitle"/>
          </p:nvPr>
        </p:nvSpPr>
        <p:spPr>
          <a:xfrm>
            <a:off x="931088" y="3028970"/>
            <a:ext cx="2232000" cy="804300"/>
          </a:xfrm>
          <a:prstGeom prst="rect">
            <a:avLst/>
          </a:prstGeom>
        </p:spPr>
        <p:txBody>
          <a:bodyPr anchorCtr="0" anchor="t" bIns="0" lIns="0" spcFirstLastPara="1" rIns="0" wrap="square" tIns="0">
            <a:noAutofit/>
          </a:bodyPr>
          <a:lstStyle>
            <a:lvl1pPr indent="0" lvl="0" marL="0" rtl="0" algn="ctr">
              <a:lnSpc>
                <a:spcPct val="100000"/>
              </a:lnSpc>
              <a:spcBef>
                <a:spcPts val="0"/>
              </a:spcBef>
              <a:spcAft>
                <a:spcPts val="0"/>
              </a:spcAft>
              <a:buClr>
                <a:schemeClr val="accent1"/>
              </a:buClr>
              <a:buSzPts val="1600"/>
              <a:buNone/>
              <a:defRPr sz="1600">
                <a:solidFill>
                  <a:schemeClr val="accent4"/>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96" name="Google Shape;896;p17"/>
          <p:cNvSpPr txBox="1"/>
          <p:nvPr>
            <p:ph idx="2" type="subTitle"/>
          </p:nvPr>
        </p:nvSpPr>
        <p:spPr>
          <a:xfrm>
            <a:off x="930338" y="2612652"/>
            <a:ext cx="2231100" cy="308100"/>
          </a:xfrm>
          <a:prstGeom prst="rect">
            <a:avLst/>
          </a:prstGeom>
        </p:spPr>
        <p:txBody>
          <a:bodyPr anchorCtr="0" anchor="b" bIns="0" lIns="0" spcFirstLastPara="1" rIns="0" wrap="square" tIns="0">
            <a:noAutofit/>
          </a:bodyPr>
          <a:lstStyle>
            <a:lvl1pPr indent="0" lvl="0" marL="0" marR="0" rtl="0" algn="ctr">
              <a:lnSpc>
                <a:spcPct val="100000"/>
              </a:lnSpc>
              <a:spcBef>
                <a:spcPts val="0"/>
              </a:spcBef>
              <a:spcAft>
                <a:spcPts val="0"/>
              </a:spcAft>
              <a:buClr>
                <a:schemeClr val="accent1"/>
              </a:buClr>
              <a:buSzPts val="2100"/>
              <a:buFont typeface="Architects Daughter"/>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1"/>
              </a:buClr>
              <a:buSzPts val="2800"/>
              <a:buNone/>
              <a:defRPr b="1" sz="2800">
                <a:solidFill>
                  <a:schemeClr val="accent1"/>
                </a:solidFill>
              </a:defRPr>
            </a:lvl2pPr>
            <a:lvl3pPr lvl="2" rtl="0" algn="ctr">
              <a:lnSpc>
                <a:spcPct val="100000"/>
              </a:lnSpc>
              <a:spcBef>
                <a:spcPts val="0"/>
              </a:spcBef>
              <a:spcAft>
                <a:spcPts val="0"/>
              </a:spcAft>
              <a:buClr>
                <a:schemeClr val="accent1"/>
              </a:buClr>
              <a:buSzPts val="2800"/>
              <a:buNone/>
              <a:defRPr b="1" sz="2800">
                <a:solidFill>
                  <a:schemeClr val="accent1"/>
                </a:solidFill>
              </a:defRPr>
            </a:lvl3pPr>
            <a:lvl4pPr lvl="3" rtl="0" algn="ctr">
              <a:lnSpc>
                <a:spcPct val="100000"/>
              </a:lnSpc>
              <a:spcBef>
                <a:spcPts val="0"/>
              </a:spcBef>
              <a:spcAft>
                <a:spcPts val="0"/>
              </a:spcAft>
              <a:buClr>
                <a:schemeClr val="accent1"/>
              </a:buClr>
              <a:buSzPts val="2800"/>
              <a:buNone/>
              <a:defRPr b="1" sz="2800">
                <a:solidFill>
                  <a:schemeClr val="accent1"/>
                </a:solidFill>
              </a:defRPr>
            </a:lvl4pPr>
            <a:lvl5pPr lvl="4" rtl="0" algn="ctr">
              <a:lnSpc>
                <a:spcPct val="100000"/>
              </a:lnSpc>
              <a:spcBef>
                <a:spcPts val="0"/>
              </a:spcBef>
              <a:spcAft>
                <a:spcPts val="0"/>
              </a:spcAft>
              <a:buClr>
                <a:schemeClr val="accent1"/>
              </a:buClr>
              <a:buSzPts val="2800"/>
              <a:buNone/>
              <a:defRPr b="1" sz="2800">
                <a:solidFill>
                  <a:schemeClr val="accent1"/>
                </a:solidFill>
              </a:defRPr>
            </a:lvl5pPr>
            <a:lvl6pPr lvl="5" rtl="0" algn="ctr">
              <a:lnSpc>
                <a:spcPct val="100000"/>
              </a:lnSpc>
              <a:spcBef>
                <a:spcPts val="0"/>
              </a:spcBef>
              <a:spcAft>
                <a:spcPts val="0"/>
              </a:spcAft>
              <a:buClr>
                <a:schemeClr val="accent1"/>
              </a:buClr>
              <a:buSzPts val="2800"/>
              <a:buNone/>
              <a:defRPr b="1" sz="2800">
                <a:solidFill>
                  <a:schemeClr val="accent1"/>
                </a:solidFill>
              </a:defRPr>
            </a:lvl6pPr>
            <a:lvl7pPr lvl="6" rtl="0" algn="ctr">
              <a:lnSpc>
                <a:spcPct val="100000"/>
              </a:lnSpc>
              <a:spcBef>
                <a:spcPts val="0"/>
              </a:spcBef>
              <a:spcAft>
                <a:spcPts val="0"/>
              </a:spcAft>
              <a:buClr>
                <a:schemeClr val="accent1"/>
              </a:buClr>
              <a:buSzPts val="2800"/>
              <a:buNone/>
              <a:defRPr b="1" sz="2800">
                <a:solidFill>
                  <a:schemeClr val="accent1"/>
                </a:solidFill>
              </a:defRPr>
            </a:lvl7pPr>
            <a:lvl8pPr lvl="7" rtl="0" algn="ctr">
              <a:lnSpc>
                <a:spcPct val="100000"/>
              </a:lnSpc>
              <a:spcBef>
                <a:spcPts val="0"/>
              </a:spcBef>
              <a:spcAft>
                <a:spcPts val="0"/>
              </a:spcAft>
              <a:buClr>
                <a:schemeClr val="accent1"/>
              </a:buClr>
              <a:buSzPts val="2800"/>
              <a:buNone/>
              <a:defRPr b="1" sz="2800">
                <a:solidFill>
                  <a:schemeClr val="accent1"/>
                </a:solidFill>
              </a:defRPr>
            </a:lvl8pPr>
            <a:lvl9pPr lvl="8" rtl="0" algn="ctr">
              <a:lnSpc>
                <a:spcPct val="100000"/>
              </a:lnSpc>
              <a:spcBef>
                <a:spcPts val="0"/>
              </a:spcBef>
              <a:spcAft>
                <a:spcPts val="0"/>
              </a:spcAft>
              <a:buClr>
                <a:schemeClr val="accent1"/>
              </a:buClr>
              <a:buSzPts val="2800"/>
              <a:buNone/>
              <a:defRPr b="1" sz="2800">
                <a:solidFill>
                  <a:schemeClr val="accent1"/>
                </a:solidFill>
              </a:defRPr>
            </a:lvl9pPr>
          </a:lstStyle>
          <a:p/>
        </p:txBody>
      </p:sp>
      <p:sp>
        <p:nvSpPr>
          <p:cNvPr id="897" name="Google Shape;897;p17"/>
          <p:cNvSpPr txBox="1"/>
          <p:nvPr>
            <p:ph idx="3" type="subTitle"/>
          </p:nvPr>
        </p:nvSpPr>
        <p:spPr>
          <a:xfrm>
            <a:off x="3456439" y="3028970"/>
            <a:ext cx="2231100" cy="804300"/>
          </a:xfrm>
          <a:prstGeom prst="rect">
            <a:avLst/>
          </a:prstGeom>
        </p:spPr>
        <p:txBody>
          <a:bodyPr anchorCtr="0" anchor="t" bIns="0" lIns="0" spcFirstLastPara="1" rIns="0" wrap="square" tIns="0">
            <a:noAutofit/>
          </a:bodyPr>
          <a:lstStyle>
            <a:lvl1pPr indent="0" lvl="0" marL="0" rtl="0" algn="ctr">
              <a:lnSpc>
                <a:spcPct val="100000"/>
              </a:lnSpc>
              <a:spcBef>
                <a:spcPts val="0"/>
              </a:spcBef>
              <a:spcAft>
                <a:spcPts val="0"/>
              </a:spcAft>
              <a:buClr>
                <a:schemeClr val="accent1"/>
              </a:buClr>
              <a:buSzPts val="1600"/>
              <a:buNone/>
              <a:defRPr sz="1600">
                <a:solidFill>
                  <a:schemeClr val="accent4"/>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98" name="Google Shape;898;p17"/>
          <p:cNvSpPr txBox="1"/>
          <p:nvPr>
            <p:ph idx="4" type="subTitle"/>
          </p:nvPr>
        </p:nvSpPr>
        <p:spPr>
          <a:xfrm>
            <a:off x="3456450" y="2611288"/>
            <a:ext cx="2231100" cy="308100"/>
          </a:xfrm>
          <a:prstGeom prst="rect">
            <a:avLst/>
          </a:prstGeom>
        </p:spPr>
        <p:txBody>
          <a:bodyPr anchorCtr="0" anchor="b" bIns="0" lIns="0" spcFirstLastPara="1" rIns="0" wrap="square" tIns="0">
            <a:noAutofit/>
          </a:bodyPr>
          <a:lstStyle>
            <a:lvl1pPr indent="0" lvl="0" marL="0" marR="0" rtl="0" algn="ctr">
              <a:lnSpc>
                <a:spcPct val="100000"/>
              </a:lnSpc>
              <a:spcBef>
                <a:spcPts val="0"/>
              </a:spcBef>
              <a:spcAft>
                <a:spcPts val="0"/>
              </a:spcAft>
              <a:buClr>
                <a:schemeClr val="accent1"/>
              </a:buClr>
              <a:buSzPts val="2100"/>
              <a:buFont typeface="Architects Daughter"/>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1"/>
              </a:buClr>
              <a:buSzPts val="2800"/>
              <a:buNone/>
              <a:defRPr b="1" sz="2800">
                <a:solidFill>
                  <a:schemeClr val="accent1"/>
                </a:solidFill>
              </a:defRPr>
            </a:lvl2pPr>
            <a:lvl3pPr lvl="2" rtl="0" algn="ctr">
              <a:lnSpc>
                <a:spcPct val="100000"/>
              </a:lnSpc>
              <a:spcBef>
                <a:spcPts val="0"/>
              </a:spcBef>
              <a:spcAft>
                <a:spcPts val="0"/>
              </a:spcAft>
              <a:buClr>
                <a:schemeClr val="accent1"/>
              </a:buClr>
              <a:buSzPts val="2800"/>
              <a:buNone/>
              <a:defRPr b="1" sz="2800">
                <a:solidFill>
                  <a:schemeClr val="accent1"/>
                </a:solidFill>
              </a:defRPr>
            </a:lvl3pPr>
            <a:lvl4pPr lvl="3" rtl="0" algn="ctr">
              <a:lnSpc>
                <a:spcPct val="100000"/>
              </a:lnSpc>
              <a:spcBef>
                <a:spcPts val="0"/>
              </a:spcBef>
              <a:spcAft>
                <a:spcPts val="0"/>
              </a:spcAft>
              <a:buClr>
                <a:schemeClr val="accent1"/>
              </a:buClr>
              <a:buSzPts val="2800"/>
              <a:buNone/>
              <a:defRPr b="1" sz="2800">
                <a:solidFill>
                  <a:schemeClr val="accent1"/>
                </a:solidFill>
              </a:defRPr>
            </a:lvl4pPr>
            <a:lvl5pPr lvl="4" rtl="0" algn="ctr">
              <a:lnSpc>
                <a:spcPct val="100000"/>
              </a:lnSpc>
              <a:spcBef>
                <a:spcPts val="0"/>
              </a:spcBef>
              <a:spcAft>
                <a:spcPts val="0"/>
              </a:spcAft>
              <a:buClr>
                <a:schemeClr val="accent1"/>
              </a:buClr>
              <a:buSzPts val="2800"/>
              <a:buNone/>
              <a:defRPr b="1" sz="2800">
                <a:solidFill>
                  <a:schemeClr val="accent1"/>
                </a:solidFill>
              </a:defRPr>
            </a:lvl5pPr>
            <a:lvl6pPr lvl="5" rtl="0" algn="ctr">
              <a:lnSpc>
                <a:spcPct val="100000"/>
              </a:lnSpc>
              <a:spcBef>
                <a:spcPts val="0"/>
              </a:spcBef>
              <a:spcAft>
                <a:spcPts val="0"/>
              </a:spcAft>
              <a:buClr>
                <a:schemeClr val="accent1"/>
              </a:buClr>
              <a:buSzPts val="2800"/>
              <a:buNone/>
              <a:defRPr b="1" sz="2800">
                <a:solidFill>
                  <a:schemeClr val="accent1"/>
                </a:solidFill>
              </a:defRPr>
            </a:lvl6pPr>
            <a:lvl7pPr lvl="6" rtl="0" algn="ctr">
              <a:lnSpc>
                <a:spcPct val="100000"/>
              </a:lnSpc>
              <a:spcBef>
                <a:spcPts val="0"/>
              </a:spcBef>
              <a:spcAft>
                <a:spcPts val="0"/>
              </a:spcAft>
              <a:buClr>
                <a:schemeClr val="accent1"/>
              </a:buClr>
              <a:buSzPts val="2800"/>
              <a:buNone/>
              <a:defRPr b="1" sz="2800">
                <a:solidFill>
                  <a:schemeClr val="accent1"/>
                </a:solidFill>
              </a:defRPr>
            </a:lvl7pPr>
            <a:lvl8pPr lvl="7" rtl="0" algn="ctr">
              <a:lnSpc>
                <a:spcPct val="100000"/>
              </a:lnSpc>
              <a:spcBef>
                <a:spcPts val="0"/>
              </a:spcBef>
              <a:spcAft>
                <a:spcPts val="0"/>
              </a:spcAft>
              <a:buClr>
                <a:schemeClr val="accent1"/>
              </a:buClr>
              <a:buSzPts val="2800"/>
              <a:buNone/>
              <a:defRPr b="1" sz="2800">
                <a:solidFill>
                  <a:schemeClr val="accent1"/>
                </a:solidFill>
              </a:defRPr>
            </a:lvl8pPr>
            <a:lvl9pPr lvl="8" rtl="0" algn="ctr">
              <a:lnSpc>
                <a:spcPct val="100000"/>
              </a:lnSpc>
              <a:spcBef>
                <a:spcPts val="0"/>
              </a:spcBef>
              <a:spcAft>
                <a:spcPts val="0"/>
              </a:spcAft>
              <a:buClr>
                <a:schemeClr val="accent1"/>
              </a:buClr>
              <a:buSzPts val="2800"/>
              <a:buNone/>
              <a:defRPr b="1" sz="2800">
                <a:solidFill>
                  <a:schemeClr val="accent1"/>
                </a:solidFill>
              </a:defRPr>
            </a:lvl9pPr>
          </a:lstStyle>
          <a:p/>
        </p:txBody>
      </p:sp>
      <p:sp>
        <p:nvSpPr>
          <p:cNvPr id="899" name="Google Shape;899;p17"/>
          <p:cNvSpPr txBox="1"/>
          <p:nvPr>
            <p:ph idx="5" type="subTitle"/>
          </p:nvPr>
        </p:nvSpPr>
        <p:spPr>
          <a:xfrm>
            <a:off x="5981801" y="3029720"/>
            <a:ext cx="2231100" cy="802800"/>
          </a:xfrm>
          <a:prstGeom prst="rect">
            <a:avLst/>
          </a:prstGeom>
        </p:spPr>
        <p:txBody>
          <a:bodyPr anchorCtr="0" anchor="t" bIns="0" lIns="0" spcFirstLastPara="1" rIns="0" wrap="square" tIns="0">
            <a:noAutofit/>
          </a:bodyPr>
          <a:lstStyle>
            <a:lvl1pPr indent="0" lvl="0" marL="0" marR="0" rtl="0" algn="ctr">
              <a:lnSpc>
                <a:spcPct val="100000"/>
              </a:lnSpc>
              <a:spcBef>
                <a:spcPts val="0"/>
              </a:spcBef>
              <a:spcAft>
                <a:spcPts val="0"/>
              </a:spcAft>
              <a:buClr>
                <a:schemeClr val="accent1"/>
              </a:buClr>
              <a:buSzPts val="1600"/>
              <a:buNone/>
              <a:defRPr sz="1600">
                <a:solidFill>
                  <a:schemeClr val="accent4"/>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00" name="Google Shape;900;p17"/>
          <p:cNvSpPr txBox="1"/>
          <p:nvPr>
            <p:ph idx="6" type="subTitle"/>
          </p:nvPr>
        </p:nvSpPr>
        <p:spPr>
          <a:xfrm>
            <a:off x="5981801" y="2611288"/>
            <a:ext cx="2231100" cy="308100"/>
          </a:xfrm>
          <a:prstGeom prst="rect">
            <a:avLst/>
          </a:prstGeom>
        </p:spPr>
        <p:txBody>
          <a:bodyPr anchorCtr="0" anchor="b" bIns="0" lIns="0" spcFirstLastPara="1" rIns="0" wrap="square" tIns="0">
            <a:noAutofit/>
          </a:bodyPr>
          <a:lstStyle>
            <a:lvl1pPr indent="0" lvl="0" marL="0" rtl="0" algn="ctr">
              <a:spcBef>
                <a:spcPts val="0"/>
              </a:spcBef>
              <a:spcAft>
                <a:spcPts val="0"/>
              </a:spcAft>
              <a:buClr>
                <a:schemeClr val="accent1"/>
              </a:buClr>
              <a:buSzPts val="2100"/>
              <a:buFont typeface="Architects Daughter"/>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1"/>
              </a:buClr>
              <a:buSzPts val="2800"/>
              <a:buNone/>
              <a:defRPr b="1" sz="2800">
                <a:solidFill>
                  <a:schemeClr val="accent1"/>
                </a:solidFill>
              </a:defRPr>
            </a:lvl2pPr>
            <a:lvl3pPr lvl="2" rtl="0" algn="ctr">
              <a:lnSpc>
                <a:spcPct val="100000"/>
              </a:lnSpc>
              <a:spcBef>
                <a:spcPts val="0"/>
              </a:spcBef>
              <a:spcAft>
                <a:spcPts val="0"/>
              </a:spcAft>
              <a:buClr>
                <a:schemeClr val="accent1"/>
              </a:buClr>
              <a:buSzPts val="2800"/>
              <a:buNone/>
              <a:defRPr b="1" sz="2800">
                <a:solidFill>
                  <a:schemeClr val="accent1"/>
                </a:solidFill>
              </a:defRPr>
            </a:lvl3pPr>
            <a:lvl4pPr lvl="3" rtl="0" algn="ctr">
              <a:lnSpc>
                <a:spcPct val="100000"/>
              </a:lnSpc>
              <a:spcBef>
                <a:spcPts val="0"/>
              </a:spcBef>
              <a:spcAft>
                <a:spcPts val="0"/>
              </a:spcAft>
              <a:buClr>
                <a:schemeClr val="accent1"/>
              </a:buClr>
              <a:buSzPts val="2800"/>
              <a:buNone/>
              <a:defRPr b="1" sz="2800">
                <a:solidFill>
                  <a:schemeClr val="accent1"/>
                </a:solidFill>
              </a:defRPr>
            </a:lvl4pPr>
            <a:lvl5pPr lvl="4" rtl="0" algn="ctr">
              <a:lnSpc>
                <a:spcPct val="100000"/>
              </a:lnSpc>
              <a:spcBef>
                <a:spcPts val="0"/>
              </a:spcBef>
              <a:spcAft>
                <a:spcPts val="0"/>
              </a:spcAft>
              <a:buClr>
                <a:schemeClr val="accent1"/>
              </a:buClr>
              <a:buSzPts val="2800"/>
              <a:buNone/>
              <a:defRPr b="1" sz="2800">
                <a:solidFill>
                  <a:schemeClr val="accent1"/>
                </a:solidFill>
              </a:defRPr>
            </a:lvl5pPr>
            <a:lvl6pPr lvl="5" rtl="0" algn="ctr">
              <a:lnSpc>
                <a:spcPct val="100000"/>
              </a:lnSpc>
              <a:spcBef>
                <a:spcPts val="0"/>
              </a:spcBef>
              <a:spcAft>
                <a:spcPts val="0"/>
              </a:spcAft>
              <a:buClr>
                <a:schemeClr val="accent1"/>
              </a:buClr>
              <a:buSzPts val="2800"/>
              <a:buNone/>
              <a:defRPr b="1" sz="2800">
                <a:solidFill>
                  <a:schemeClr val="accent1"/>
                </a:solidFill>
              </a:defRPr>
            </a:lvl6pPr>
            <a:lvl7pPr lvl="6" rtl="0" algn="ctr">
              <a:lnSpc>
                <a:spcPct val="100000"/>
              </a:lnSpc>
              <a:spcBef>
                <a:spcPts val="0"/>
              </a:spcBef>
              <a:spcAft>
                <a:spcPts val="0"/>
              </a:spcAft>
              <a:buClr>
                <a:schemeClr val="accent1"/>
              </a:buClr>
              <a:buSzPts val="2800"/>
              <a:buNone/>
              <a:defRPr b="1" sz="2800">
                <a:solidFill>
                  <a:schemeClr val="accent1"/>
                </a:solidFill>
              </a:defRPr>
            </a:lvl7pPr>
            <a:lvl8pPr lvl="7" rtl="0" algn="ctr">
              <a:lnSpc>
                <a:spcPct val="100000"/>
              </a:lnSpc>
              <a:spcBef>
                <a:spcPts val="0"/>
              </a:spcBef>
              <a:spcAft>
                <a:spcPts val="0"/>
              </a:spcAft>
              <a:buClr>
                <a:schemeClr val="accent1"/>
              </a:buClr>
              <a:buSzPts val="2800"/>
              <a:buNone/>
              <a:defRPr b="1" sz="2800">
                <a:solidFill>
                  <a:schemeClr val="accent1"/>
                </a:solidFill>
              </a:defRPr>
            </a:lvl8pPr>
            <a:lvl9pPr lvl="8" rtl="0" algn="ctr">
              <a:lnSpc>
                <a:spcPct val="100000"/>
              </a:lnSpc>
              <a:spcBef>
                <a:spcPts val="0"/>
              </a:spcBef>
              <a:spcAft>
                <a:spcPts val="0"/>
              </a:spcAft>
              <a:buClr>
                <a:schemeClr val="accent1"/>
              </a:buClr>
              <a:buSzPts val="2800"/>
              <a:buNone/>
              <a:defRPr b="1" sz="2800">
                <a:solidFill>
                  <a:schemeClr val="accent1"/>
                </a:solidFill>
              </a:defRPr>
            </a:lvl9pPr>
          </a:lstStyle>
          <a:p/>
        </p:txBody>
      </p:sp>
      <p:sp>
        <p:nvSpPr>
          <p:cNvPr id="901" name="Google Shape;901;p17"/>
          <p:cNvSpPr txBox="1"/>
          <p:nvPr>
            <p:ph type="title"/>
          </p:nvPr>
        </p:nvSpPr>
        <p:spPr>
          <a:xfrm>
            <a:off x="713225" y="445025"/>
            <a:ext cx="7717500" cy="572700"/>
          </a:xfrm>
          <a:prstGeom prst="rect">
            <a:avLst/>
          </a:prstGeom>
        </p:spPr>
        <p:txBody>
          <a:bodyPr anchorCtr="0" anchor="b" bIns="0" lIns="0" spcFirstLastPara="1" rIns="0" wrap="square" tIns="0">
            <a:noAutofit/>
          </a:bodyPr>
          <a:lstStyle>
            <a:lvl1pPr lvl="0" rtl="0" algn="ctr">
              <a:spcBef>
                <a:spcPts val="0"/>
              </a:spcBef>
              <a:spcAft>
                <a:spcPts val="0"/>
              </a:spcAft>
              <a:buSzPts val="2800"/>
              <a:buNone/>
              <a:defRPr b="0" sz="3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02" name="Google Shape;902;p17"/>
          <p:cNvSpPr/>
          <p:nvPr/>
        </p:nvSpPr>
        <p:spPr>
          <a:xfrm>
            <a:off x="1394996" y="4848005"/>
            <a:ext cx="61023" cy="75152"/>
          </a:xfrm>
          <a:custGeom>
            <a:rect b="b" l="l" r="r" t="t"/>
            <a:pathLst>
              <a:path extrusionOk="0" h="750" w="609">
                <a:moveTo>
                  <a:pt x="388" y="1"/>
                </a:moveTo>
                <a:cubicBezTo>
                  <a:pt x="331" y="1"/>
                  <a:pt x="275" y="19"/>
                  <a:pt x="239" y="60"/>
                </a:cubicBezTo>
                <a:cubicBezTo>
                  <a:pt x="132" y="179"/>
                  <a:pt x="49" y="334"/>
                  <a:pt x="13" y="489"/>
                </a:cubicBezTo>
                <a:cubicBezTo>
                  <a:pt x="1" y="596"/>
                  <a:pt x="49" y="715"/>
                  <a:pt x="168" y="739"/>
                </a:cubicBezTo>
                <a:cubicBezTo>
                  <a:pt x="188" y="746"/>
                  <a:pt x="210" y="749"/>
                  <a:pt x="232" y="749"/>
                </a:cubicBezTo>
                <a:cubicBezTo>
                  <a:pt x="321" y="749"/>
                  <a:pt x="408" y="692"/>
                  <a:pt x="418" y="596"/>
                </a:cubicBezTo>
                <a:cubicBezTo>
                  <a:pt x="430" y="489"/>
                  <a:pt x="477" y="417"/>
                  <a:pt x="537" y="346"/>
                </a:cubicBezTo>
                <a:cubicBezTo>
                  <a:pt x="608" y="251"/>
                  <a:pt x="608" y="132"/>
                  <a:pt x="537" y="48"/>
                </a:cubicBezTo>
                <a:cubicBezTo>
                  <a:pt x="501" y="19"/>
                  <a:pt x="444" y="1"/>
                  <a:pt x="3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7"/>
          <p:cNvSpPr/>
          <p:nvPr/>
        </p:nvSpPr>
        <p:spPr>
          <a:xfrm>
            <a:off x="1459427" y="4913036"/>
            <a:ext cx="56214" cy="63027"/>
          </a:xfrm>
          <a:custGeom>
            <a:rect b="b" l="l" r="r" t="t"/>
            <a:pathLst>
              <a:path extrusionOk="0" h="629" w="561">
                <a:moveTo>
                  <a:pt x="339" y="0"/>
                </a:moveTo>
                <a:cubicBezTo>
                  <a:pt x="265" y="0"/>
                  <a:pt x="192" y="29"/>
                  <a:pt x="168" y="102"/>
                </a:cubicBezTo>
                <a:cubicBezTo>
                  <a:pt x="120" y="173"/>
                  <a:pt x="84" y="245"/>
                  <a:pt x="49" y="316"/>
                </a:cubicBezTo>
                <a:cubicBezTo>
                  <a:pt x="1" y="423"/>
                  <a:pt x="13" y="542"/>
                  <a:pt x="120" y="602"/>
                </a:cubicBezTo>
                <a:cubicBezTo>
                  <a:pt x="150" y="619"/>
                  <a:pt x="189" y="628"/>
                  <a:pt x="229" y="628"/>
                </a:cubicBezTo>
                <a:cubicBezTo>
                  <a:pt x="300" y="628"/>
                  <a:pt x="371" y="599"/>
                  <a:pt x="394" y="530"/>
                </a:cubicBezTo>
                <a:cubicBezTo>
                  <a:pt x="441" y="459"/>
                  <a:pt x="477" y="376"/>
                  <a:pt x="525" y="304"/>
                </a:cubicBezTo>
                <a:cubicBezTo>
                  <a:pt x="560" y="197"/>
                  <a:pt x="549" y="78"/>
                  <a:pt x="441" y="18"/>
                </a:cubicBezTo>
                <a:cubicBezTo>
                  <a:pt x="411" y="7"/>
                  <a:pt x="375" y="0"/>
                  <a:pt x="3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7"/>
          <p:cNvSpPr/>
          <p:nvPr/>
        </p:nvSpPr>
        <p:spPr>
          <a:xfrm>
            <a:off x="1554919" y="4955422"/>
            <a:ext cx="41885" cy="76455"/>
          </a:xfrm>
          <a:custGeom>
            <a:rect b="b" l="l" r="r" t="t"/>
            <a:pathLst>
              <a:path extrusionOk="0" h="763" w="418">
                <a:moveTo>
                  <a:pt x="203" y="0"/>
                </a:moveTo>
                <a:cubicBezTo>
                  <a:pt x="84" y="0"/>
                  <a:pt x="0" y="96"/>
                  <a:pt x="0" y="215"/>
                </a:cubicBezTo>
                <a:lnTo>
                  <a:pt x="0" y="548"/>
                </a:lnTo>
                <a:cubicBezTo>
                  <a:pt x="0" y="655"/>
                  <a:pt x="84" y="762"/>
                  <a:pt x="203" y="762"/>
                </a:cubicBezTo>
                <a:cubicBezTo>
                  <a:pt x="322" y="762"/>
                  <a:pt x="417" y="667"/>
                  <a:pt x="417" y="548"/>
                </a:cubicBezTo>
                <a:lnTo>
                  <a:pt x="417" y="215"/>
                </a:lnTo>
                <a:cubicBezTo>
                  <a:pt x="417" y="107"/>
                  <a:pt x="322" y="0"/>
                  <a:pt x="2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7"/>
          <p:cNvSpPr/>
          <p:nvPr/>
        </p:nvSpPr>
        <p:spPr>
          <a:xfrm>
            <a:off x="1676565" y="4991595"/>
            <a:ext cx="62126" cy="75653"/>
          </a:xfrm>
          <a:custGeom>
            <a:rect b="b" l="l" r="r" t="t"/>
            <a:pathLst>
              <a:path extrusionOk="0" h="755" w="620">
                <a:moveTo>
                  <a:pt x="234" y="0"/>
                </a:moveTo>
                <a:cubicBezTo>
                  <a:pt x="194" y="0"/>
                  <a:pt x="154" y="11"/>
                  <a:pt x="120" y="32"/>
                </a:cubicBezTo>
                <a:cubicBezTo>
                  <a:pt x="13" y="92"/>
                  <a:pt x="1" y="223"/>
                  <a:pt x="48" y="306"/>
                </a:cubicBezTo>
                <a:cubicBezTo>
                  <a:pt x="108" y="425"/>
                  <a:pt x="168" y="532"/>
                  <a:pt x="215" y="651"/>
                </a:cubicBezTo>
                <a:cubicBezTo>
                  <a:pt x="246" y="720"/>
                  <a:pt x="316" y="755"/>
                  <a:pt x="387" y="755"/>
                </a:cubicBezTo>
                <a:cubicBezTo>
                  <a:pt x="427" y="755"/>
                  <a:pt x="467" y="744"/>
                  <a:pt x="501" y="723"/>
                </a:cubicBezTo>
                <a:cubicBezTo>
                  <a:pt x="596" y="663"/>
                  <a:pt x="620" y="544"/>
                  <a:pt x="572" y="449"/>
                </a:cubicBezTo>
                <a:cubicBezTo>
                  <a:pt x="513" y="330"/>
                  <a:pt x="453" y="223"/>
                  <a:pt x="406" y="104"/>
                </a:cubicBezTo>
                <a:cubicBezTo>
                  <a:pt x="375" y="35"/>
                  <a:pt x="305" y="0"/>
                  <a:pt x="2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7"/>
          <p:cNvSpPr/>
          <p:nvPr/>
        </p:nvSpPr>
        <p:spPr>
          <a:xfrm>
            <a:off x="1772058" y="4981374"/>
            <a:ext cx="64530" cy="72246"/>
          </a:xfrm>
          <a:custGeom>
            <a:rect b="b" l="l" r="r" t="t"/>
            <a:pathLst>
              <a:path extrusionOk="0" h="721" w="644">
                <a:moveTo>
                  <a:pt x="236" y="0"/>
                </a:moveTo>
                <a:cubicBezTo>
                  <a:pt x="202" y="0"/>
                  <a:pt x="169" y="9"/>
                  <a:pt x="143" y="27"/>
                </a:cubicBezTo>
                <a:cubicBezTo>
                  <a:pt x="36" y="87"/>
                  <a:pt x="0" y="206"/>
                  <a:pt x="60" y="313"/>
                </a:cubicBezTo>
                <a:cubicBezTo>
                  <a:pt x="119" y="408"/>
                  <a:pt x="179" y="515"/>
                  <a:pt x="227" y="622"/>
                </a:cubicBezTo>
                <a:cubicBezTo>
                  <a:pt x="259" y="680"/>
                  <a:pt x="338" y="720"/>
                  <a:pt x="414" y="720"/>
                </a:cubicBezTo>
                <a:cubicBezTo>
                  <a:pt x="449" y="720"/>
                  <a:pt x="483" y="712"/>
                  <a:pt x="512" y="694"/>
                </a:cubicBezTo>
                <a:cubicBezTo>
                  <a:pt x="596" y="634"/>
                  <a:pt x="643" y="515"/>
                  <a:pt x="584" y="408"/>
                </a:cubicBezTo>
                <a:cubicBezTo>
                  <a:pt x="524" y="313"/>
                  <a:pt x="465" y="206"/>
                  <a:pt x="417" y="98"/>
                </a:cubicBezTo>
                <a:cubicBezTo>
                  <a:pt x="392" y="41"/>
                  <a:pt x="311" y="0"/>
                  <a:pt x="2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17"/>
          <p:cNvSpPr/>
          <p:nvPr/>
        </p:nvSpPr>
        <p:spPr>
          <a:xfrm>
            <a:off x="1846007" y="4933077"/>
            <a:ext cx="66935" cy="79260"/>
          </a:xfrm>
          <a:custGeom>
            <a:rect b="b" l="l" r="r" t="t"/>
            <a:pathLst>
              <a:path extrusionOk="0" h="791" w="668">
                <a:moveTo>
                  <a:pt x="237" y="1"/>
                </a:moveTo>
                <a:cubicBezTo>
                  <a:pt x="199" y="1"/>
                  <a:pt x="161" y="11"/>
                  <a:pt x="131" y="33"/>
                </a:cubicBezTo>
                <a:cubicBezTo>
                  <a:pt x="24" y="92"/>
                  <a:pt x="1" y="211"/>
                  <a:pt x="60" y="319"/>
                </a:cubicBezTo>
                <a:cubicBezTo>
                  <a:pt x="120" y="438"/>
                  <a:pt x="191" y="557"/>
                  <a:pt x="251" y="688"/>
                </a:cubicBezTo>
                <a:cubicBezTo>
                  <a:pt x="289" y="756"/>
                  <a:pt x="357" y="791"/>
                  <a:pt x="425" y="791"/>
                </a:cubicBezTo>
                <a:cubicBezTo>
                  <a:pt x="464" y="791"/>
                  <a:pt x="502" y="780"/>
                  <a:pt x="536" y="759"/>
                </a:cubicBezTo>
                <a:cubicBezTo>
                  <a:pt x="632" y="700"/>
                  <a:pt x="667" y="580"/>
                  <a:pt x="608" y="473"/>
                </a:cubicBezTo>
                <a:cubicBezTo>
                  <a:pt x="548" y="354"/>
                  <a:pt x="477" y="235"/>
                  <a:pt x="417" y="104"/>
                </a:cubicBezTo>
                <a:cubicBezTo>
                  <a:pt x="379" y="35"/>
                  <a:pt x="306" y="1"/>
                  <a:pt x="2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17"/>
          <p:cNvSpPr/>
          <p:nvPr/>
        </p:nvSpPr>
        <p:spPr>
          <a:xfrm>
            <a:off x="1915247" y="4904319"/>
            <a:ext cx="57316" cy="63929"/>
          </a:xfrm>
          <a:custGeom>
            <a:rect b="b" l="l" r="r" t="t"/>
            <a:pathLst>
              <a:path extrusionOk="0" h="638" w="572">
                <a:moveTo>
                  <a:pt x="254" y="1"/>
                </a:moveTo>
                <a:cubicBezTo>
                  <a:pt x="237" y="1"/>
                  <a:pt x="219" y="4"/>
                  <a:pt x="202" y="10"/>
                </a:cubicBezTo>
                <a:cubicBezTo>
                  <a:pt x="95" y="34"/>
                  <a:pt x="0" y="153"/>
                  <a:pt x="48" y="260"/>
                </a:cubicBezTo>
                <a:lnTo>
                  <a:pt x="143" y="486"/>
                </a:lnTo>
                <a:cubicBezTo>
                  <a:pt x="173" y="566"/>
                  <a:pt x="253" y="638"/>
                  <a:pt x="341" y="638"/>
                </a:cubicBezTo>
                <a:cubicBezTo>
                  <a:pt x="358" y="638"/>
                  <a:pt x="376" y="635"/>
                  <a:pt x="393" y="629"/>
                </a:cubicBezTo>
                <a:cubicBezTo>
                  <a:pt x="500" y="606"/>
                  <a:pt x="572" y="486"/>
                  <a:pt x="536" y="379"/>
                </a:cubicBezTo>
                <a:lnTo>
                  <a:pt x="453" y="153"/>
                </a:lnTo>
                <a:cubicBezTo>
                  <a:pt x="413" y="65"/>
                  <a:pt x="334" y="1"/>
                  <a:pt x="2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7"/>
          <p:cNvSpPr/>
          <p:nvPr/>
        </p:nvSpPr>
        <p:spPr>
          <a:xfrm>
            <a:off x="2082184" y="4918447"/>
            <a:ext cx="47897" cy="66835"/>
          </a:xfrm>
          <a:custGeom>
            <a:rect b="b" l="l" r="r" t="t"/>
            <a:pathLst>
              <a:path extrusionOk="0" h="667" w="478">
                <a:moveTo>
                  <a:pt x="263" y="0"/>
                </a:moveTo>
                <a:cubicBezTo>
                  <a:pt x="120" y="0"/>
                  <a:pt x="49" y="84"/>
                  <a:pt x="49" y="203"/>
                </a:cubicBezTo>
                <a:cubicBezTo>
                  <a:pt x="37" y="298"/>
                  <a:pt x="37" y="369"/>
                  <a:pt x="25" y="465"/>
                </a:cubicBezTo>
                <a:cubicBezTo>
                  <a:pt x="1" y="560"/>
                  <a:pt x="120" y="667"/>
                  <a:pt x="227" y="667"/>
                </a:cubicBezTo>
                <a:cubicBezTo>
                  <a:pt x="346" y="667"/>
                  <a:pt x="418" y="572"/>
                  <a:pt x="441" y="465"/>
                </a:cubicBezTo>
                <a:cubicBezTo>
                  <a:pt x="453" y="369"/>
                  <a:pt x="453" y="298"/>
                  <a:pt x="465" y="203"/>
                </a:cubicBezTo>
                <a:cubicBezTo>
                  <a:pt x="477" y="107"/>
                  <a:pt x="358" y="0"/>
                  <a:pt x="2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7"/>
          <p:cNvSpPr/>
          <p:nvPr/>
        </p:nvSpPr>
        <p:spPr>
          <a:xfrm>
            <a:off x="2146614" y="4932576"/>
            <a:ext cx="58618" cy="92287"/>
          </a:xfrm>
          <a:custGeom>
            <a:rect b="b" l="l" r="r" t="t"/>
            <a:pathLst>
              <a:path extrusionOk="0" h="921" w="585">
                <a:moveTo>
                  <a:pt x="336" y="1"/>
                </a:moveTo>
                <a:cubicBezTo>
                  <a:pt x="256" y="1"/>
                  <a:pt x="179" y="48"/>
                  <a:pt x="156" y="157"/>
                </a:cubicBezTo>
                <a:cubicBezTo>
                  <a:pt x="108" y="324"/>
                  <a:pt x="72" y="502"/>
                  <a:pt x="37" y="657"/>
                </a:cubicBezTo>
                <a:cubicBezTo>
                  <a:pt x="1" y="814"/>
                  <a:pt x="128" y="920"/>
                  <a:pt x="249" y="920"/>
                </a:cubicBezTo>
                <a:cubicBezTo>
                  <a:pt x="329" y="920"/>
                  <a:pt x="406" y="873"/>
                  <a:pt x="430" y="764"/>
                </a:cubicBezTo>
                <a:cubicBezTo>
                  <a:pt x="477" y="597"/>
                  <a:pt x="513" y="419"/>
                  <a:pt x="549" y="264"/>
                </a:cubicBezTo>
                <a:cubicBezTo>
                  <a:pt x="584" y="107"/>
                  <a:pt x="457" y="1"/>
                  <a:pt x="3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7"/>
          <p:cNvSpPr/>
          <p:nvPr/>
        </p:nvSpPr>
        <p:spPr>
          <a:xfrm>
            <a:off x="2221766" y="5012137"/>
            <a:ext cx="57416" cy="69741"/>
          </a:xfrm>
          <a:custGeom>
            <a:rect b="b" l="l" r="r" t="t"/>
            <a:pathLst>
              <a:path extrusionOk="0" h="696" w="573">
                <a:moveTo>
                  <a:pt x="353" y="0"/>
                </a:moveTo>
                <a:cubicBezTo>
                  <a:pt x="280" y="0"/>
                  <a:pt x="203" y="38"/>
                  <a:pt x="180" y="101"/>
                </a:cubicBezTo>
                <a:cubicBezTo>
                  <a:pt x="132" y="196"/>
                  <a:pt x="84" y="303"/>
                  <a:pt x="37" y="387"/>
                </a:cubicBezTo>
                <a:cubicBezTo>
                  <a:pt x="1" y="494"/>
                  <a:pt x="13" y="613"/>
                  <a:pt x="120" y="673"/>
                </a:cubicBezTo>
                <a:cubicBezTo>
                  <a:pt x="147" y="688"/>
                  <a:pt x="182" y="696"/>
                  <a:pt x="217" y="696"/>
                </a:cubicBezTo>
                <a:cubicBezTo>
                  <a:pt x="291" y="696"/>
                  <a:pt x="370" y="662"/>
                  <a:pt x="394" y="589"/>
                </a:cubicBezTo>
                <a:cubicBezTo>
                  <a:pt x="442" y="506"/>
                  <a:pt x="489" y="399"/>
                  <a:pt x="537" y="315"/>
                </a:cubicBezTo>
                <a:cubicBezTo>
                  <a:pt x="572" y="220"/>
                  <a:pt x="561" y="89"/>
                  <a:pt x="453" y="30"/>
                </a:cubicBezTo>
                <a:cubicBezTo>
                  <a:pt x="426" y="10"/>
                  <a:pt x="390" y="0"/>
                  <a:pt x="3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7"/>
          <p:cNvSpPr/>
          <p:nvPr/>
        </p:nvSpPr>
        <p:spPr>
          <a:xfrm>
            <a:off x="2282689" y="5078971"/>
            <a:ext cx="59721" cy="58117"/>
          </a:xfrm>
          <a:custGeom>
            <a:rect b="b" l="l" r="r" t="t"/>
            <a:pathLst>
              <a:path extrusionOk="0" h="580" w="596">
                <a:moveTo>
                  <a:pt x="361" y="1"/>
                </a:moveTo>
                <a:cubicBezTo>
                  <a:pt x="291" y="1"/>
                  <a:pt x="227" y="40"/>
                  <a:pt x="179" y="113"/>
                </a:cubicBezTo>
                <a:cubicBezTo>
                  <a:pt x="131" y="172"/>
                  <a:pt x="107" y="232"/>
                  <a:pt x="60" y="267"/>
                </a:cubicBezTo>
                <a:cubicBezTo>
                  <a:pt x="0" y="363"/>
                  <a:pt x="48" y="506"/>
                  <a:pt x="131" y="553"/>
                </a:cubicBezTo>
                <a:cubicBezTo>
                  <a:pt x="164" y="572"/>
                  <a:pt x="199" y="580"/>
                  <a:pt x="232" y="580"/>
                </a:cubicBezTo>
                <a:cubicBezTo>
                  <a:pt x="306" y="580"/>
                  <a:pt x="376" y="539"/>
                  <a:pt x="417" y="482"/>
                </a:cubicBezTo>
                <a:cubicBezTo>
                  <a:pt x="465" y="422"/>
                  <a:pt x="488" y="363"/>
                  <a:pt x="536" y="315"/>
                </a:cubicBezTo>
                <a:cubicBezTo>
                  <a:pt x="596" y="220"/>
                  <a:pt x="548" y="77"/>
                  <a:pt x="465" y="29"/>
                </a:cubicBezTo>
                <a:cubicBezTo>
                  <a:pt x="430" y="10"/>
                  <a:pt x="395" y="1"/>
                  <a:pt x="3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17"/>
          <p:cNvSpPr/>
          <p:nvPr/>
        </p:nvSpPr>
        <p:spPr>
          <a:xfrm>
            <a:off x="1275756" y="4968549"/>
            <a:ext cx="47797" cy="64530"/>
          </a:xfrm>
          <a:custGeom>
            <a:rect b="b" l="l" r="r" t="t"/>
            <a:pathLst>
              <a:path extrusionOk="0" h="644" w="477">
                <a:moveTo>
                  <a:pt x="227" y="0"/>
                </a:moveTo>
                <a:cubicBezTo>
                  <a:pt x="119" y="24"/>
                  <a:pt x="0" y="95"/>
                  <a:pt x="12" y="215"/>
                </a:cubicBezTo>
                <a:cubicBezTo>
                  <a:pt x="36" y="286"/>
                  <a:pt x="36" y="357"/>
                  <a:pt x="48" y="441"/>
                </a:cubicBezTo>
                <a:cubicBezTo>
                  <a:pt x="48" y="500"/>
                  <a:pt x="60" y="536"/>
                  <a:pt x="107" y="584"/>
                </a:cubicBezTo>
                <a:cubicBezTo>
                  <a:pt x="131" y="619"/>
                  <a:pt x="191" y="643"/>
                  <a:pt x="250" y="643"/>
                </a:cubicBezTo>
                <a:cubicBezTo>
                  <a:pt x="358" y="643"/>
                  <a:pt x="477" y="560"/>
                  <a:pt x="465" y="441"/>
                </a:cubicBezTo>
                <a:cubicBezTo>
                  <a:pt x="441" y="357"/>
                  <a:pt x="441" y="286"/>
                  <a:pt x="429" y="215"/>
                </a:cubicBezTo>
                <a:cubicBezTo>
                  <a:pt x="429" y="155"/>
                  <a:pt x="417" y="107"/>
                  <a:pt x="369" y="60"/>
                </a:cubicBezTo>
                <a:cubicBezTo>
                  <a:pt x="346" y="36"/>
                  <a:pt x="286" y="0"/>
                  <a:pt x="2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7"/>
          <p:cNvSpPr/>
          <p:nvPr/>
        </p:nvSpPr>
        <p:spPr>
          <a:xfrm>
            <a:off x="1359224" y="4972056"/>
            <a:ext cx="46694" cy="82467"/>
          </a:xfrm>
          <a:custGeom>
            <a:rect b="b" l="l" r="r" t="t"/>
            <a:pathLst>
              <a:path extrusionOk="0" h="823" w="466">
                <a:moveTo>
                  <a:pt x="227" y="1"/>
                </a:moveTo>
                <a:cubicBezTo>
                  <a:pt x="108" y="1"/>
                  <a:pt x="1" y="84"/>
                  <a:pt x="13" y="203"/>
                </a:cubicBezTo>
                <a:cubicBezTo>
                  <a:pt x="36" y="346"/>
                  <a:pt x="36" y="477"/>
                  <a:pt x="48" y="608"/>
                </a:cubicBezTo>
                <a:cubicBezTo>
                  <a:pt x="60" y="715"/>
                  <a:pt x="132" y="822"/>
                  <a:pt x="251" y="822"/>
                </a:cubicBezTo>
                <a:cubicBezTo>
                  <a:pt x="358" y="822"/>
                  <a:pt x="465" y="727"/>
                  <a:pt x="465" y="608"/>
                </a:cubicBezTo>
                <a:cubicBezTo>
                  <a:pt x="441" y="477"/>
                  <a:pt x="441" y="346"/>
                  <a:pt x="429" y="203"/>
                </a:cubicBezTo>
                <a:cubicBezTo>
                  <a:pt x="417" y="108"/>
                  <a:pt x="346" y="1"/>
                  <a:pt x="2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7"/>
          <p:cNvSpPr/>
          <p:nvPr/>
        </p:nvSpPr>
        <p:spPr>
          <a:xfrm>
            <a:off x="1472553" y="5034181"/>
            <a:ext cx="44290" cy="87176"/>
          </a:xfrm>
          <a:custGeom>
            <a:rect b="b" l="l" r="r" t="t"/>
            <a:pathLst>
              <a:path extrusionOk="0" h="870" w="442">
                <a:moveTo>
                  <a:pt x="215" y="0"/>
                </a:moveTo>
                <a:cubicBezTo>
                  <a:pt x="108" y="0"/>
                  <a:pt x="1" y="95"/>
                  <a:pt x="1" y="214"/>
                </a:cubicBezTo>
                <a:cubicBezTo>
                  <a:pt x="13" y="357"/>
                  <a:pt x="13" y="512"/>
                  <a:pt x="37" y="655"/>
                </a:cubicBezTo>
                <a:cubicBezTo>
                  <a:pt x="37" y="774"/>
                  <a:pt x="120" y="869"/>
                  <a:pt x="239" y="869"/>
                </a:cubicBezTo>
                <a:cubicBezTo>
                  <a:pt x="346" y="869"/>
                  <a:pt x="441" y="774"/>
                  <a:pt x="441" y="655"/>
                </a:cubicBezTo>
                <a:cubicBezTo>
                  <a:pt x="429" y="512"/>
                  <a:pt x="429" y="357"/>
                  <a:pt x="418" y="214"/>
                </a:cubicBezTo>
                <a:cubicBezTo>
                  <a:pt x="418" y="95"/>
                  <a:pt x="322"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7"/>
          <p:cNvSpPr/>
          <p:nvPr/>
        </p:nvSpPr>
        <p:spPr>
          <a:xfrm>
            <a:off x="1578767" y="5086186"/>
            <a:ext cx="50201" cy="67035"/>
          </a:xfrm>
          <a:custGeom>
            <a:rect b="b" l="l" r="r" t="t"/>
            <a:pathLst>
              <a:path extrusionOk="0" h="669" w="501">
                <a:moveTo>
                  <a:pt x="217" y="0"/>
                </a:moveTo>
                <a:cubicBezTo>
                  <a:pt x="204" y="0"/>
                  <a:pt x="192" y="2"/>
                  <a:pt x="179" y="5"/>
                </a:cubicBezTo>
                <a:cubicBezTo>
                  <a:pt x="60" y="41"/>
                  <a:pt x="1" y="136"/>
                  <a:pt x="24" y="255"/>
                </a:cubicBezTo>
                <a:cubicBezTo>
                  <a:pt x="48" y="350"/>
                  <a:pt x="72" y="422"/>
                  <a:pt x="84" y="517"/>
                </a:cubicBezTo>
                <a:cubicBezTo>
                  <a:pt x="114" y="597"/>
                  <a:pt x="202" y="668"/>
                  <a:pt x="286" y="668"/>
                </a:cubicBezTo>
                <a:cubicBezTo>
                  <a:pt x="302" y="668"/>
                  <a:pt x="318" y="666"/>
                  <a:pt x="334" y="660"/>
                </a:cubicBezTo>
                <a:cubicBezTo>
                  <a:pt x="441" y="636"/>
                  <a:pt x="501" y="529"/>
                  <a:pt x="489" y="410"/>
                </a:cubicBezTo>
                <a:cubicBezTo>
                  <a:pt x="477" y="315"/>
                  <a:pt x="441" y="243"/>
                  <a:pt x="429" y="160"/>
                </a:cubicBezTo>
                <a:cubicBezTo>
                  <a:pt x="398" y="67"/>
                  <a:pt x="304" y="0"/>
                  <a:pt x="2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7"/>
          <p:cNvSpPr/>
          <p:nvPr/>
        </p:nvSpPr>
        <p:spPr>
          <a:xfrm>
            <a:off x="1684982" y="5089292"/>
            <a:ext cx="51404" cy="61124"/>
          </a:xfrm>
          <a:custGeom>
            <a:rect b="b" l="l" r="r" t="t"/>
            <a:pathLst>
              <a:path extrusionOk="0" h="610" w="513">
                <a:moveTo>
                  <a:pt x="231" y="0"/>
                </a:moveTo>
                <a:cubicBezTo>
                  <a:pt x="213" y="0"/>
                  <a:pt x="196" y="3"/>
                  <a:pt x="179" y="10"/>
                </a:cubicBezTo>
                <a:cubicBezTo>
                  <a:pt x="72" y="33"/>
                  <a:pt x="0" y="141"/>
                  <a:pt x="24" y="260"/>
                </a:cubicBezTo>
                <a:cubicBezTo>
                  <a:pt x="36" y="319"/>
                  <a:pt x="72" y="391"/>
                  <a:pt x="84" y="450"/>
                </a:cubicBezTo>
                <a:cubicBezTo>
                  <a:pt x="104" y="543"/>
                  <a:pt x="197" y="610"/>
                  <a:pt x="291" y="610"/>
                </a:cubicBezTo>
                <a:cubicBezTo>
                  <a:pt x="305" y="610"/>
                  <a:pt x="320" y="608"/>
                  <a:pt x="334" y="605"/>
                </a:cubicBezTo>
                <a:cubicBezTo>
                  <a:pt x="441" y="569"/>
                  <a:pt x="512" y="450"/>
                  <a:pt x="488" y="343"/>
                </a:cubicBezTo>
                <a:cubicBezTo>
                  <a:pt x="465" y="284"/>
                  <a:pt x="441" y="212"/>
                  <a:pt x="429" y="153"/>
                </a:cubicBezTo>
                <a:cubicBezTo>
                  <a:pt x="399" y="64"/>
                  <a:pt x="314" y="0"/>
                  <a:pt x="2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7"/>
          <p:cNvSpPr/>
          <p:nvPr/>
        </p:nvSpPr>
        <p:spPr>
          <a:xfrm>
            <a:off x="1775665" y="5082779"/>
            <a:ext cx="60923" cy="66234"/>
          </a:xfrm>
          <a:custGeom>
            <a:rect b="b" l="l" r="r" t="t"/>
            <a:pathLst>
              <a:path extrusionOk="0" h="661" w="608">
                <a:moveTo>
                  <a:pt x="227" y="0"/>
                </a:moveTo>
                <a:cubicBezTo>
                  <a:pt x="193" y="0"/>
                  <a:pt x="161" y="9"/>
                  <a:pt x="131" y="27"/>
                </a:cubicBezTo>
                <a:cubicBezTo>
                  <a:pt x="24" y="87"/>
                  <a:pt x="0" y="206"/>
                  <a:pt x="60" y="313"/>
                </a:cubicBezTo>
                <a:cubicBezTo>
                  <a:pt x="107" y="396"/>
                  <a:pt x="143" y="468"/>
                  <a:pt x="191" y="563"/>
                </a:cubicBezTo>
                <a:cubicBezTo>
                  <a:pt x="232" y="620"/>
                  <a:pt x="307" y="661"/>
                  <a:pt x="381" y="661"/>
                </a:cubicBezTo>
                <a:cubicBezTo>
                  <a:pt x="414" y="661"/>
                  <a:pt x="447" y="653"/>
                  <a:pt x="476" y="634"/>
                </a:cubicBezTo>
                <a:cubicBezTo>
                  <a:pt x="560" y="575"/>
                  <a:pt x="607" y="456"/>
                  <a:pt x="548" y="349"/>
                </a:cubicBezTo>
                <a:cubicBezTo>
                  <a:pt x="500" y="265"/>
                  <a:pt x="452" y="194"/>
                  <a:pt x="417" y="98"/>
                </a:cubicBezTo>
                <a:cubicBezTo>
                  <a:pt x="376" y="41"/>
                  <a:pt x="301" y="0"/>
                  <a:pt x="2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7"/>
          <p:cNvSpPr/>
          <p:nvPr/>
        </p:nvSpPr>
        <p:spPr>
          <a:xfrm>
            <a:off x="1846007" y="5054121"/>
            <a:ext cx="59721" cy="60623"/>
          </a:xfrm>
          <a:custGeom>
            <a:rect b="b" l="l" r="r" t="t"/>
            <a:pathLst>
              <a:path extrusionOk="0" h="605" w="596">
                <a:moveTo>
                  <a:pt x="222" y="1"/>
                </a:moveTo>
                <a:cubicBezTo>
                  <a:pt x="189" y="1"/>
                  <a:pt x="157" y="9"/>
                  <a:pt x="131" y="27"/>
                </a:cubicBezTo>
                <a:cubicBezTo>
                  <a:pt x="36" y="87"/>
                  <a:pt x="1" y="206"/>
                  <a:pt x="60" y="313"/>
                </a:cubicBezTo>
                <a:cubicBezTo>
                  <a:pt x="96" y="373"/>
                  <a:pt x="131" y="444"/>
                  <a:pt x="179" y="504"/>
                </a:cubicBezTo>
                <a:cubicBezTo>
                  <a:pt x="219" y="567"/>
                  <a:pt x="290" y="604"/>
                  <a:pt x="358" y="604"/>
                </a:cubicBezTo>
                <a:cubicBezTo>
                  <a:pt x="392" y="604"/>
                  <a:pt x="425" y="595"/>
                  <a:pt x="453" y="575"/>
                </a:cubicBezTo>
                <a:cubicBezTo>
                  <a:pt x="548" y="515"/>
                  <a:pt x="596" y="396"/>
                  <a:pt x="536" y="301"/>
                </a:cubicBezTo>
                <a:cubicBezTo>
                  <a:pt x="489" y="242"/>
                  <a:pt x="453" y="158"/>
                  <a:pt x="417" y="99"/>
                </a:cubicBezTo>
                <a:cubicBezTo>
                  <a:pt x="376" y="41"/>
                  <a:pt x="295" y="1"/>
                  <a:pt x="2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7"/>
          <p:cNvSpPr/>
          <p:nvPr/>
        </p:nvSpPr>
        <p:spPr>
          <a:xfrm>
            <a:off x="1917551" y="5022257"/>
            <a:ext cx="50201" cy="87176"/>
          </a:xfrm>
          <a:custGeom>
            <a:rect b="b" l="l" r="r" t="t"/>
            <a:pathLst>
              <a:path extrusionOk="0" h="870" w="501">
                <a:moveTo>
                  <a:pt x="215" y="0"/>
                </a:moveTo>
                <a:cubicBezTo>
                  <a:pt x="120" y="0"/>
                  <a:pt x="1" y="107"/>
                  <a:pt x="13" y="214"/>
                </a:cubicBezTo>
                <a:cubicBezTo>
                  <a:pt x="25" y="357"/>
                  <a:pt x="60" y="512"/>
                  <a:pt x="72" y="655"/>
                </a:cubicBezTo>
                <a:cubicBezTo>
                  <a:pt x="84" y="762"/>
                  <a:pt x="156" y="869"/>
                  <a:pt x="275" y="869"/>
                </a:cubicBezTo>
                <a:cubicBezTo>
                  <a:pt x="382" y="869"/>
                  <a:pt x="501" y="774"/>
                  <a:pt x="489" y="655"/>
                </a:cubicBezTo>
                <a:cubicBezTo>
                  <a:pt x="465" y="512"/>
                  <a:pt x="441" y="357"/>
                  <a:pt x="430" y="214"/>
                </a:cubicBezTo>
                <a:cubicBezTo>
                  <a:pt x="406" y="107"/>
                  <a:pt x="334"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7"/>
          <p:cNvSpPr/>
          <p:nvPr/>
        </p:nvSpPr>
        <p:spPr>
          <a:xfrm>
            <a:off x="2073867" y="5050714"/>
            <a:ext cx="48999" cy="81164"/>
          </a:xfrm>
          <a:custGeom>
            <a:rect b="b" l="l" r="r" t="t"/>
            <a:pathLst>
              <a:path extrusionOk="0" h="810" w="489">
                <a:moveTo>
                  <a:pt x="300" y="0"/>
                </a:moveTo>
                <a:cubicBezTo>
                  <a:pt x="214" y="0"/>
                  <a:pt x="83" y="58"/>
                  <a:pt x="72" y="157"/>
                </a:cubicBezTo>
                <a:cubicBezTo>
                  <a:pt x="60" y="288"/>
                  <a:pt x="24" y="418"/>
                  <a:pt x="13" y="549"/>
                </a:cubicBezTo>
                <a:cubicBezTo>
                  <a:pt x="1" y="657"/>
                  <a:pt x="48" y="776"/>
                  <a:pt x="167" y="799"/>
                </a:cubicBezTo>
                <a:cubicBezTo>
                  <a:pt x="186" y="806"/>
                  <a:pt x="206" y="810"/>
                  <a:pt x="227" y="810"/>
                </a:cubicBezTo>
                <a:cubicBezTo>
                  <a:pt x="313" y="810"/>
                  <a:pt x="408" y="752"/>
                  <a:pt x="417" y="657"/>
                </a:cubicBezTo>
                <a:cubicBezTo>
                  <a:pt x="429" y="526"/>
                  <a:pt x="465" y="383"/>
                  <a:pt x="477" y="252"/>
                </a:cubicBezTo>
                <a:cubicBezTo>
                  <a:pt x="489" y="157"/>
                  <a:pt x="441" y="37"/>
                  <a:pt x="322" y="2"/>
                </a:cubicBezTo>
                <a:cubicBezTo>
                  <a:pt x="315" y="1"/>
                  <a:pt x="307" y="0"/>
                  <a:pt x="3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7"/>
          <p:cNvSpPr/>
          <p:nvPr/>
        </p:nvSpPr>
        <p:spPr>
          <a:xfrm>
            <a:off x="2138297" y="5070855"/>
            <a:ext cx="56214" cy="65933"/>
          </a:xfrm>
          <a:custGeom>
            <a:rect b="b" l="l" r="r" t="t"/>
            <a:pathLst>
              <a:path extrusionOk="0" h="658" w="561">
                <a:moveTo>
                  <a:pt x="331" y="0"/>
                </a:moveTo>
                <a:cubicBezTo>
                  <a:pt x="260" y="0"/>
                  <a:pt x="186" y="30"/>
                  <a:pt x="155" y="98"/>
                </a:cubicBezTo>
                <a:cubicBezTo>
                  <a:pt x="120" y="194"/>
                  <a:pt x="84" y="265"/>
                  <a:pt x="36" y="348"/>
                </a:cubicBezTo>
                <a:cubicBezTo>
                  <a:pt x="1" y="456"/>
                  <a:pt x="12" y="575"/>
                  <a:pt x="120" y="634"/>
                </a:cubicBezTo>
                <a:cubicBezTo>
                  <a:pt x="147" y="650"/>
                  <a:pt x="183" y="658"/>
                  <a:pt x="220" y="658"/>
                </a:cubicBezTo>
                <a:cubicBezTo>
                  <a:pt x="293" y="658"/>
                  <a:pt x="370" y="626"/>
                  <a:pt x="393" y="563"/>
                </a:cubicBezTo>
                <a:cubicBezTo>
                  <a:pt x="441" y="468"/>
                  <a:pt x="477" y="396"/>
                  <a:pt x="513" y="301"/>
                </a:cubicBezTo>
                <a:cubicBezTo>
                  <a:pt x="560" y="206"/>
                  <a:pt x="548" y="87"/>
                  <a:pt x="441" y="27"/>
                </a:cubicBezTo>
                <a:cubicBezTo>
                  <a:pt x="411" y="10"/>
                  <a:pt x="372" y="0"/>
                  <a:pt x="3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7"/>
          <p:cNvSpPr/>
          <p:nvPr/>
        </p:nvSpPr>
        <p:spPr>
          <a:xfrm>
            <a:off x="1225655" y="5076767"/>
            <a:ext cx="60923" cy="57917"/>
          </a:xfrm>
          <a:custGeom>
            <a:rect b="b" l="l" r="r" t="t"/>
            <a:pathLst>
              <a:path extrusionOk="0" h="578" w="608">
                <a:moveTo>
                  <a:pt x="244" y="1"/>
                </a:moveTo>
                <a:cubicBezTo>
                  <a:pt x="211" y="1"/>
                  <a:pt x="176" y="9"/>
                  <a:pt x="143" y="28"/>
                </a:cubicBezTo>
                <a:cubicBezTo>
                  <a:pt x="48" y="87"/>
                  <a:pt x="0" y="218"/>
                  <a:pt x="72" y="313"/>
                </a:cubicBezTo>
                <a:cubicBezTo>
                  <a:pt x="119" y="373"/>
                  <a:pt x="143" y="432"/>
                  <a:pt x="191" y="468"/>
                </a:cubicBezTo>
                <a:cubicBezTo>
                  <a:pt x="232" y="534"/>
                  <a:pt x="303" y="578"/>
                  <a:pt x="378" y="578"/>
                </a:cubicBezTo>
                <a:cubicBezTo>
                  <a:pt x="410" y="578"/>
                  <a:pt x="444" y="569"/>
                  <a:pt x="477" y="551"/>
                </a:cubicBezTo>
                <a:cubicBezTo>
                  <a:pt x="560" y="492"/>
                  <a:pt x="607" y="349"/>
                  <a:pt x="548" y="266"/>
                </a:cubicBezTo>
                <a:cubicBezTo>
                  <a:pt x="500" y="206"/>
                  <a:pt x="477" y="147"/>
                  <a:pt x="429" y="99"/>
                </a:cubicBezTo>
                <a:cubicBezTo>
                  <a:pt x="388" y="41"/>
                  <a:pt x="318" y="1"/>
                  <a:pt x="2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7"/>
          <p:cNvSpPr/>
          <p:nvPr/>
        </p:nvSpPr>
        <p:spPr>
          <a:xfrm>
            <a:off x="1293592" y="5062338"/>
            <a:ext cx="56214" cy="66635"/>
          </a:xfrm>
          <a:custGeom>
            <a:rect b="b" l="l" r="r" t="t"/>
            <a:pathLst>
              <a:path extrusionOk="0" h="665" w="561">
                <a:moveTo>
                  <a:pt x="234" y="0"/>
                </a:moveTo>
                <a:cubicBezTo>
                  <a:pt x="220" y="0"/>
                  <a:pt x="205" y="2"/>
                  <a:pt x="191" y="5"/>
                </a:cubicBezTo>
                <a:cubicBezTo>
                  <a:pt x="96" y="52"/>
                  <a:pt x="1" y="160"/>
                  <a:pt x="49" y="255"/>
                </a:cubicBezTo>
                <a:cubicBezTo>
                  <a:pt x="72" y="350"/>
                  <a:pt x="108" y="422"/>
                  <a:pt x="132" y="517"/>
                </a:cubicBezTo>
                <a:cubicBezTo>
                  <a:pt x="163" y="600"/>
                  <a:pt x="257" y="664"/>
                  <a:pt x="351" y="664"/>
                </a:cubicBezTo>
                <a:cubicBezTo>
                  <a:pt x="365" y="664"/>
                  <a:pt x="380" y="663"/>
                  <a:pt x="394" y="660"/>
                </a:cubicBezTo>
                <a:cubicBezTo>
                  <a:pt x="489" y="636"/>
                  <a:pt x="561" y="517"/>
                  <a:pt x="537" y="410"/>
                </a:cubicBezTo>
                <a:cubicBezTo>
                  <a:pt x="513" y="314"/>
                  <a:pt x="477" y="243"/>
                  <a:pt x="441" y="160"/>
                </a:cubicBezTo>
                <a:cubicBezTo>
                  <a:pt x="421" y="66"/>
                  <a:pt x="328" y="0"/>
                  <a:pt x="2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7"/>
          <p:cNvSpPr/>
          <p:nvPr/>
        </p:nvSpPr>
        <p:spPr>
          <a:xfrm>
            <a:off x="1390287" y="5069953"/>
            <a:ext cx="41885" cy="74050"/>
          </a:xfrm>
          <a:custGeom>
            <a:rect b="b" l="l" r="r" t="t"/>
            <a:pathLst>
              <a:path extrusionOk="0" h="739" w="418">
                <a:moveTo>
                  <a:pt x="215" y="0"/>
                </a:moveTo>
                <a:cubicBezTo>
                  <a:pt x="96" y="24"/>
                  <a:pt x="0" y="107"/>
                  <a:pt x="0" y="215"/>
                </a:cubicBezTo>
                <a:lnTo>
                  <a:pt x="0" y="524"/>
                </a:lnTo>
                <a:cubicBezTo>
                  <a:pt x="0" y="631"/>
                  <a:pt x="96" y="738"/>
                  <a:pt x="215" y="738"/>
                </a:cubicBezTo>
                <a:cubicBezTo>
                  <a:pt x="334" y="738"/>
                  <a:pt x="417" y="643"/>
                  <a:pt x="417" y="524"/>
                </a:cubicBezTo>
                <a:lnTo>
                  <a:pt x="417" y="215"/>
                </a:lnTo>
                <a:cubicBezTo>
                  <a:pt x="417" y="107"/>
                  <a:pt x="334"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5">
    <p:spTree>
      <p:nvGrpSpPr>
        <p:cNvPr id="926" name="Shape 926"/>
        <p:cNvGrpSpPr/>
        <p:nvPr/>
      </p:nvGrpSpPr>
      <p:grpSpPr>
        <a:xfrm>
          <a:off x="0" y="0"/>
          <a:ext cx="0" cy="0"/>
          <a:chOff x="0" y="0"/>
          <a:chExt cx="0" cy="0"/>
        </a:xfrm>
      </p:grpSpPr>
      <p:sp>
        <p:nvSpPr>
          <p:cNvPr id="927" name="Google Shape;927;p18"/>
          <p:cNvSpPr/>
          <p:nvPr/>
        </p:nvSpPr>
        <p:spPr>
          <a:xfrm>
            <a:off x="6933825" y="3058231"/>
            <a:ext cx="2210158" cy="2085252"/>
          </a:xfrm>
          <a:custGeom>
            <a:rect b="b" l="l" r="r" t="t"/>
            <a:pathLst>
              <a:path extrusionOk="0" h="14324" w="15182">
                <a:moveTo>
                  <a:pt x="15181" y="1"/>
                </a:moveTo>
                <a:cubicBezTo>
                  <a:pt x="13753" y="96"/>
                  <a:pt x="12336" y="358"/>
                  <a:pt x="11133" y="1155"/>
                </a:cubicBezTo>
                <a:cubicBezTo>
                  <a:pt x="9645" y="2156"/>
                  <a:pt x="9169" y="3775"/>
                  <a:pt x="8823" y="5465"/>
                </a:cubicBezTo>
                <a:cubicBezTo>
                  <a:pt x="8490" y="7132"/>
                  <a:pt x="8061" y="8990"/>
                  <a:pt x="6371" y="9776"/>
                </a:cubicBezTo>
                <a:cubicBezTo>
                  <a:pt x="4859" y="10490"/>
                  <a:pt x="3037" y="10276"/>
                  <a:pt x="1584" y="11169"/>
                </a:cubicBezTo>
                <a:cubicBezTo>
                  <a:pt x="394" y="11907"/>
                  <a:pt x="37" y="13085"/>
                  <a:pt x="1" y="14324"/>
                </a:cubicBezTo>
                <a:lnTo>
                  <a:pt x="15181" y="14324"/>
                </a:lnTo>
                <a:lnTo>
                  <a:pt x="1518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8"/>
          <p:cNvSpPr/>
          <p:nvPr/>
        </p:nvSpPr>
        <p:spPr>
          <a:xfrm>
            <a:off x="6191178" y="-904650"/>
            <a:ext cx="3284542" cy="2348861"/>
          </a:xfrm>
          <a:custGeom>
            <a:rect b="b" l="l" r="r" t="t"/>
            <a:pathLst>
              <a:path extrusionOk="0" h="23833" w="33327">
                <a:moveTo>
                  <a:pt x="11609" y="1"/>
                </a:moveTo>
                <a:cubicBezTo>
                  <a:pt x="10978" y="477"/>
                  <a:pt x="10407" y="1060"/>
                  <a:pt x="9919" y="1703"/>
                </a:cubicBezTo>
                <a:cubicBezTo>
                  <a:pt x="8871" y="3084"/>
                  <a:pt x="8252" y="4739"/>
                  <a:pt x="7942" y="6430"/>
                </a:cubicBezTo>
                <a:cubicBezTo>
                  <a:pt x="7775" y="7347"/>
                  <a:pt x="7680" y="8275"/>
                  <a:pt x="7668" y="9204"/>
                </a:cubicBezTo>
                <a:cubicBezTo>
                  <a:pt x="7656" y="10180"/>
                  <a:pt x="7716" y="11169"/>
                  <a:pt x="7728" y="12145"/>
                </a:cubicBezTo>
                <a:cubicBezTo>
                  <a:pt x="7728" y="13812"/>
                  <a:pt x="7418" y="15753"/>
                  <a:pt x="5870" y="16693"/>
                </a:cubicBezTo>
                <a:cubicBezTo>
                  <a:pt x="5144" y="17134"/>
                  <a:pt x="4287" y="17300"/>
                  <a:pt x="3465" y="17503"/>
                </a:cubicBezTo>
                <a:cubicBezTo>
                  <a:pt x="2727" y="17681"/>
                  <a:pt x="1977" y="17919"/>
                  <a:pt x="1346" y="18360"/>
                </a:cubicBezTo>
                <a:cubicBezTo>
                  <a:pt x="751" y="18753"/>
                  <a:pt x="251" y="19336"/>
                  <a:pt x="132" y="20051"/>
                </a:cubicBezTo>
                <a:cubicBezTo>
                  <a:pt x="1" y="20837"/>
                  <a:pt x="334" y="21646"/>
                  <a:pt x="870" y="22230"/>
                </a:cubicBezTo>
                <a:cubicBezTo>
                  <a:pt x="1441" y="22861"/>
                  <a:pt x="2263" y="23218"/>
                  <a:pt x="3084" y="23432"/>
                </a:cubicBezTo>
                <a:cubicBezTo>
                  <a:pt x="3846" y="23634"/>
                  <a:pt x="4644" y="23742"/>
                  <a:pt x="5430" y="23801"/>
                </a:cubicBezTo>
                <a:cubicBezTo>
                  <a:pt x="5732" y="23822"/>
                  <a:pt x="6035" y="23833"/>
                  <a:pt x="6338" y="23833"/>
                </a:cubicBezTo>
                <a:cubicBezTo>
                  <a:pt x="7565" y="23833"/>
                  <a:pt x="8794" y="23661"/>
                  <a:pt x="9978" y="23337"/>
                </a:cubicBezTo>
                <a:cubicBezTo>
                  <a:pt x="11443" y="22956"/>
                  <a:pt x="12859" y="22325"/>
                  <a:pt x="14157" y="21515"/>
                </a:cubicBezTo>
                <a:cubicBezTo>
                  <a:pt x="15431" y="20694"/>
                  <a:pt x="16598" y="19682"/>
                  <a:pt x="17539" y="18491"/>
                </a:cubicBezTo>
                <a:cubicBezTo>
                  <a:pt x="18646" y="17086"/>
                  <a:pt x="19396" y="15407"/>
                  <a:pt x="20646" y="14109"/>
                </a:cubicBezTo>
                <a:cubicBezTo>
                  <a:pt x="21051" y="13693"/>
                  <a:pt x="21527" y="13383"/>
                  <a:pt x="22063" y="13169"/>
                </a:cubicBezTo>
                <a:cubicBezTo>
                  <a:pt x="22559" y="12978"/>
                  <a:pt x="23232" y="12783"/>
                  <a:pt x="23900" y="12783"/>
                </a:cubicBezTo>
                <a:cubicBezTo>
                  <a:pt x="24562" y="12783"/>
                  <a:pt x="25220" y="12975"/>
                  <a:pt x="25694" y="13550"/>
                </a:cubicBezTo>
                <a:cubicBezTo>
                  <a:pt x="27099" y="15241"/>
                  <a:pt x="26897" y="20348"/>
                  <a:pt x="31671" y="21741"/>
                </a:cubicBezTo>
                <a:cubicBezTo>
                  <a:pt x="32255" y="21908"/>
                  <a:pt x="32802" y="22063"/>
                  <a:pt x="33326" y="22182"/>
                </a:cubicBezTo>
                <a:lnTo>
                  <a:pt x="3332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9" name="Google Shape;929;p18"/>
          <p:cNvGrpSpPr/>
          <p:nvPr/>
        </p:nvGrpSpPr>
        <p:grpSpPr>
          <a:xfrm>
            <a:off x="6389388" y="151266"/>
            <a:ext cx="1387158" cy="1247604"/>
            <a:chOff x="7067261" y="710528"/>
            <a:chExt cx="933422" cy="839516"/>
          </a:xfrm>
        </p:grpSpPr>
        <p:sp>
          <p:nvSpPr>
            <p:cNvPr id="930" name="Google Shape;930;p18"/>
            <p:cNvSpPr/>
            <p:nvPr/>
          </p:nvSpPr>
          <p:spPr>
            <a:xfrm>
              <a:off x="7134374" y="1210232"/>
              <a:ext cx="34817" cy="53120"/>
            </a:xfrm>
            <a:custGeom>
              <a:rect b="b" l="l" r="r" t="t"/>
              <a:pathLst>
                <a:path extrusionOk="0" h="801" w="525">
                  <a:moveTo>
                    <a:pt x="212" y="0"/>
                  </a:moveTo>
                  <a:cubicBezTo>
                    <a:pt x="108" y="0"/>
                    <a:pt x="1" y="94"/>
                    <a:pt x="37" y="230"/>
                  </a:cubicBezTo>
                  <a:cubicBezTo>
                    <a:pt x="72" y="373"/>
                    <a:pt x="108" y="528"/>
                    <a:pt x="156" y="671"/>
                  </a:cubicBezTo>
                  <a:cubicBezTo>
                    <a:pt x="180" y="762"/>
                    <a:pt x="248" y="801"/>
                    <a:pt x="317" y="801"/>
                  </a:cubicBezTo>
                  <a:cubicBezTo>
                    <a:pt x="420" y="801"/>
                    <a:pt x="525" y="715"/>
                    <a:pt x="489" y="587"/>
                  </a:cubicBezTo>
                  <a:cubicBezTo>
                    <a:pt x="453" y="432"/>
                    <a:pt x="418" y="290"/>
                    <a:pt x="370" y="135"/>
                  </a:cubicBezTo>
                  <a:cubicBezTo>
                    <a:pt x="346" y="40"/>
                    <a:pt x="280" y="0"/>
                    <a:pt x="2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18"/>
            <p:cNvSpPr/>
            <p:nvPr/>
          </p:nvSpPr>
          <p:spPr>
            <a:xfrm>
              <a:off x="7216675" y="1192724"/>
              <a:ext cx="34618" cy="55906"/>
            </a:xfrm>
            <a:custGeom>
              <a:rect b="b" l="l" r="r" t="t"/>
              <a:pathLst>
                <a:path extrusionOk="0" h="843" w="522">
                  <a:moveTo>
                    <a:pt x="214" y="1"/>
                  </a:moveTo>
                  <a:cubicBezTo>
                    <a:pt x="111" y="1"/>
                    <a:pt x="1" y="85"/>
                    <a:pt x="22" y="220"/>
                  </a:cubicBezTo>
                  <a:cubicBezTo>
                    <a:pt x="70" y="387"/>
                    <a:pt x="105" y="554"/>
                    <a:pt x="141" y="708"/>
                  </a:cubicBezTo>
                  <a:cubicBezTo>
                    <a:pt x="161" y="801"/>
                    <a:pt x="232" y="842"/>
                    <a:pt x="306" y="842"/>
                  </a:cubicBezTo>
                  <a:cubicBezTo>
                    <a:pt x="412" y="842"/>
                    <a:pt x="521" y="758"/>
                    <a:pt x="486" y="625"/>
                  </a:cubicBezTo>
                  <a:cubicBezTo>
                    <a:pt x="439" y="458"/>
                    <a:pt x="415" y="292"/>
                    <a:pt x="367" y="125"/>
                  </a:cubicBezTo>
                  <a:cubicBezTo>
                    <a:pt x="348" y="39"/>
                    <a:pt x="283" y="1"/>
                    <a:pt x="2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8"/>
            <p:cNvSpPr/>
            <p:nvPr/>
          </p:nvSpPr>
          <p:spPr>
            <a:xfrm>
              <a:off x="7276957" y="1172431"/>
              <a:ext cx="44831" cy="51860"/>
            </a:xfrm>
            <a:custGeom>
              <a:rect b="b" l="l" r="r" t="t"/>
              <a:pathLst>
                <a:path extrusionOk="0" h="782" w="676">
                  <a:moveTo>
                    <a:pt x="242" y="1"/>
                  </a:moveTo>
                  <a:cubicBezTo>
                    <a:pt x="123" y="1"/>
                    <a:pt x="1" y="130"/>
                    <a:pt x="65" y="276"/>
                  </a:cubicBezTo>
                  <a:cubicBezTo>
                    <a:pt x="149" y="407"/>
                    <a:pt x="220" y="562"/>
                    <a:pt x="292" y="693"/>
                  </a:cubicBezTo>
                  <a:cubicBezTo>
                    <a:pt x="325" y="756"/>
                    <a:pt x="378" y="782"/>
                    <a:pt x="432" y="782"/>
                  </a:cubicBezTo>
                  <a:cubicBezTo>
                    <a:pt x="551" y="782"/>
                    <a:pt x="675" y="654"/>
                    <a:pt x="601" y="514"/>
                  </a:cubicBezTo>
                  <a:cubicBezTo>
                    <a:pt x="530" y="383"/>
                    <a:pt x="458" y="229"/>
                    <a:pt x="387" y="98"/>
                  </a:cubicBezTo>
                  <a:cubicBezTo>
                    <a:pt x="353" y="29"/>
                    <a:pt x="298" y="1"/>
                    <a:pt x="2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8"/>
            <p:cNvSpPr/>
            <p:nvPr/>
          </p:nvSpPr>
          <p:spPr>
            <a:xfrm>
              <a:off x="7355478" y="1137415"/>
              <a:ext cx="47417" cy="51197"/>
            </a:xfrm>
            <a:custGeom>
              <a:rect b="b" l="l" r="r" t="t"/>
              <a:pathLst>
                <a:path extrusionOk="0" h="772" w="715">
                  <a:moveTo>
                    <a:pt x="202" y="1"/>
                  </a:moveTo>
                  <a:cubicBezTo>
                    <a:pt x="173" y="1"/>
                    <a:pt x="144" y="10"/>
                    <a:pt x="120" y="30"/>
                  </a:cubicBezTo>
                  <a:cubicBezTo>
                    <a:pt x="48" y="78"/>
                    <a:pt x="1" y="197"/>
                    <a:pt x="60" y="268"/>
                  </a:cubicBezTo>
                  <a:cubicBezTo>
                    <a:pt x="167" y="399"/>
                    <a:pt x="251" y="542"/>
                    <a:pt x="358" y="685"/>
                  </a:cubicBezTo>
                  <a:cubicBezTo>
                    <a:pt x="398" y="734"/>
                    <a:pt x="461" y="772"/>
                    <a:pt x="520" y="772"/>
                  </a:cubicBezTo>
                  <a:cubicBezTo>
                    <a:pt x="547" y="772"/>
                    <a:pt x="573" y="764"/>
                    <a:pt x="596" y="745"/>
                  </a:cubicBezTo>
                  <a:cubicBezTo>
                    <a:pt x="667" y="697"/>
                    <a:pt x="715" y="578"/>
                    <a:pt x="655" y="507"/>
                  </a:cubicBezTo>
                  <a:cubicBezTo>
                    <a:pt x="548" y="364"/>
                    <a:pt x="465" y="221"/>
                    <a:pt x="358" y="90"/>
                  </a:cubicBezTo>
                  <a:cubicBezTo>
                    <a:pt x="319" y="35"/>
                    <a:pt x="259" y="1"/>
                    <a:pt x="2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8"/>
            <p:cNvSpPr/>
            <p:nvPr/>
          </p:nvSpPr>
          <p:spPr>
            <a:xfrm>
              <a:off x="7418678" y="1090329"/>
              <a:ext cx="49804" cy="48412"/>
            </a:xfrm>
            <a:custGeom>
              <a:rect b="b" l="l" r="r" t="t"/>
              <a:pathLst>
                <a:path extrusionOk="0" h="730" w="751">
                  <a:moveTo>
                    <a:pt x="209" y="1"/>
                  </a:moveTo>
                  <a:cubicBezTo>
                    <a:pt x="157" y="1"/>
                    <a:pt x="103" y="19"/>
                    <a:pt x="72" y="50"/>
                  </a:cubicBezTo>
                  <a:cubicBezTo>
                    <a:pt x="0" y="133"/>
                    <a:pt x="12" y="228"/>
                    <a:pt x="72" y="312"/>
                  </a:cubicBezTo>
                  <a:cubicBezTo>
                    <a:pt x="191" y="431"/>
                    <a:pt x="298" y="562"/>
                    <a:pt x="417" y="681"/>
                  </a:cubicBezTo>
                  <a:cubicBezTo>
                    <a:pt x="445" y="715"/>
                    <a:pt x="490" y="730"/>
                    <a:pt x="535" y="730"/>
                  </a:cubicBezTo>
                  <a:cubicBezTo>
                    <a:pt x="585" y="730"/>
                    <a:pt x="636" y="712"/>
                    <a:pt x="667" y="681"/>
                  </a:cubicBezTo>
                  <a:cubicBezTo>
                    <a:pt x="750" y="609"/>
                    <a:pt x="726" y="502"/>
                    <a:pt x="667" y="431"/>
                  </a:cubicBezTo>
                  <a:cubicBezTo>
                    <a:pt x="548" y="312"/>
                    <a:pt x="453" y="169"/>
                    <a:pt x="334" y="50"/>
                  </a:cubicBezTo>
                  <a:cubicBezTo>
                    <a:pt x="305" y="16"/>
                    <a:pt x="258" y="1"/>
                    <a:pt x="2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8"/>
            <p:cNvSpPr/>
            <p:nvPr/>
          </p:nvSpPr>
          <p:spPr>
            <a:xfrm>
              <a:off x="7461321" y="1022420"/>
              <a:ext cx="54513" cy="43372"/>
            </a:xfrm>
            <a:custGeom>
              <a:rect b="b" l="l" r="r" t="t"/>
              <a:pathLst>
                <a:path extrusionOk="0" h="654" w="822">
                  <a:moveTo>
                    <a:pt x="203" y="1"/>
                  </a:moveTo>
                  <a:cubicBezTo>
                    <a:pt x="153" y="1"/>
                    <a:pt x="103" y="19"/>
                    <a:pt x="72" y="50"/>
                  </a:cubicBezTo>
                  <a:cubicBezTo>
                    <a:pt x="0" y="121"/>
                    <a:pt x="12" y="228"/>
                    <a:pt x="72" y="300"/>
                  </a:cubicBezTo>
                  <a:cubicBezTo>
                    <a:pt x="202" y="467"/>
                    <a:pt x="369" y="574"/>
                    <a:pt x="560" y="645"/>
                  </a:cubicBezTo>
                  <a:cubicBezTo>
                    <a:pt x="575" y="651"/>
                    <a:pt x="591" y="654"/>
                    <a:pt x="607" y="654"/>
                  </a:cubicBezTo>
                  <a:cubicBezTo>
                    <a:pt x="688" y="654"/>
                    <a:pt x="766" y="586"/>
                    <a:pt x="786" y="526"/>
                  </a:cubicBezTo>
                  <a:cubicBezTo>
                    <a:pt x="822" y="419"/>
                    <a:pt x="762" y="347"/>
                    <a:pt x="667" y="300"/>
                  </a:cubicBezTo>
                  <a:cubicBezTo>
                    <a:pt x="536" y="264"/>
                    <a:pt x="429" y="157"/>
                    <a:pt x="322" y="50"/>
                  </a:cubicBezTo>
                  <a:cubicBezTo>
                    <a:pt x="293" y="16"/>
                    <a:pt x="248" y="1"/>
                    <a:pt x="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8"/>
            <p:cNvSpPr/>
            <p:nvPr/>
          </p:nvSpPr>
          <p:spPr>
            <a:xfrm>
              <a:off x="7488909" y="954179"/>
              <a:ext cx="45096" cy="32893"/>
            </a:xfrm>
            <a:custGeom>
              <a:rect b="b" l="l" r="r" t="t"/>
              <a:pathLst>
                <a:path extrusionOk="0" h="496" w="680">
                  <a:moveTo>
                    <a:pt x="187" y="0"/>
                  </a:moveTo>
                  <a:cubicBezTo>
                    <a:pt x="126" y="0"/>
                    <a:pt x="72" y="24"/>
                    <a:pt x="48" y="79"/>
                  </a:cubicBezTo>
                  <a:cubicBezTo>
                    <a:pt x="1" y="138"/>
                    <a:pt x="25" y="281"/>
                    <a:pt x="108" y="317"/>
                  </a:cubicBezTo>
                  <a:cubicBezTo>
                    <a:pt x="203" y="364"/>
                    <a:pt x="298" y="424"/>
                    <a:pt x="406" y="472"/>
                  </a:cubicBezTo>
                  <a:cubicBezTo>
                    <a:pt x="434" y="488"/>
                    <a:pt x="466" y="496"/>
                    <a:pt x="496" y="496"/>
                  </a:cubicBezTo>
                  <a:cubicBezTo>
                    <a:pt x="555" y="496"/>
                    <a:pt x="612" y="467"/>
                    <a:pt x="644" y="412"/>
                  </a:cubicBezTo>
                  <a:cubicBezTo>
                    <a:pt x="679" y="341"/>
                    <a:pt x="668" y="198"/>
                    <a:pt x="584" y="174"/>
                  </a:cubicBezTo>
                  <a:cubicBezTo>
                    <a:pt x="477" y="126"/>
                    <a:pt x="382" y="67"/>
                    <a:pt x="287" y="19"/>
                  </a:cubicBezTo>
                  <a:cubicBezTo>
                    <a:pt x="254" y="7"/>
                    <a:pt x="219" y="0"/>
                    <a:pt x="1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8"/>
            <p:cNvSpPr/>
            <p:nvPr/>
          </p:nvSpPr>
          <p:spPr>
            <a:xfrm>
              <a:off x="7498392" y="881362"/>
              <a:ext cx="59288" cy="36541"/>
            </a:xfrm>
            <a:custGeom>
              <a:rect b="b" l="l" r="r" t="t"/>
              <a:pathLst>
                <a:path extrusionOk="0" h="551" w="894">
                  <a:moveTo>
                    <a:pt x="210" y="0"/>
                  </a:moveTo>
                  <a:cubicBezTo>
                    <a:pt x="131" y="0"/>
                    <a:pt x="56" y="61"/>
                    <a:pt x="36" y="129"/>
                  </a:cubicBezTo>
                  <a:cubicBezTo>
                    <a:pt x="1" y="224"/>
                    <a:pt x="60" y="319"/>
                    <a:pt x="155" y="343"/>
                  </a:cubicBezTo>
                  <a:cubicBezTo>
                    <a:pt x="322" y="403"/>
                    <a:pt x="477" y="462"/>
                    <a:pt x="644" y="546"/>
                  </a:cubicBezTo>
                  <a:cubicBezTo>
                    <a:pt x="656" y="549"/>
                    <a:pt x="669" y="550"/>
                    <a:pt x="682" y="550"/>
                  </a:cubicBezTo>
                  <a:cubicBezTo>
                    <a:pt x="763" y="550"/>
                    <a:pt x="839" y="488"/>
                    <a:pt x="870" y="427"/>
                  </a:cubicBezTo>
                  <a:cubicBezTo>
                    <a:pt x="894" y="319"/>
                    <a:pt x="834" y="248"/>
                    <a:pt x="751" y="200"/>
                  </a:cubicBezTo>
                  <a:cubicBezTo>
                    <a:pt x="584" y="141"/>
                    <a:pt x="417" y="81"/>
                    <a:pt x="263" y="10"/>
                  </a:cubicBezTo>
                  <a:cubicBezTo>
                    <a:pt x="245" y="3"/>
                    <a:pt x="228" y="0"/>
                    <a:pt x="2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8"/>
            <p:cNvSpPr/>
            <p:nvPr/>
          </p:nvSpPr>
          <p:spPr>
            <a:xfrm>
              <a:off x="7137558" y="1314682"/>
              <a:ext cx="27721" cy="51396"/>
            </a:xfrm>
            <a:custGeom>
              <a:rect b="b" l="l" r="r" t="t"/>
              <a:pathLst>
                <a:path extrusionOk="0" h="775" w="418">
                  <a:moveTo>
                    <a:pt x="227" y="0"/>
                  </a:moveTo>
                  <a:cubicBezTo>
                    <a:pt x="120" y="0"/>
                    <a:pt x="48" y="72"/>
                    <a:pt x="48" y="179"/>
                  </a:cubicBezTo>
                  <a:cubicBezTo>
                    <a:pt x="24" y="322"/>
                    <a:pt x="12" y="465"/>
                    <a:pt x="12" y="596"/>
                  </a:cubicBezTo>
                  <a:cubicBezTo>
                    <a:pt x="1" y="691"/>
                    <a:pt x="108" y="774"/>
                    <a:pt x="191" y="774"/>
                  </a:cubicBezTo>
                  <a:cubicBezTo>
                    <a:pt x="298" y="774"/>
                    <a:pt x="358" y="691"/>
                    <a:pt x="370" y="596"/>
                  </a:cubicBezTo>
                  <a:cubicBezTo>
                    <a:pt x="382" y="465"/>
                    <a:pt x="405" y="322"/>
                    <a:pt x="405" y="179"/>
                  </a:cubicBezTo>
                  <a:cubicBezTo>
                    <a:pt x="417" y="96"/>
                    <a:pt x="310" y="0"/>
                    <a:pt x="2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8"/>
            <p:cNvSpPr/>
            <p:nvPr/>
          </p:nvSpPr>
          <p:spPr>
            <a:xfrm>
              <a:off x="7198371" y="1317468"/>
              <a:ext cx="38729" cy="48478"/>
            </a:xfrm>
            <a:custGeom>
              <a:rect b="b" l="l" r="r" t="t"/>
              <a:pathLst>
                <a:path extrusionOk="0" h="731" w="584">
                  <a:moveTo>
                    <a:pt x="220" y="0"/>
                  </a:moveTo>
                  <a:cubicBezTo>
                    <a:pt x="203" y="0"/>
                    <a:pt x="185" y="2"/>
                    <a:pt x="167" y="6"/>
                  </a:cubicBezTo>
                  <a:cubicBezTo>
                    <a:pt x="84" y="18"/>
                    <a:pt x="0" y="137"/>
                    <a:pt x="48" y="232"/>
                  </a:cubicBezTo>
                  <a:cubicBezTo>
                    <a:pt x="96" y="351"/>
                    <a:pt x="155" y="482"/>
                    <a:pt x="203" y="601"/>
                  </a:cubicBezTo>
                  <a:cubicBezTo>
                    <a:pt x="222" y="678"/>
                    <a:pt x="287" y="731"/>
                    <a:pt x="360" y="731"/>
                  </a:cubicBezTo>
                  <a:cubicBezTo>
                    <a:pt x="379" y="731"/>
                    <a:pt x="398" y="728"/>
                    <a:pt x="417" y="720"/>
                  </a:cubicBezTo>
                  <a:cubicBezTo>
                    <a:pt x="512" y="697"/>
                    <a:pt x="584" y="590"/>
                    <a:pt x="536" y="494"/>
                  </a:cubicBezTo>
                  <a:cubicBezTo>
                    <a:pt x="500" y="375"/>
                    <a:pt x="441" y="244"/>
                    <a:pt x="393" y="125"/>
                  </a:cubicBezTo>
                  <a:cubicBezTo>
                    <a:pt x="364" y="46"/>
                    <a:pt x="301" y="0"/>
                    <a:pt x="2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8"/>
            <p:cNvSpPr/>
            <p:nvPr/>
          </p:nvSpPr>
          <p:spPr>
            <a:xfrm>
              <a:off x="7259184" y="1301684"/>
              <a:ext cx="37138" cy="48478"/>
            </a:xfrm>
            <a:custGeom>
              <a:rect b="b" l="l" r="r" t="t"/>
              <a:pathLst>
                <a:path extrusionOk="0" h="731" w="560">
                  <a:moveTo>
                    <a:pt x="190" y="1"/>
                  </a:moveTo>
                  <a:cubicBezTo>
                    <a:pt x="175" y="1"/>
                    <a:pt x="159" y="2"/>
                    <a:pt x="143" y="6"/>
                  </a:cubicBezTo>
                  <a:cubicBezTo>
                    <a:pt x="72" y="42"/>
                    <a:pt x="0" y="137"/>
                    <a:pt x="24" y="232"/>
                  </a:cubicBezTo>
                  <a:cubicBezTo>
                    <a:pt x="72" y="351"/>
                    <a:pt x="131" y="482"/>
                    <a:pt x="179" y="601"/>
                  </a:cubicBezTo>
                  <a:cubicBezTo>
                    <a:pt x="198" y="677"/>
                    <a:pt x="262" y="731"/>
                    <a:pt x="336" y="731"/>
                  </a:cubicBezTo>
                  <a:cubicBezTo>
                    <a:pt x="355" y="731"/>
                    <a:pt x="374" y="727"/>
                    <a:pt x="393" y="720"/>
                  </a:cubicBezTo>
                  <a:cubicBezTo>
                    <a:pt x="488" y="697"/>
                    <a:pt x="560" y="589"/>
                    <a:pt x="512" y="494"/>
                  </a:cubicBezTo>
                  <a:cubicBezTo>
                    <a:pt x="476" y="375"/>
                    <a:pt x="417" y="244"/>
                    <a:pt x="369" y="125"/>
                  </a:cubicBezTo>
                  <a:cubicBezTo>
                    <a:pt x="339" y="54"/>
                    <a:pt x="274" y="1"/>
                    <a:pt x="1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8"/>
            <p:cNvSpPr/>
            <p:nvPr/>
          </p:nvSpPr>
          <p:spPr>
            <a:xfrm>
              <a:off x="7331006" y="1276881"/>
              <a:ext cx="41117" cy="53585"/>
            </a:xfrm>
            <a:custGeom>
              <a:rect b="b" l="l" r="r" t="t"/>
              <a:pathLst>
                <a:path extrusionOk="0" h="808" w="620">
                  <a:moveTo>
                    <a:pt x="224" y="0"/>
                  </a:moveTo>
                  <a:cubicBezTo>
                    <a:pt x="205" y="0"/>
                    <a:pt x="186" y="4"/>
                    <a:pt x="167" y="11"/>
                  </a:cubicBezTo>
                  <a:cubicBezTo>
                    <a:pt x="72" y="35"/>
                    <a:pt x="1" y="142"/>
                    <a:pt x="48" y="237"/>
                  </a:cubicBezTo>
                  <a:cubicBezTo>
                    <a:pt x="108" y="380"/>
                    <a:pt x="167" y="535"/>
                    <a:pt x="239" y="678"/>
                  </a:cubicBezTo>
                  <a:cubicBezTo>
                    <a:pt x="258" y="754"/>
                    <a:pt x="322" y="807"/>
                    <a:pt x="402" y="807"/>
                  </a:cubicBezTo>
                  <a:cubicBezTo>
                    <a:pt x="422" y="807"/>
                    <a:pt x="443" y="804"/>
                    <a:pt x="465" y="797"/>
                  </a:cubicBezTo>
                  <a:cubicBezTo>
                    <a:pt x="548" y="773"/>
                    <a:pt x="620" y="666"/>
                    <a:pt x="584" y="570"/>
                  </a:cubicBezTo>
                  <a:cubicBezTo>
                    <a:pt x="524" y="428"/>
                    <a:pt x="465" y="273"/>
                    <a:pt x="382" y="130"/>
                  </a:cubicBezTo>
                  <a:cubicBezTo>
                    <a:pt x="362" y="54"/>
                    <a:pt x="298" y="0"/>
                    <a:pt x="2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8"/>
            <p:cNvSpPr/>
            <p:nvPr/>
          </p:nvSpPr>
          <p:spPr>
            <a:xfrm>
              <a:off x="7396661" y="1262623"/>
              <a:ext cx="45958" cy="51529"/>
            </a:xfrm>
            <a:custGeom>
              <a:rect b="b" l="l" r="r" t="t"/>
              <a:pathLst>
                <a:path extrusionOk="0" h="777" w="693">
                  <a:moveTo>
                    <a:pt x="242" y="0"/>
                  </a:moveTo>
                  <a:cubicBezTo>
                    <a:pt x="120" y="0"/>
                    <a:pt x="0" y="131"/>
                    <a:pt x="82" y="262"/>
                  </a:cubicBezTo>
                  <a:cubicBezTo>
                    <a:pt x="154" y="404"/>
                    <a:pt x="225" y="535"/>
                    <a:pt x="308" y="690"/>
                  </a:cubicBezTo>
                  <a:cubicBezTo>
                    <a:pt x="337" y="752"/>
                    <a:pt x="387" y="777"/>
                    <a:pt x="439" y="777"/>
                  </a:cubicBezTo>
                  <a:cubicBezTo>
                    <a:pt x="559" y="777"/>
                    <a:pt x="692" y="644"/>
                    <a:pt x="618" y="512"/>
                  </a:cubicBezTo>
                  <a:cubicBezTo>
                    <a:pt x="546" y="369"/>
                    <a:pt x="463" y="238"/>
                    <a:pt x="392" y="95"/>
                  </a:cubicBezTo>
                  <a:cubicBezTo>
                    <a:pt x="354" y="28"/>
                    <a:pt x="298" y="0"/>
                    <a:pt x="2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18"/>
            <p:cNvSpPr/>
            <p:nvPr/>
          </p:nvSpPr>
          <p:spPr>
            <a:xfrm>
              <a:off x="7458933" y="1224755"/>
              <a:ext cx="45162" cy="51396"/>
            </a:xfrm>
            <a:custGeom>
              <a:rect b="b" l="l" r="r" t="t"/>
              <a:pathLst>
                <a:path extrusionOk="0" h="775" w="681">
                  <a:moveTo>
                    <a:pt x="208" y="1"/>
                  </a:moveTo>
                  <a:cubicBezTo>
                    <a:pt x="190" y="1"/>
                    <a:pt x="172" y="4"/>
                    <a:pt x="155" y="11"/>
                  </a:cubicBezTo>
                  <a:cubicBezTo>
                    <a:pt x="48" y="35"/>
                    <a:pt x="0" y="142"/>
                    <a:pt x="36" y="225"/>
                  </a:cubicBezTo>
                  <a:cubicBezTo>
                    <a:pt x="84" y="428"/>
                    <a:pt x="167" y="583"/>
                    <a:pt x="298" y="725"/>
                  </a:cubicBezTo>
                  <a:cubicBezTo>
                    <a:pt x="335" y="760"/>
                    <a:pt x="376" y="774"/>
                    <a:pt x="415" y="774"/>
                  </a:cubicBezTo>
                  <a:cubicBezTo>
                    <a:pt x="555" y="774"/>
                    <a:pt x="681" y="593"/>
                    <a:pt x="560" y="464"/>
                  </a:cubicBezTo>
                  <a:cubicBezTo>
                    <a:pt x="453" y="380"/>
                    <a:pt x="405" y="261"/>
                    <a:pt x="381" y="130"/>
                  </a:cubicBezTo>
                  <a:cubicBezTo>
                    <a:pt x="362" y="54"/>
                    <a:pt x="282" y="1"/>
                    <a:pt x="2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8"/>
            <p:cNvSpPr/>
            <p:nvPr/>
          </p:nvSpPr>
          <p:spPr>
            <a:xfrm>
              <a:off x="7496005" y="1177869"/>
              <a:ext cx="40387" cy="41515"/>
            </a:xfrm>
            <a:custGeom>
              <a:rect b="b" l="l" r="r" t="t"/>
              <a:pathLst>
                <a:path extrusionOk="0" h="626" w="609">
                  <a:moveTo>
                    <a:pt x="196" y="1"/>
                  </a:moveTo>
                  <a:cubicBezTo>
                    <a:pt x="169" y="1"/>
                    <a:pt x="143" y="9"/>
                    <a:pt x="120" y="28"/>
                  </a:cubicBezTo>
                  <a:cubicBezTo>
                    <a:pt x="37" y="75"/>
                    <a:pt x="1" y="182"/>
                    <a:pt x="60" y="266"/>
                  </a:cubicBezTo>
                  <a:cubicBezTo>
                    <a:pt x="120" y="361"/>
                    <a:pt x="180" y="444"/>
                    <a:pt x="251" y="539"/>
                  </a:cubicBezTo>
                  <a:cubicBezTo>
                    <a:pt x="292" y="588"/>
                    <a:pt x="355" y="626"/>
                    <a:pt x="413" y="626"/>
                  </a:cubicBezTo>
                  <a:cubicBezTo>
                    <a:pt x="440" y="626"/>
                    <a:pt x="466" y="618"/>
                    <a:pt x="489" y="599"/>
                  </a:cubicBezTo>
                  <a:cubicBezTo>
                    <a:pt x="561" y="551"/>
                    <a:pt x="608" y="432"/>
                    <a:pt x="549" y="349"/>
                  </a:cubicBezTo>
                  <a:cubicBezTo>
                    <a:pt x="489" y="266"/>
                    <a:pt x="430" y="182"/>
                    <a:pt x="358" y="87"/>
                  </a:cubicBezTo>
                  <a:cubicBezTo>
                    <a:pt x="317" y="38"/>
                    <a:pt x="255" y="1"/>
                    <a:pt x="1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8"/>
            <p:cNvSpPr/>
            <p:nvPr/>
          </p:nvSpPr>
          <p:spPr>
            <a:xfrm>
              <a:off x="7524124" y="1122096"/>
              <a:ext cx="68771" cy="41515"/>
            </a:xfrm>
            <a:custGeom>
              <a:rect b="b" l="l" r="r" t="t"/>
              <a:pathLst>
                <a:path extrusionOk="0" h="626" w="1037">
                  <a:moveTo>
                    <a:pt x="281" y="1"/>
                  </a:moveTo>
                  <a:cubicBezTo>
                    <a:pt x="123" y="1"/>
                    <a:pt x="1" y="241"/>
                    <a:pt x="184" y="333"/>
                  </a:cubicBezTo>
                  <a:lnTo>
                    <a:pt x="672" y="607"/>
                  </a:lnTo>
                  <a:cubicBezTo>
                    <a:pt x="701" y="619"/>
                    <a:pt x="729" y="625"/>
                    <a:pt x="756" y="625"/>
                  </a:cubicBezTo>
                  <a:cubicBezTo>
                    <a:pt x="928" y="625"/>
                    <a:pt x="1036" y="388"/>
                    <a:pt x="851" y="285"/>
                  </a:cubicBezTo>
                  <a:lnTo>
                    <a:pt x="363" y="23"/>
                  </a:lnTo>
                  <a:cubicBezTo>
                    <a:pt x="335" y="8"/>
                    <a:pt x="308" y="1"/>
                    <a:pt x="2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8"/>
            <p:cNvSpPr/>
            <p:nvPr/>
          </p:nvSpPr>
          <p:spPr>
            <a:xfrm>
              <a:off x="7545809" y="1058630"/>
              <a:ext cx="49804" cy="32893"/>
            </a:xfrm>
            <a:custGeom>
              <a:rect b="b" l="l" r="r" t="t"/>
              <a:pathLst>
                <a:path extrusionOk="0" h="496" w="751">
                  <a:moveTo>
                    <a:pt x="199" y="0"/>
                  </a:moveTo>
                  <a:cubicBezTo>
                    <a:pt x="143" y="0"/>
                    <a:pt x="89" y="27"/>
                    <a:pt x="60" y="87"/>
                  </a:cubicBezTo>
                  <a:cubicBezTo>
                    <a:pt x="0" y="147"/>
                    <a:pt x="36" y="278"/>
                    <a:pt x="119" y="325"/>
                  </a:cubicBezTo>
                  <a:cubicBezTo>
                    <a:pt x="238" y="373"/>
                    <a:pt x="345" y="432"/>
                    <a:pt x="464" y="468"/>
                  </a:cubicBezTo>
                  <a:cubicBezTo>
                    <a:pt x="500" y="486"/>
                    <a:pt x="535" y="495"/>
                    <a:pt x="568" y="495"/>
                  </a:cubicBezTo>
                  <a:cubicBezTo>
                    <a:pt x="624" y="495"/>
                    <a:pt x="673" y="468"/>
                    <a:pt x="703" y="409"/>
                  </a:cubicBezTo>
                  <a:cubicBezTo>
                    <a:pt x="750" y="337"/>
                    <a:pt x="738" y="206"/>
                    <a:pt x="643" y="171"/>
                  </a:cubicBezTo>
                  <a:cubicBezTo>
                    <a:pt x="524" y="135"/>
                    <a:pt x="417" y="75"/>
                    <a:pt x="298" y="28"/>
                  </a:cubicBezTo>
                  <a:cubicBezTo>
                    <a:pt x="267" y="10"/>
                    <a:pt x="232" y="0"/>
                    <a:pt x="19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18"/>
            <p:cNvSpPr/>
            <p:nvPr/>
          </p:nvSpPr>
          <p:spPr>
            <a:xfrm>
              <a:off x="7571806" y="990853"/>
              <a:ext cx="60879" cy="28185"/>
            </a:xfrm>
            <a:custGeom>
              <a:rect b="b" l="l" r="r" t="t"/>
              <a:pathLst>
                <a:path extrusionOk="0" h="425" w="918">
                  <a:moveTo>
                    <a:pt x="225" y="0"/>
                  </a:moveTo>
                  <a:cubicBezTo>
                    <a:pt x="146" y="0"/>
                    <a:pt x="57" y="46"/>
                    <a:pt x="25" y="121"/>
                  </a:cubicBezTo>
                  <a:cubicBezTo>
                    <a:pt x="1" y="216"/>
                    <a:pt x="49" y="335"/>
                    <a:pt x="144" y="347"/>
                  </a:cubicBezTo>
                  <a:cubicBezTo>
                    <a:pt x="322" y="383"/>
                    <a:pt x="501" y="395"/>
                    <a:pt x="668" y="419"/>
                  </a:cubicBezTo>
                  <a:cubicBezTo>
                    <a:pt x="684" y="423"/>
                    <a:pt x="700" y="425"/>
                    <a:pt x="716" y="425"/>
                  </a:cubicBezTo>
                  <a:cubicBezTo>
                    <a:pt x="794" y="425"/>
                    <a:pt x="864" y="378"/>
                    <a:pt x="894" y="300"/>
                  </a:cubicBezTo>
                  <a:cubicBezTo>
                    <a:pt x="918" y="216"/>
                    <a:pt x="858" y="97"/>
                    <a:pt x="775" y="85"/>
                  </a:cubicBezTo>
                  <a:cubicBezTo>
                    <a:pt x="596" y="50"/>
                    <a:pt x="418" y="38"/>
                    <a:pt x="251" y="2"/>
                  </a:cubicBezTo>
                  <a:cubicBezTo>
                    <a:pt x="242" y="1"/>
                    <a:pt x="234" y="0"/>
                    <a:pt x="22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8"/>
            <p:cNvSpPr/>
            <p:nvPr/>
          </p:nvSpPr>
          <p:spPr>
            <a:xfrm>
              <a:off x="7596344" y="922612"/>
              <a:ext cx="69501" cy="38729"/>
            </a:xfrm>
            <a:custGeom>
              <a:rect b="b" l="l" r="r" t="t"/>
              <a:pathLst>
                <a:path extrusionOk="0" h="584" w="1048">
                  <a:moveTo>
                    <a:pt x="206" y="1"/>
                  </a:moveTo>
                  <a:cubicBezTo>
                    <a:pt x="132" y="1"/>
                    <a:pt x="55" y="47"/>
                    <a:pt x="36" y="126"/>
                  </a:cubicBezTo>
                  <a:cubicBezTo>
                    <a:pt x="0" y="233"/>
                    <a:pt x="60" y="317"/>
                    <a:pt x="155" y="352"/>
                  </a:cubicBezTo>
                  <a:cubicBezTo>
                    <a:pt x="357" y="424"/>
                    <a:pt x="583" y="495"/>
                    <a:pt x="786" y="578"/>
                  </a:cubicBezTo>
                  <a:cubicBezTo>
                    <a:pt x="800" y="582"/>
                    <a:pt x="815" y="584"/>
                    <a:pt x="829" y="584"/>
                  </a:cubicBezTo>
                  <a:cubicBezTo>
                    <a:pt x="912" y="584"/>
                    <a:pt x="992" y="530"/>
                    <a:pt x="1012" y="459"/>
                  </a:cubicBezTo>
                  <a:cubicBezTo>
                    <a:pt x="1048" y="352"/>
                    <a:pt x="988" y="257"/>
                    <a:pt x="893" y="233"/>
                  </a:cubicBezTo>
                  <a:cubicBezTo>
                    <a:pt x="691" y="162"/>
                    <a:pt x="464" y="78"/>
                    <a:pt x="250" y="7"/>
                  </a:cubicBezTo>
                  <a:cubicBezTo>
                    <a:pt x="236" y="3"/>
                    <a:pt x="221" y="1"/>
                    <a:pt x="2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18"/>
            <p:cNvSpPr/>
            <p:nvPr/>
          </p:nvSpPr>
          <p:spPr>
            <a:xfrm>
              <a:off x="7130462" y="1419862"/>
              <a:ext cx="28450" cy="46820"/>
            </a:xfrm>
            <a:custGeom>
              <a:rect b="b" l="l" r="r" t="t"/>
              <a:pathLst>
                <a:path extrusionOk="0" h="706" w="429">
                  <a:moveTo>
                    <a:pt x="250" y="0"/>
                  </a:moveTo>
                  <a:cubicBezTo>
                    <a:pt x="175" y="0"/>
                    <a:pt x="91" y="61"/>
                    <a:pt x="72" y="129"/>
                  </a:cubicBezTo>
                  <a:cubicBezTo>
                    <a:pt x="60" y="248"/>
                    <a:pt x="36" y="355"/>
                    <a:pt x="12" y="474"/>
                  </a:cubicBezTo>
                  <a:cubicBezTo>
                    <a:pt x="0" y="558"/>
                    <a:pt x="48" y="665"/>
                    <a:pt x="131" y="700"/>
                  </a:cubicBezTo>
                  <a:cubicBezTo>
                    <a:pt x="146" y="704"/>
                    <a:pt x="160" y="706"/>
                    <a:pt x="175" y="706"/>
                  </a:cubicBezTo>
                  <a:cubicBezTo>
                    <a:pt x="260" y="706"/>
                    <a:pt x="347" y="651"/>
                    <a:pt x="358" y="570"/>
                  </a:cubicBezTo>
                  <a:cubicBezTo>
                    <a:pt x="369" y="450"/>
                    <a:pt x="405" y="355"/>
                    <a:pt x="417" y="236"/>
                  </a:cubicBezTo>
                  <a:cubicBezTo>
                    <a:pt x="429" y="141"/>
                    <a:pt x="393" y="34"/>
                    <a:pt x="298" y="10"/>
                  </a:cubicBezTo>
                  <a:cubicBezTo>
                    <a:pt x="283" y="3"/>
                    <a:pt x="267" y="0"/>
                    <a:pt x="2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18"/>
            <p:cNvSpPr/>
            <p:nvPr/>
          </p:nvSpPr>
          <p:spPr>
            <a:xfrm>
              <a:off x="7190479" y="1406400"/>
              <a:ext cx="30838" cy="57166"/>
            </a:xfrm>
            <a:custGeom>
              <a:rect b="b" l="l" r="r" t="t"/>
              <a:pathLst>
                <a:path extrusionOk="0" h="862" w="465">
                  <a:moveTo>
                    <a:pt x="196" y="0"/>
                  </a:moveTo>
                  <a:cubicBezTo>
                    <a:pt x="178" y="0"/>
                    <a:pt x="160" y="3"/>
                    <a:pt x="143" y="11"/>
                  </a:cubicBezTo>
                  <a:cubicBezTo>
                    <a:pt x="36" y="34"/>
                    <a:pt x="0" y="141"/>
                    <a:pt x="24" y="225"/>
                  </a:cubicBezTo>
                  <a:cubicBezTo>
                    <a:pt x="48" y="392"/>
                    <a:pt x="84" y="570"/>
                    <a:pt x="107" y="737"/>
                  </a:cubicBezTo>
                  <a:cubicBezTo>
                    <a:pt x="117" y="808"/>
                    <a:pt x="205" y="861"/>
                    <a:pt x="289" y="861"/>
                  </a:cubicBezTo>
                  <a:cubicBezTo>
                    <a:pt x="304" y="861"/>
                    <a:pt x="319" y="859"/>
                    <a:pt x="334" y="856"/>
                  </a:cubicBezTo>
                  <a:cubicBezTo>
                    <a:pt x="441" y="820"/>
                    <a:pt x="465" y="737"/>
                    <a:pt x="453" y="630"/>
                  </a:cubicBezTo>
                  <a:cubicBezTo>
                    <a:pt x="417" y="463"/>
                    <a:pt x="393" y="284"/>
                    <a:pt x="357" y="130"/>
                  </a:cubicBezTo>
                  <a:cubicBezTo>
                    <a:pt x="348" y="53"/>
                    <a:pt x="270" y="0"/>
                    <a:pt x="1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8"/>
            <p:cNvSpPr/>
            <p:nvPr/>
          </p:nvSpPr>
          <p:spPr>
            <a:xfrm>
              <a:off x="7248905" y="1404808"/>
              <a:ext cx="34817" cy="51197"/>
            </a:xfrm>
            <a:custGeom>
              <a:rect b="b" l="l" r="r" t="t"/>
              <a:pathLst>
                <a:path extrusionOk="0" h="772" w="525">
                  <a:moveTo>
                    <a:pt x="210" y="0"/>
                  </a:moveTo>
                  <a:cubicBezTo>
                    <a:pt x="106" y="0"/>
                    <a:pt x="0" y="89"/>
                    <a:pt x="36" y="225"/>
                  </a:cubicBezTo>
                  <a:cubicBezTo>
                    <a:pt x="72" y="356"/>
                    <a:pt x="107" y="499"/>
                    <a:pt x="155" y="642"/>
                  </a:cubicBezTo>
                  <a:cubicBezTo>
                    <a:pt x="179" y="732"/>
                    <a:pt x="246" y="771"/>
                    <a:pt x="315" y="771"/>
                  </a:cubicBezTo>
                  <a:cubicBezTo>
                    <a:pt x="418" y="771"/>
                    <a:pt x="524" y="682"/>
                    <a:pt x="488" y="546"/>
                  </a:cubicBezTo>
                  <a:cubicBezTo>
                    <a:pt x="453" y="416"/>
                    <a:pt x="417" y="273"/>
                    <a:pt x="369" y="130"/>
                  </a:cubicBezTo>
                  <a:cubicBezTo>
                    <a:pt x="346" y="39"/>
                    <a:pt x="278" y="0"/>
                    <a:pt x="2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8"/>
            <p:cNvSpPr/>
            <p:nvPr/>
          </p:nvSpPr>
          <p:spPr>
            <a:xfrm>
              <a:off x="7343938" y="1404808"/>
              <a:ext cx="36607" cy="47815"/>
            </a:xfrm>
            <a:custGeom>
              <a:rect b="b" l="l" r="r" t="t"/>
              <a:pathLst>
                <a:path extrusionOk="0" h="721" w="552">
                  <a:moveTo>
                    <a:pt x="222" y="0"/>
                  </a:moveTo>
                  <a:cubicBezTo>
                    <a:pt x="113" y="0"/>
                    <a:pt x="1" y="89"/>
                    <a:pt x="44" y="225"/>
                  </a:cubicBezTo>
                  <a:cubicBezTo>
                    <a:pt x="91" y="344"/>
                    <a:pt x="115" y="463"/>
                    <a:pt x="163" y="594"/>
                  </a:cubicBezTo>
                  <a:cubicBezTo>
                    <a:pt x="191" y="683"/>
                    <a:pt x="261" y="720"/>
                    <a:pt x="331" y="720"/>
                  </a:cubicBezTo>
                  <a:cubicBezTo>
                    <a:pt x="441" y="720"/>
                    <a:pt x="551" y="629"/>
                    <a:pt x="508" y="499"/>
                  </a:cubicBezTo>
                  <a:cubicBezTo>
                    <a:pt x="460" y="380"/>
                    <a:pt x="425" y="261"/>
                    <a:pt x="389" y="130"/>
                  </a:cubicBezTo>
                  <a:cubicBezTo>
                    <a:pt x="365" y="39"/>
                    <a:pt x="294" y="0"/>
                    <a:pt x="2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8"/>
            <p:cNvSpPr/>
            <p:nvPr/>
          </p:nvSpPr>
          <p:spPr>
            <a:xfrm>
              <a:off x="7402099" y="1380536"/>
              <a:ext cx="50799" cy="53120"/>
            </a:xfrm>
            <a:custGeom>
              <a:rect b="b" l="l" r="r" t="t"/>
              <a:pathLst>
                <a:path extrusionOk="0" h="801" w="766">
                  <a:moveTo>
                    <a:pt x="190" y="1"/>
                  </a:moveTo>
                  <a:cubicBezTo>
                    <a:pt x="157" y="1"/>
                    <a:pt x="124" y="7"/>
                    <a:pt x="95" y="20"/>
                  </a:cubicBezTo>
                  <a:cubicBezTo>
                    <a:pt x="12" y="67"/>
                    <a:pt x="0" y="174"/>
                    <a:pt x="24" y="258"/>
                  </a:cubicBezTo>
                  <a:cubicBezTo>
                    <a:pt x="119" y="460"/>
                    <a:pt x="238" y="615"/>
                    <a:pt x="381" y="758"/>
                  </a:cubicBezTo>
                  <a:cubicBezTo>
                    <a:pt x="416" y="788"/>
                    <a:pt x="454" y="800"/>
                    <a:pt x="492" y="800"/>
                  </a:cubicBezTo>
                  <a:cubicBezTo>
                    <a:pt x="635" y="800"/>
                    <a:pt x="765" y="618"/>
                    <a:pt x="643" y="496"/>
                  </a:cubicBezTo>
                  <a:cubicBezTo>
                    <a:pt x="500" y="377"/>
                    <a:pt x="393" y="246"/>
                    <a:pt x="345" y="79"/>
                  </a:cubicBezTo>
                  <a:cubicBezTo>
                    <a:pt x="314" y="24"/>
                    <a:pt x="252" y="1"/>
                    <a:pt x="1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8"/>
            <p:cNvSpPr/>
            <p:nvPr/>
          </p:nvSpPr>
          <p:spPr>
            <a:xfrm>
              <a:off x="7468417" y="1360243"/>
              <a:ext cx="43504" cy="46290"/>
            </a:xfrm>
            <a:custGeom>
              <a:rect b="b" l="l" r="r" t="t"/>
              <a:pathLst>
                <a:path extrusionOk="0" h="698" w="656">
                  <a:moveTo>
                    <a:pt x="182" y="1"/>
                  </a:moveTo>
                  <a:cubicBezTo>
                    <a:pt x="155" y="1"/>
                    <a:pt x="126" y="9"/>
                    <a:pt x="95" y="28"/>
                  </a:cubicBezTo>
                  <a:cubicBezTo>
                    <a:pt x="36" y="64"/>
                    <a:pt x="0" y="183"/>
                    <a:pt x="36" y="266"/>
                  </a:cubicBezTo>
                  <a:cubicBezTo>
                    <a:pt x="131" y="385"/>
                    <a:pt x="203" y="492"/>
                    <a:pt x="298" y="611"/>
                  </a:cubicBezTo>
                  <a:cubicBezTo>
                    <a:pt x="339" y="660"/>
                    <a:pt x="390" y="698"/>
                    <a:pt x="449" y="698"/>
                  </a:cubicBezTo>
                  <a:cubicBezTo>
                    <a:pt x="477" y="698"/>
                    <a:pt x="506" y="690"/>
                    <a:pt x="536" y="671"/>
                  </a:cubicBezTo>
                  <a:cubicBezTo>
                    <a:pt x="607" y="623"/>
                    <a:pt x="655" y="504"/>
                    <a:pt x="596" y="433"/>
                  </a:cubicBezTo>
                  <a:cubicBezTo>
                    <a:pt x="500" y="314"/>
                    <a:pt x="429" y="206"/>
                    <a:pt x="334" y="87"/>
                  </a:cubicBezTo>
                  <a:cubicBezTo>
                    <a:pt x="293" y="39"/>
                    <a:pt x="241" y="1"/>
                    <a:pt x="1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8"/>
            <p:cNvSpPr/>
            <p:nvPr/>
          </p:nvSpPr>
          <p:spPr>
            <a:xfrm>
              <a:off x="7517359" y="1337562"/>
              <a:ext cx="40984" cy="46290"/>
            </a:xfrm>
            <a:custGeom>
              <a:rect b="b" l="l" r="r" t="t"/>
              <a:pathLst>
                <a:path extrusionOk="0" h="698" w="618">
                  <a:moveTo>
                    <a:pt x="191" y="1"/>
                  </a:moveTo>
                  <a:cubicBezTo>
                    <a:pt x="108" y="1"/>
                    <a:pt x="0" y="72"/>
                    <a:pt x="12" y="179"/>
                  </a:cubicBezTo>
                  <a:cubicBezTo>
                    <a:pt x="36" y="358"/>
                    <a:pt x="108" y="525"/>
                    <a:pt x="239" y="644"/>
                  </a:cubicBezTo>
                  <a:cubicBezTo>
                    <a:pt x="276" y="681"/>
                    <a:pt x="318" y="697"/>
                    <a:pt x="359" y="697"/>
                  </a:cubicBezTo>
                  <a:cubicBezTo>
                    <a:pt x="497" y="697"/>
                    <a:pt x="617" y="513"/>
                    <a:pt x="489" y="394"/>
                  </a:cubicBezTo>
                  <a:cubicBezTo>
                    <a:pt x="429" y="334"/>
                    <a:pt x="393" y="251"/>
                    <a:pt x="370" y="179"/>
                  </a:cubicBezTo>
                  <a:cubicBezTo>
                    <a:pt x="358" y="96"/>
                    <a:pt x="298" y="1"/>
                    <a:pt x="19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8"/>
            <p:cNvSpPr/>
            <p:nvPr/>
          </p:nvSpPr>
          <p:spPr>
            <a:xfrm>
              <a:off x="7655565" y="1170972"/>
              <a:ext cx="48213" cy="25333"/>
            </a:xfrm>
            <a:custGeom>
              <a:rect b="b" l="l" r="r" t="t"/>
              <a:pathLst>
                <a:path extrusionOk="0" h="382" w="727">
                  <a:moveTo>
                    <a:pt x="179" y="1"/>
                  </a:moveTo>
                  <a:cubicBezTo>
                    <a:pt x="95" y="1"/>
                    <a:pt x="0" y="84"/>
                    <a:pt x="0" y="179"/>
                  </a:cubicBezTo>
                  <a:cubicBezTo>
                    <a:pt x="0" y="286"/>
                    <a:pt x="71" y="346"/>
                    <a:pt x="179" y="358"/>
                  </a:cubicBezTo>
                  <a:cubicBezTo>
                    <a:pt x="298" y="370"/>
                    <a:pt x="417" y="370"/>
                    <a:pt x="548" y="382"/>
                  </a:cubicBezTo>
                  <a:cubicBezTo>
                    <a:pt x="643" y="382"/>
                    <a:pt x="726" y="298"/>
                    <a:pt x="726" y="203"/>
                  </a:cubicBezTo>
                  <a:cubicBezTo>
                    <a:pt x="726" y="108"/>
                    <a:pt x="643" y="24"/>
                    <a:pt x="548" y="24"/>
                  </a:cubicBezTo>
                  <a:cubicBezTo>
                    <a:pt x="429" y="12"/>
                    <a:pt x="310" y="12"/>
                    <a:pt x="1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8"/>
            <p:cNvSpPr/>
            <p:nvPr/>
          </p:nvSpPr>
          <p:spPr>
            <a:xfrm>
              <a:off x="7678445" y="1114867"/>
              <a:ext cx="59288" cy="25400"/>
            </a:xfrm>
            <a:custGeom>
              <a:rect b="b" l="l" r="r" t="t"/>
              <a:pathLst>
                <a:path extrusionOk="0" h="383" w="894">
                  <a:moveTo>
                    <a:pt x="205" y="0"/>
                  </a:moveTo>
                  <a:cubicBezTo>
                    <a:pt x="1" y="0"/>
                    <a:pt x="8" y="335"/>
                    <a:pt x="227" y="358"/>
                  </a:cubicBezTo>
                  <a:cubicBezTo>
                    <a:pt x="369" y="370"/>
                    <a:pt x="524" y="370"/>
                    <a:pt x="667" y="382"/>
                  </a:cubicBezTo>
                  <a:cubicBezTo>
                    <a:pt x="671" y="382"/>
                    <a:pt x="674" y="382"/>
                    <a:pt x="678" y="382"/>
                  </a:cubicBezTo>
                  <a:cubicBezTo>
                    <a:pt x="893" y="382"/>
                    <a:pt x="890" y="37"/>
                    <a:pt x="667" y="25"/>
                  </a:cubicBezTo>
                  <a:cubicBezTo>
                    <a:pt x="524" y="13"/>
                    <a:pt x="369" y="13"/>
                    <a:pt x="227" y="1"/>
                  </a:cubicBezTo>
                  <a:cubicBezTo>
                    <a:pt x="219" y="0"/>
                    <a:pt x="212" y="0"/>
                    <a:pt x="2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18"/>
            <p:cNvSpPr/>
            <p:nvPr/>
          </p:nvSpPr>
          <p:spPr>
            <a:xfrm>
              <a:off x="7714721" y="1064333"/>
              <a:ext cx="53783" cy="27787"/>
            </a:xfrm>
            <a:custGeom>
              <a:rect b="b" l="l" r="r" t="t"/>
              <a:pathLst>
                <a:path extrusionOk="0" h="419" w="811">
                  <a:moveTo>
                    <a:pt x="165" y="0"/>
                  </a:moveTo>
                  <a:cubicBezTo>
                    <a:pt x="86" y="0"/>
                    <a:pt x="1" y="90"/>
                    <a:pt x="1" y="180"/>
                  </a:cubicBezTo>
                  <a:cubicBezTo>
                    <a:pt x="1" y="287"/>
                    <a:pt x="96" y="346"/>
                    <a:pt x="180" y="358"/>
                  </a:cubicBezTo>
                  <a:cubicBezTo>
                    <a:pt x="334" y="370"/>
                    <a:pt x="477" y="406"/>
                    <a:pt x="632" y="418"/>
                  </a:cubicBezTo>
                  <a:cubicBezTo>
                    <a:pt x="636" y="419"/>
                    <a:pt x="641" y="419"/>
                    <a:pt x="645" y="419"/>
                  </a:cubicBezTo>
                  <a:cubicBezTo>
                    <a:pt x="725" y="419"/>
                    <a:pt x="811" y="318"/>
                    <a:pt x="811" y="239"/>
                  </a:cubicBezTo>
                  <a:cubicBezTo>
                    <a:pt x="811" y="132"/>
                    <a:pt x="715" y="73"/>
                    <a:pt x="632" y="61"/>
                  </a:cubicBezTo>
                  <a:cubicBezTo>
                    <a:pt x="477" y="49"/>
                    <a:pt x="334" y="13"/>
                    <a:pt x="180" y="1"/>
                  </a:cubicBezTo>
                  <a:cubicBezTo>
                    <a:pt x="175" y="1"/>
                    <a:pt x="170" y="0"/>
                    <a:pt x="1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8"/>
            <p:cNvSpPr/>
            <p:nvPr/>
          </p:nvSpPr>
          <p:spPr>
            <a:xfrm>
              <a:off x="7723408" y="998745"/>
              <a:ext cx="53783" cy="27190"/>
            </a:xfrm>
            <a:custGeom>
              <a:rect b="b" l="l" r="r" t="t"/>
              <a:pathLst>
                <a:path extrusionOk="0" h="410" w="811">
                  <a:moveTo>
                    <a:pt x="233" y="0"/>
                  </a:moveTo>
                  <a:cubicBezTo>
                    <a:pt x="147" y="0"/>
                    <a:pt x="58" y="46"/>
                    <a:pt x="37" y="121"/>
                  </a:cubicBezTo>
                  <a:cubicBezTo>
                    <a:pt x="1" y="216"/>
                    <a:pt x="49" y="335"/>
                    <a:pt x="156" y="347"/>
                  </a:cubicBezTo>
                  <a:cubicBezTo>
                    <a:pt x="287" y="359"/>
                    <a:pt x="418" y="395"/>
                    <a:pt x="561" y="407"/>
                  </a:cubicBezTo>
                  <a:cubicBezTo>
                    <a:pt x="571" y="408"/>
                    <a:pt x="581" y="409"/>
                    <a:pt x="592" y="409"/>
                  </a:cubicBezTo>
                  <a:cubicBezTo>
                    <a:pt x="669" y="409"/>
                    <a:pt x="754" y="371"/>
                    <a:pt x="775" y="288"/>
                  </a:cubicBezTo>
                  <a:cubicBezTo>
                    <a:pt x="811" y="204"/>
                    <a:pt x="751" y="73"/>
                    <a:pt x="656" y="62"/>
                  </a:cubicBezTo>
                  <a:cubicBezTo>
                    <a:pt x="525" y="50"/>
                    <a:pt x="394" y="14"/>
                    <a:pt x="263" y="2"/>
                  </a:cubicBezTo>
                  <a:cubicBezTo>
                    <a:pt x="253" y="1"/>
                    <a:pt x="243" y="0"/>
                    <a:pt x="2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8"/>
            <p:cNvSpPr/>
            <p:nvPr/>
          </p:nvSpPr>
          <p:spPr>
            <a:xfrm>
              <a:off x="7781702" y="1185960"/>
              <a:ext cx="60813" cy="31965"/>
            </a:xfrm>
            <a:custGeom>
              <a:rect b="b" l="l" r="r" t="t"/>
              <a:pathLst>
                <a:path extrusionOk="0" h="482" w="917">
                  <a:moveTo>
                    <a:pt x="228" y="0"/>
                  </a:moveTo>
                  <a:cubicBezTo>
                    <a:pt x="58" y="0"/>
                    <a:pt x="1" y="304"/>
                    <a:pt x="194" y="358"/>
                  </a:cubicBezTo>
                  <a:cubicBezTo>
                    <a:pt x="324" y="394"/>
                    <a:pt x="479" y="429"/>
                    <a:pt x="610" y="477"/>
                  </a:cubicBezTo>
                  <a:cubicBezTo>
                    <a:pt x="625" y="480"/>
                    <a:pt x="640" y="482"/>
                    <a:pt x="653" y="482"/>
                  </a:cubicBezTo>
                  <a:cubicBezTo>
                    <a:pt x="848" y="482"/>
                    <a:pt x="917" y="187"/>
                    <a:pt x="705" y="132"/>
                  </a:cubicBezTo>
                  <a:cubicBezTo>
                    <a:pt x="575" y="84"/>
                    <a:pt x="420" y="60"/>
                    <a:pt x="289" y="13"/>
                  </a:cubicBezTo>
                  <a:cubicBezTo>
                    <a:pt x="267" y="4"/>
                    <a:pt x="247" y="0"/>
                    <a:pt x="2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8"/>
            <p:cNvSpPr/>
            <p:nvPr/>
          </p:nvSpPr>
          <p:spPr>
            <a:xfrm>
              <a:off x="7802393" y="1129059"/>
              <a:ext cx="55309" cy="27986"/>
            </a:xfrm>
            <a:custGeom>
              <a:rect b="b" l="l" r="r" t="t"/>
              <a:pathLst>
                <a:path extrusionOk="0" h="422" w="834">
                  <a:moveTo>
                    <a:pt x="670" y="1"/>
                  </a:moveTo>
                  <a:cubicBezTo>
                    <a:pt x="665" y="1"/>
                    <a:pt x="660" y="1"/>
                    <a:pt x="655" y="2"/>
                  </a:cubicBezTo>
                  <a:cubicBezTo>
                    <a:pt x="489" y="25"/>
                    <a:pt x="334" y="49"/>
                    <a:pt x="179" y="61"/>
                  </a:cubicBezTo>
                  <a:cubicBezTo>
                    <a:pt x="96" y="85"/>
                    <a:pt x="1" y="144"/>
                    <a:pt x="1" y="240"/>
                  </a:cubicBezTo>
                  <a:cubicBezTo>
                    <a:pt x="1" y="326"/>
                    <a:pt x="78" y="422"/>
                    <a:pt x="155" y="422"/>
                  </a:cubicBezTo>
                  <a:cubicBezTo>
                    <a:pt x="163" y="422"/>
                    <a:pt x="171" y="421"/>
                    <a:pt x="179" y="418"/>
                  </a:cubicBezTo>
                  <a:cubicBezTo>
                    <a:pt x="346" y="406"/>
                    <a:pt x="513" y="383"/>
                    <a:pt x="655" y="359"/>
                  </a:cubicBezTo>
                  <a:cubicBezTo>
                    <a:pt x="751" y="347"/>
                    <a:pt x="834" y="287"/>
                    <a:pt x="834" y="180"/>
                  </a:cubicBezTo>
                  <a:cubicBezTo>
                    <a:pt x="834" y="101"/>
                    <a:pt x="759" y="1"/>
                    <a:pt x="6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18"/>
            <p:cNvSpPr/>
            <p:nvPr/>
          </p:nvSpPr>
          <p:spPr>
            <a:xfrm>
              <a:off x="7822553" y="1075740"/>
              <a:ext cx="53783" cy="29445"/>
            </a:xfrm>
            <a:custGeom>
              <a:rect b="b" l="l" r="r" t="t"/>
              <a:pathLst>
                <a:path extrusionOk="0" h="444" w="811">
                  <a:moveTo>
                    <a:pt x="244" y="1"/>
                  </a:moveTo>
                  <a:cubicBezTo>
                    <a:pt x="65" y="1"/>
                    <a:pt x="0" y="298"/>
                    <a:pt x="209" y="353"/>
                  </a:cubicBezTo>
                  <a:lnTo>
                    <a:pt x="518" y="436"/>
                  </a:lnTo>
                  <a:cubicBezTo>
                    <a:pt x="536" y="441"/>
                    <a:pt x="553" y="443"/>
                    <a:pt x="569" y="443"/>
                  </a:cubicBezTo>
                  <a:cubicBezTo>
                    <a:pt x="756" y="443"/>
                    <a:pt x="811" y="146"/>
                    <a:pt x="613" y="91"/>
                  </a:cubicBezTo>
                  <a:lnTo>
                    <a:pt x="292" y="8"/>
                  </a:lnTo>
                  <a:cubicBezTo>
                    <a:pt x="275" y="3"/>
                    <a:pt x="259" y="1"/>
                    <a:pt x="2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18"/>
            <p:cNvSpPr/>
            <p:nvPr/>
          </p:nvSpPr>
          <p:spPr>
            <a:xfrm>
              <a:off x="7824410" y="1023150"/>
              <a:ext cx="71756" cy="31302"/>
            </a:xfrm>
            <a:custGeom>
              <a:rect b="b" l="l" r="r" t="t"/>
              <a:pathLst>
                <a:path extrusionOk="0" h="472" w="1082">
                  <a:moveTo>
                    <a:pt x="267" y="0"/>
                  </a:moveTo>
                  <a:cubicBezTo>
                    <a:pt x="66" y="0"/>
                    <a:pt x="1" y="314"/>
                    <a:pt x="204" y="348"/>
                  </a:cubicBezTo>
                  <a:cubicBezTo>
                    <a:pt x="407" y="396"/>
                    <a:pt x="585" y="432"/>
                    <a:pt x="776" y="467"/>
                  </a:cubicBezTo>
                  <a:cubicBezTo>
                    <a:pt x="790" y="470"/>
                    <a:pt x="804" y="472"/>
                    <a:pt x="818" y="472"/>
                  </a:cubicBezTo>
                  <a:cubicBezTo>
                    <a:pt x="1013" y="472"/>
                    <a:pt x="1082" y="167"/>
                    <a:pt x="859" y="134"/>
                  </a:cubicBezTo>
                  <a:cubicBezTo>
                    <a:pt x="669" y="86"/>
                    <a:pt x="490" y="51"/>
                    <a:pt x="300" y="3"/>
                  </a:cubicBezTo>
                  <a:cubicBezTo>
                    <a:pt x="289" y="1"/>
                    <a:pt x="278" y="0"/>
                    <a:pt x="2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18"/>
            <p:cNvSpPr/>
            <p:nvPr/>
          </p:nvSpPr>
          <p:spPr>
            <a:xfrm>
              <a:off x="7853723" y="969233"/>
              <a:ext cx="51396" cy="35281"/>
            </a:xfrm>
            <a:custGeom>
              <a:rect b="b" l="l" r="r" t="t"/>
              <a:pathLst>
                <a:path extrusionOk="0" h="532" w="775">
                  <a:moveTo>
                    <a:pt x="198" y="0"/>
                  </a:moveTo>
                  <a:cubicBezTo>
                    <a:pt x="157" y="0"/>
                    <a:pt x="117" y="16"/>
                    <a:pt x="84" y="54"/>
                  </a:cubicBezTo>
                  <a:cubicBezTo>
                    <a:pt x="24" y="114"/>
                    <a:pt x="0" y="233"/>
                    <a:pt x="84" y="304"/>
                  </a:cubicBezTo>
                  <a:cubicBezTo>
                    <a:pt x="227" y="435"/>
                    <a:pt x="405" y="495"/>
                    <a:pt x="596" y="530"/>
                  </a:cubicBezTo>
                  <a:cubicBezTo>
                    <a:pt x="601" y="531"/>
                    <a:pt x="606" y="531"/>
                    <a:pt x="610" y="531"/>
                  </a:cubicBezTo>
                  <a:cubicBezTo>
                    <a:pt x="699" y="531"/>
                    <a:pt x="774" y="431"/>
                    <a:pt x="774" y="352"/>
                  </a:cubicBezTo>
                  <a:cubicBezTo>
                    <a:pt x="774" y="245"/>
                    <a:pt x="691" y="185"/>
                    <a:pt x="596" y="173"/>
                  </a:cubicBezTo>
                  <a:cubicBezTo>
                    <a:pt x="501" y="149"/>
                    <a:pt x="405" y="126"/>
                    <a:pt x="334" y="54"/>
                  </a:cubicBezTo>
                  <a:cubicBezTo>
                    <a:pt x="295" y="22"/>
                    <a:pt x="246" y="0"/>
                    <a:pt x="1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18"/>
            <p:cNvSpPr/>
            <p:nvPr/>
          </p:nvSpPr>
          <p:spPr>
            <a:xfrm>
              <a:off x="7893182" y="1209900"/>
              <a:ext cx="66384" cy="38332"/>
            </a:xfrm>
            <a:custGeom>
              <a:rect b="b" l="l" r="r" t="t"/>
              <a:pathLst>
                <a:path extrusionOk="0" h="578" w="1001">
                  <a:moveTo>
                    <a:pt x="215" y="0"/>
                  </a:moveTo>
                  <a:cubicBezTo>
                    <a:pt x="134" y="0"/>
                    <a:pt x="56" y="68"/>
                    <a:pt x="37" y="128"/>
                  </a:cubicBezTo>
                  <a:cubicBezTo>
                    <a:pt x="1" y="235"/>
                    <a:pt x="60" y="318"/>
                    <a:pt x="156" y="354"/>
                  </a:cubicBezTo>
                  <a:cubicBezTo>
                    <a:pt x="346" y="426"/>
                    <a:pt x="560" y="497"/>
                    <a:pt x="751" y="568"/>
                  </a:cubicBezTo>
                  <a:cubicBezTo>
                    <a:pt x="766" y="575"/>
                    <a:pt x="782" y="578"/>
                    <a:pt x="798" y="578"/>
                  </a:cubicBezTo>
                  <a:cubicBezTo>
                    <a:pt x="871" y="578"/>
                    <a:pt x="948" y="518"/>
                    <a:pt x="977" y="449"/>
                  </a:cubicBezTo>
                  <a:cubicBezTo>
                    <a:pt x="1001" y="354"/>
                    <a:pt x="941" y="271"/>
                    <a:pt x="858" y="235"/>
                  </a:cubicBezTo>
                  <a:cubicBezTo>
                    <a:pt x="656" y="152"/>
                    <a:pt x="453" y="80"/>
                    <a:pt x="263" y="9"/>
                  </a:cubicBezTo>
                  <a:cubicBezTo>
                    <a:pt x="247" y="3"/>
                    <a:pt x="231"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18"/>
            <p:cNvSpPr/>
            <p:nvPr/>
          </p:nvSpPr>
          <p:spPr>
            <a:xfrm>
              <a:off x="7923555" y="1148424"/>
              <a:ext cx="60879" cy="31766"/>
            </a:xfrm>
            <a:custGeom>
              <a:rect b="b" l="l" r="r" t="t"/>
              <a:pathLst>
                <a:path extrusionOk="0" h="479" w="918">
                  <a:moveTo>
                    <a:pt x="245" y="0"/>
                  </a:moveTo>
                  <a:cubicBezTo>
                    <a:pt x="65" y="0"/>
                    <a:pt x="0" y="298"/>
                    <a:pt x="198" y="352"/>
                  </a:cubicBezTo>
                  <a:cubicBezTo>
                    <a:pt x="341" y="400"/>
                    <a:pt x="483" y="424"/>
                    <a:pt x="614" y="472"/>
                  </a:cubicBezTo>
                  <a:cubicBezTo>
                    <a:pt x="632" y="476"/>
                    <a:pt x="649" y="478"/>
                    <a:pt x="665" y="478"/>
                  </a:cubicBezTo>
                  <a:cubicBezTo>
                    <a:pt x="854" y="478"/>
                    <a:pt x="918" y="181"/>
                    <a:pt x="710" y="126"/>
                  </a:cubicBezTo>
                  <a:cubicBezTo>
                    <a:pt x="579" y="79"/>
                    <a:pt x="424" y="55"/>
                    <a:pt x="293" y="7"/>
                  </a:cubicBezTo>
                  <a:cubicBezTo>
                    <a:pt x="276" y="2"/>
                    <a:pt x="260"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18"/>
            <p:cNvSpPr/>
            <p:nvPr/>
          </p:nvSpPr>
          <p:spPr>
            <a:xfrm>
              <a:off x="7922162" y="1096099"/>
              <a:ext cx="63864" cy="32761"/>
            </a:xfrm>
            <a:custGeom>
              <a:rect b="b" l="l" r="r" t="t"/>
              <a:pathLst>
                <a:path extrusionOk="0" h="494" w="963">
                  <a:moveTo>
                    <a:pt x="225" y="1"/>
                  </a:moveTo>
                  <a:cubicBezTo>
                    <a:pt x="61" y="1"/>
                    <a:pt x="0" y="291"/>
                    <a:pt x="195" y="356"/>
                  </a:cubicBezTo>
                  <a:cubicBezTo>
                    <a:pt x="362" y="403"/>
                    <a:pt x="504" y="439"/>
                    <a:pt x="671" y="487"/>
                  </a:cubicBezTo>
                  <a:cubicBezTo>
                    <a:pt x="689" y="491"/>
                    <a:pt x="706" y="493"/>
                    <a:pt x="722" y="493"/>
                  </a:cubicBezTo>
                  <a:cubicBezTo>
                    <a:pt x="909" y="493"/>
                    <a:pt x="963" y="196"/>
                    <a:pt x="754" y="141"/>
                  </a:cubicBezTo>
                  <a:cubicBezTo>
                    <a:pt x="600" y="94"/>
                    <a:pt x="445" y="58"/>
                    <a:pt x="278" y="10"/>
                  </a:cubicBezTo>
                  <a:cubicBezTo>
                    <a:pt x="259" y="4"/>
                    <a:pt x="241" y="1"/>
                    <a:pt x="2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8"/>
            <p:cNvSpPr/>
            <p:nvPr/>
          </p:nvSpPr>
          <p:spPr>
            <a:xfrm>
              <a:off x="7947695" y="1032103"/>
              <a:ext cx="52988" cy="32695"/>
            </a:xfrm>
            <a:custGeom>
              <a:rect b="b" l="l" r="r" t="t"/>
              <a:pathLst>
                <a:path extrusionOk="0" h="493" w="799">
                  <a:moveTo>
                    <a:pt x="198" y="0"/>
                  </a:moveTo>
                  <a:cubicBezTo>
                    <a:pt x="127" y="0"/>
                    <a:pt x="55" y="54"/>
                    <a:pt x="36" y="130"/>
                  </a:cubicBezTo>
                  <a:cubicBezTo>
                    <a:pt x="0" y="237"/>
                    <a:pt x="60" y="321"/>
                    <a:pt x="155" y="356"/>
                  </a:cubicBezTo>
                  <a:lnTo>
                    <a:pt x="548" y="487"/>
                  </a:lnTo>
                  <a:cubicBezTo>
                    <a:pt x="562" y="491"/>
                    <a:pt x="577" y="492"/>
                    <a:pt x="592" y="492"/>
                  </a:cubicBezTo>
                  <a:cubicBezTo>
                    <a:pt x="674" y="492"/>
                    <a:pt x="754" y="439"/>
                    <a:pt x="774" y="368"/>
                  </a:cubicBezTo>
                  <a:cubicBezTo>
                    <a:pt x="798" y="261"/>
                    <a:pt x="750" y="166"/>
                    <a:pt x="655" y="142"/>
                  </a:cubicBezTo>
                  <a:lnTo>
                    <a:pt x="250" y="11"/>
                  </a:lnTo>
                  <a:cubicBezTo>
                    <a:pt x="234" y="4"/>
                    <a:pt x="216" y="0"/>
                    <a:pt x="1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18"/>
            <p:cNvSpPr/>
            <p:nvPr/>
          </p:nvSpPr>
          <p:spPr>
            <a:xfrm>
              <a:off x="7509467" y="799195"/>
              <a:ext cx="44300" cy="33756"/>
            </a:xfrm>
            <a:custGeom>
              <a:rect b="b" l="l" r="r" t="t"/>
              <a:pathLst>
                <a:path extrusionOk="0" h="509" w="668">
                  <a:moveTo>
                    <a:pt x="208" y="1"/>
                  </a:moveTo>
                  <a:cubicBezTo>
                    <a:pt x="147" y="1"/>
                    <a:pt x="81" y="33"/>
                    <a:pt x="48" y="82"/>
                  </a:cubicBezTo>
                  <a:cubicBezTo>
                    <a:pt x="0" y="153"/>
                    <a:pt x="36" y="261"/>
                    <a:pt x="108" y="320"/>
                  </a:cubicBezTo>
                  <a:cubicBezTo>
                    <a:pt x="191" y="380"/>
                    <a:pt x="298" y="439"/>
                    <a:pt x="393" y="487"/>
                  </a:cubicBezTo>
                  <a:cubicBezTo>
                    <a:pt x="416" y="502"/>
                    <a:pt x="443" y="509"/>
                    <a:pt x="471" y="509"/>
                  </a:cubicBezTo>
                  <a:cubicBezTo>
                    <a:pt x="532" y="509"/>
                    <a:pt x="599" y="476"/>
                    <a:pt x="631" y="427"/>
                  </a:cubicBezTo>
                  <a:cubicBezTo>
                    <a:pt x="667" y="332"/>
                    <a:pt x="643" y="237"/>
                    <a:pt x="572" y="189"/>
                  </a:cubicBezTo>
                  <a:cubicBezTo>
                    <a:pt x="477" y="130"/>
                    <a:pt x="369" y="70"/>
                    <a:pt x="286" y="23"/>
                  </a:cubicBezTo>
                  <a:cubicBezTo>
                    <a:pt x="264" y="8"/>
                    <a:pt x="237" y="1"/>
                    <a:pt x="2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18"/>
            <p:cNvSpPr/>
            <p:nvPr/>
          </p:nvSpPr>
          <p:spPr>
            <a:xfrm>
              <a:off x="7509467" y="710528"/>
              <a:ext cx="43504" cy="36607"/>
            </a:xfrm>
            <a:custGeom>
              <a:rect b="b" l="l" r="r" t="t"/>
              <a:pathLst>
                <a:path extrusionOk="0" h="552" w="656">
                  <a:moveTo>
                    <a:pt x="197" y="1"/>
                  </a:moveTo>
                  <a:cubicBezTo>
                    <a:pt x="154" y="1"/>
                    <a:pt x="112" y="16"/>
                    <a:pt x="72" y="50"/>
                  </a:cubicBezTo>
                  <a:cubicBezTo>
                    <a:pt x="12" y="109"/>
                    <a:pt x="0" y="240"/>
                    <a:pt x="72" y="300"/>
                  </a:cubicBezTo>
                  <a:cubicBezTo>
                    <a:pt x="167" y="359"/>
                    <a:pt x="238" y="443"/>
                    <a:pt x="334" y="502"/>
                  </a:cubicBezTo>
                  <a:cubicBezTo>
                    <a:pt x="371" y="533"/>
                    <a:pt x="418" y="551"/>
                    <a:pt x="465" y="551"/>
                  </a:cubicBezTo>
                  <a:cubicBezTo>
                    <a:pt x="507" y="551"/>
                    <a:pt x="550" y="536"/>
                    <a:pt x="584" y="502"/>
                  </a:cubicBezTo>
                  <a:cubicBezTo>
                    <a:pt x="643" y="443"/>
                    <a:pt x="655" y="300"/>
                    <a:pt x="584" y="240"/>
                  </a:cubicBezTo>
                  <a:cubicBezTo>
                    <a:pt x="489" y="181"/>
                    <a:pt x="417" y="109"/>
                    <a:pt x="334" y="50"/>
                  </a:cubicBezTo>
                  <a:cubicBezTo>
                    <a:pt x="290" y="19"/>
                    <a:pt x="243" y="1"/>
                    <a:pt x="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8"/>
            <p:cNvSpPr/>
            <p:nvPr/>
          </p:nvSpPr>
          <p:spPr>
            <a:xfrm>
              <a:off x="7618427" y="866574"/>
              <a:ext cx="56900" cy="37801"/>
            </a:xfrm>
            <a:custGeom>
              <a:rect b="b" l="l" r="r" t="t"/>
              <a:pathLst>
                <a:path extrusionOk="0" h="570" w="858">
                  <a:moveTo>
                    <a:pt x="186" y="0"/>
                  </a:moveTo>
                  <a:cubicBezTo>
                    <a:pt x="145" y="0"/>
                    <a:pt x="105" y="16"/>
                    <a:pt x="72" y="54"/>
                  </a:cubicBezTo>
                  <a:cubicBezTo>
                    <a:pt x="0" y="114"/>
                    <a:pt x="0" y="245"/>
                    <a:pt x="72" y="304"/>
                  </a:cubicBezTo>
                  <a:cubicBezTo>
                    <a:pt x="250" y="447"/>
                    <a:pt x="453" y="542"/>
                    <a:pt x="679" y="566"/>
                  </a:cubicBezTo>
                  <a:cubicBezTo>
                    <a:pt x="688" y="569"/>
                    <a:pt x="697" y="570"/>
                    <a:pt x="706" y="570"/>
                  </a:cubicBezTo>
                  <a:cubicBezTo>
                    <a:pt x="790" y="570"/>
                    <a:pt x="858" y="474"/>
                    <a:pt x="858" y="388"/>
                  </a:cubicBezTo>
                  <a:cubicBezTo>
                    <a:pt x="858" y="292"/>
                    <a:pt x="774" y="233"/>
                    <a:pt x="679" y="209"/>
                  </a:cubicBezTo>
                  <a:cubicBezTo>
                    <a:pt x="548" y="197"/>
                    <a:pt x="417" y="138"/>
                    <a:pt x="322" y="54"/>
                  </a:cubicBezTo>
                  <a:cubicBezTo>
                    <a:pt x="283" y="22"/>
                    <a:pt x="234" y="0"/>
                    <a:pt x="1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8"/>
            <p:cNvSpPr/>
            <p:nvPr/>
          </p:nvSpPr>
          <p:spPr>
            <a:xfrm>
              <a:off x="7726592" y="919760"/>
              <a:ext cx="49804" cy="35016"/>
            </a:xfrm>
            <a:custGeom>
              <a:rect b="b" l="l" r="r" t="t"/>
              <a:pathLst>
                <a:path extrusionOk="0" h="528" w="751">
                  <a:moveTo>
                    <a:pt x="197" y="1"/>
                  </a:moveTo>
                  <a:cubicBezTo>
                    <a:pt x="154" y="1"/>
                    <a:pt x="112" y="16"/>
                    <a:pt x="72" y="50"/>
                  </a:cubicBezTo>
                  <a:cubicBezTo>
                    <a:pt x="12" y="121"/>
                    <a:pt x="1" y="240"/>
                    <a:pt x="72" y="300"/>
                  </a:cubicBezTo>
                  <a:cubicBezTo>
                    <a:pt x="227" y="443"/>
                    <a:pt x="370" y="502"/>
                    <a:pt x="572" y="526"/>
                  </a:cubicBezTo>
                  <a:cubicBezTo>
                    <a:pt x="577" y="527"/>
                    <a:pt x="582" y="527"/>
                    <a:pt x="586" y="527"/>
                  </a:cubicBezTo>
                  <a:cubicBezTo>
                    <a:pt x="666" y="527"/>
                    <a:pt x="751" y="437"/>
                    <a:pt x="751" y="348"/>
                  </a:cubicBezTo>
                  <a:cubicBezTo>
                    <a:pt x="751" y="240"/>
                    <a:pt x="655" y="181"/>
                    <a:pt x="572" y="169"/>
                  </a:cubicBezTo>
                  <a:cubicBezTo>
                    <a:pt x="477" y="157"/>
                    <a:pt x="393" y="110"/>
                    <a:pt x="334" y="50"/>
                  </a:cubicBezTo>
                  <a:cubicBezTo>
                    <a:pt x="290" y="19"/>
                    <a:pt x="244" y="1"/>
                    <a:pt x="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18"/>
            <p:cNvSpPr/>
            <p:nvPr/>
          </p:nvSpPr>
          <p:spPr>
            <a:xfrm>
              <a:off x="7938211" y="949802"/>
              <a:ext cx="41913" cy="25665"/>
            </a:xfrm>
            <a:custGeom>
              <a:rect b="b" l="l" r="r" t="t"/>
              <a:pathLst>
                <a:path extrusionOk="0" h="387" w="632">
                  <a:moveTo>
                    <a:pt x="471" y="1"/>
                  </a:moveTo>
                  <a:cubicBezTo>
                    <a:pt x="465" y="1"/>
                    <a:pt x="459" y="1"/>
                    <a:pt x="453" y="2"/>
                  </a:cubicBezTo>
                  <a:cubicBezTo>
                    <a:pt x="370" y="14"/>
                    <a:pt x="262" y="14"/>
                    <a:pt x="179" y="26"/>
                  </a:cubicBezTo>
                  <a:cubicBezTo>
                    <a:pt x="84" y="49"/>
                    <a:pt x="0" y="109"/>
                    <a:pt x="0" y="204"/>
                  </a:cubicBezTo>
                  <a:cubicBezTo>
                    <a:pt x="0" y="290"/>
                    <a:pt x="59" y="386"/>
                    <a:pt x="149" y="386"/>
                  </a:cubicBezTo>
                  <a:cubicBezTo>
                    <a:pt x="159" y="386"/>
                    <a:pt x="169" y="385"/>
                    <a:pt x="179" y="383"/>
                  </a:cubicBezTo>
                  <a:cubicBezTo>
                    <a:pt x="262" y="371"/>
                    <a:pt x="370" y="371"/>
                    <a:pt x="453" y="359"/>
                  </a:cubicBezTo>
                  <a:cubicBezTo>
                    <a:pt x="548" y="347"/>
                    <a:pt x="631" y="288"/>
                    <a:pt x="631" y="180"/>
                  </a:cubicBezTo>
                  <a:cubicBezTo>
                    <a:pt x="631" y="91"/>
                    <a:pt x="568" y="1"/>
                    <a:pt x="4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18"/>
            <p:cNvSpPr/>
            <p:nvPr/>
          </p:nvSpPr>
          <p:spPr>
            <a:xfrm>
              <a:off x="7946899" y="903314"/>
              <a:ext cx="34817" cy="23742"/>
            </a:xfrm>
            <a:custGeom>
              <a:rect b="b" l="l" r="r" t="t"/>
              <a:pathLst>
                <a:path extrusionOk="0" h="358" w="525">
                  <a:moveTo>
                    <a:pt x="179" y="0"/>
                  </a:moveTo>
                  <a:cubicBezTo>
                    <a:pt x="84" y="0"/>
                    <a:pt x="0" y="96"/>
                    <a:pt x="0" y="179"/>
                  </a:cubicBezTo>
                  <a:cubicBezTo>
                    <a:pt x="12" y="274"/>
                    <a:pt x="84" y="358"/>
                    <a:pt x="179" y="358"/>
                  </a:cubicBezTo>
                  <a:lnTo>
                    <a:pt x="346" y="358"/>
                  </a:lnTo>
                  <a:cubicBezTo>
                    <a:pt x="429" y="358"/>
                    <a:pt x="524" y="274"/>
                    <a:pt x="524" y="179"/>
                  </a:cubicBezTo>
                  <a:cubicBezTo>
                    <a:pt x="524" y="72"/>
                    <a:pt x="441" y="0"/>
                    <a:pt x="34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8"/>
            <p:cNvSpPr/>
            <p:nvPr/>
          </p:nvSpPr>
          <p:spPr>
            <a:xfrm>
              <a:off x="7500780" y="1474176"/>
              <a:ext cx="41117" cy="44698"/>
            </a:xfrm>
            <a:custGeom>
              <a:rect b="b" l="l" r="r" t="t"/>
              <a:pathLst>
                <a:path extrusionOk="0" h="674" w="620">
                  <a:moveTo>
                    <a:pt x="205" y="0"/>
                  </a:moveTo>
                  <a:cubicBezTo>
                    <a:pt x="174" y="0"/>
                    <a:pt x="144" y="8"/>
                    <a:pt x="119" y="24"/>
                  </a:cubicBezTo>
                  <a:cubicBezTo>
                    <a:pt x="12" y="72"/>
                    <a:pt x="0" y="179"/>
                    <a:pt x="48" y="262"/>
                  </a:cubicBezTo>
                  <a:cubicBezTo>
                    <a:pt x="96" y="393"/>
                    <a:pt x="191" y="513"/>
                    <a:pt x="298" y="620"/>
                  </a:cubicBezTo>
                  <a:cubicBezTo>
                    <a:pt x="334" y="655"/>
                    <a:pt x="378" y="673"/>
                    <a:pt x="423" y="673"/>
                  </a:cubicBezTo>
                  <a:cubicBezTo>
                    <a:pt x="468" y="673"/>
                    <a:pt x="512" y="655"/>
                    <a:pt x="548" y="620"/>
                  </a:cubicBezTo>
                  <a:cubicBezTo>
                    <a:pt x="620" y="548"/>
                    <a:pt x="620" y="441"/>
                    <a:pt x="548" y="370"/>
                  </a:cubicBezTo>
                  <a:cubicBezTo>
                    <a:pt x="453" y="274"/>
                    <a:pt x="393" y="203"/>
                    <a:pt x="358" y="84"/>
                  </a:cubicBezTo>
                  <a:cubicBezTo>
                    <a:pt x="326" y="29"/>
                    <a:pt x="264" y="0"/>
                    <a:pt x="2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8"/>
            <p:cNvSpPr/>
            <p:nvPr/>
          </p:nvSpPr>
          <p:spPr>
            <a:xfrm>
              <a:off x="7543422" y="1457199"/>
              <a:ext cx="40321" cy="41117"/>
            </a:xfrm>
            <a:custGeom>
              <a:rect b="b" l="l" r="r" t="t"/>
              <a:pathLst>
                <a:path extrusionOk="0" h="620" w="608">
                  <a:moveTo>
                    <a:pt x="185" y="1"/>
                  </a:moveTo>
                  <a:cubicBezTo>
                    <a:pt x="137" y="1"/>
                    <a:pt x="90" y="18"/>
                    <a:pt x="60" y="54"/>
                  </a:cubicBezTo>
                  <a:cubicBezTo>
                    <a:pt x="0" y="137"/>
                    <a:pt x="0" y="233"/>
                    <a:pt x="60" y="304"/>
                  </a:cubicBezTo>
                  <a:cubicBezTo>
                    <a:pt x="131" y="399"/>
                    <a:pt x="203" y="471"/>
                    <a:pt x="274" y="566"/>
                  </a:cubicBezTo>
                  <a:cubicBezTo>
                    <a:pt x="304" y="602"/>
                    <a:pt x="355" y="620"/>
                    <a:pt x="405" y="620"/>
                  </a:cubicBezTo>
                  <a:cubicBezTo>
                    <a:pt x="456" y="620"/>
                    <a:pt x="506" y="602"/>
                    <a:pt x="536" y="566"/>
                  </a:cubicBezTo>
                  <a:cubicBezTo>
                    <a:pt x="608" y="483"/>
                    <a:pt x="596" y="388"/>
                    <a:pt x="536" y="304"/>
                  </a:cubicBezTo>
                  <a:cubicBezTo>
                    <a:pt x="453" y="221"/>
                    <a:pt x="381" y="149"/>
                    <a:pt x="310" y="54"/>
                  </a:cubicBezTo>
                  <a:cubicBezTo>
                    <a:pt x="280" y="18"/>
                    <a:pt x="232" y="1"/>
                    <a:pt x="1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8"/>
            <p:cNvSpPr/>
            <p:nvPr/>
          </p:nvSpPr>
          <p:spPr>
            <a:xfrm>
              <a:off x="7586860" y="1435049"/>
              <a:ext cx="41913" cy="43239"/>
            </a:xfrm>
            <a:custGeom>
              <a:rect b="b" l="l" r="r" t="t"/>
              <a:pathLst>
                <a:path extrusionOk="0" h="652" w="632">
                  <a:moveTo>
                    <a:pt x="208" y="1"/>
                  </a:moveTo>
                  <a:cubicBezTo>
                    <a:pt x="157" y="1"/>
                    <a:pt x="104" y="23"/>
                    <a:pt x="72" y="55"/>
                  </a:cubicBezTo>
                  <a:cubicBezTo>
                    <a:pt x="0" y="126"/>
                    <a:pt x="12" y="233"/>
                    <a:pt x="72" y="305"/>
                  </a:cubicBezTo>
                  <a:cubicBezTo>
                    <a:pt x="143" y="412"/>
                    <a:pt x="238" y="507"/>
                    <a:pt x="310" y="602"/>
                  </a:cubicBezTo>
                  <a:cubicBezTo>
                    <a:pt x="338" y="637"/>
                    <a:pt x="383" y="652"/>
                    <a:pt x="428" y="652"/>
                  </a:cubicBezTo>
                  <a:cubicBezTo>
                    <a:pt x="478" y="652"/>
                    <a:pt x="529" y="634"/>
                    <a:pt x="560" y="602"/>
                  </a:cubicBezTo>
                  <a:cubicBezTo>
                    <a:pt x="631" y="531"/>
                    <a:pt x="619" y="424"/>
                    <a:pt x="560" y="352"/>
                  </a:cubicBezTo>
                  <a:cubicBezTo>
                    <a:pt x="488" y="245"/>
                    <a:pt x="393" y="138"/>
                    <a:pt x="322" y="55"/>
                  </a:cubicBezTo>
                  <a:cubicBezTo>
                    <a:pt x="294" y="16"/>
                    <a:pt x="252" y="1"/>
                    <a:pt x="2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8"/>
            <p:cNvSpPr/>
            <p:nvPr/>
          </p:nvSpPr>
          <p:spPr>
            <a:xfrm>
              <a:off x="7300235" y="1499112"/>
              <a:ext cx="29246" cy="44499"/>
            </a:xfrm>
            <a:custGeom>
              <a:rect b="b" l="l" r="r" t="t"/>
              <a:pathLst>
                <a:path extrusionOk="0" h="671" w="441">
                  <a:moveTo>
                    <a:pt x="175" y="0"/>
                  </a:moveTo>
                  <a:cubicBezTo>
                    <a:pt x="160" y="0"/>
                    <a:pt x="146" y="2"/>
                    <a:pt x="131" y="6"/>
                  </a:cubicBezTo>
                  <a:cubicBezTo>
                    <a:pt x="36" y="41"/>
                    <a:pt x="0" y="137"/>
                    <a:pt x="12" y="232"/>
                  </a:cubicBezTo>
                  <a:cubicBezTo>
                    <a:pt x="36" y="339"/>
                    <a:pt x="60" y="434"/>
                    <a:pt x="72" y="541"/>
                  </a:cubicBezTo>
                  <a:cubicBezTo>
                    <a:pt x="91" y="618"/>
                    <a:pt x="163" y="671"/>
                    <a:pt x="240" y="671"/>
                  </a:cubicBezTo>
                  <a:cubicBezTo>
                    <a:pt x="259" y="671"/>
                    <a:pt x="279" y="668"/>
                    <a:pt x="298" y="660"/>
                  </a:cubicBezTo>
                  <a:cubicBezTo>
                    <a:pt x="405" y="637"/>
                    <a:pt x="441" y="541"/>
                    <a:pt x="417" y="434"/>
                  </a:cubicBezTo>
                  <a:cubicBezTo>
                    <a:pt x="405" y="339"/>
                    <a:pt x="369" y="232"/>
                    <a:pt x="357" y="125"/>
                  </a:cubicBezTo>
                  <a:cubicBezTo>
                    <a:pt x="347" y="54"/>
                    <a:pt x="260" y="0"/>
                    <a:pt x="1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8"/>
            <p:cNvSpPr/>
            <p:nvPr/>
          </p:nvSpPr>
          <p:spPr>
            <a:xfrm>
              <a:off x="7250497" y="1505744"/>
              <a:ext cx="29246" cy="44300"/>
            </a:xfrm>
            <a:custGeom>
              <a:rect b="b" l="l" r="r" t="t"/>
              <a:pathLst>
                <a:path extrusionOk="0" h="668" w="441">
                  <a:moveTo>
                    <a:pt x="250" y="1"/>
                  </a:moveTo>
                  <a:cubicBezTo>
                    <a:pt x="143" y="1"/>
                    <a:pt x="83" y="84"/>
                    <a:pt x="72" y="167"/>
                  </a:cubicBezTo>
                  <a:lnTo>
                    <a:pt x="24" y="489"/>
                  </a:lnTo>
                  <a:cubicBezTo>
                    <a:pt x="0" y="572"/>
                    <a:pt x="107" y="668"/>
                    <a:pt x="203" y="668"/>
                  </a:cubicBezTo>
                  <a:cubicBezTo>
                    <a:pt x="298" y="668"/>
                    <a:pt x="369" y="572"/>
                    <a:pt x="381" y="489"/>
                  </a:cubicBezTo>
                  <a:lnTo>
                    <a:pt x="429" y="167"/>
                  </a:lnTo>
                  <a:cubicBezTo>
                    <a:pt x="441" y="84"/>
                    <a:pt x="333" y="1"/>
                    <a:pt x="2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8"/>
            <p:cNvSpPr/>
            <p:nvPr/>
          </p:nvSpPr>
          <p:spPr>
            <a:xfrm>
              <a:off x="7067261" y="1399171"/>
              <a:ext cx="32429" cy="41846"/>
            </a:xfrm>
            <a:custGeom>
              <a:rect b="b" l="l" r="r" t="t"/>
              <a:pathLst>
                <a:path extrusionOk="0" h="631" w="489">
                  <a:moveTo>
                    <a:pt x="280" y="1"/>
                  </a:moveTo>
                  <a:cubicBezTo>
                    <a:pt x="209" y="1"/>
                    <a:pt x="157" y="48"/>
                    <a:pt x="120" y="131"/>
                  </a:cubicBezTo>
                  <a:lnTo>
                    <a:pt x="37" y="393"/>
                  </a:lnTo>
                  <a:cubicBezTo>
                    <a:pt x="1" y="489"/>
                    <a:pt x="60" y="596"/>
                    <a:pt x="156" y="620"/>
                  </a:cubicBezTo>
                  <a:cubicBezTo>
                    <a:pt x="175" y="627"/>
                    <a:pt x="193" y="630"/>
                    <a:pt x="211" y="630"/>
                  </a:cubicBezTo>
                  <a:cubicBezTo>
                    <a:pt x="282" y="630"/>
                    <a:pt x="341" y="577"/>
                    <a:pt x="370" y="501"/>
                  </a:cubicBezTo>
                  <a:lnTo>
                    <a:pt x="465" y="239"/>
                  </a:lnTo>
                  <a:cubicBezTo>
                    <a:pt x="489" y="143"/>
                    <a:pt x="429" y="36"/>
                    <a:pt x="346" y="12"/>
                  </a:cubicBezTo>
                  <a:cubicBezTo>
                    <a:pt x="322" y="4"/>
                    <a:pt x="300" y="1"/>
                    <a:pt x="28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8"/>
            <p:cNvSpPr/>
            <p:nvPr/>
          </p:nvSpPr>
          <p:spPr>
            <a:xfrm>
              <a:off x="7075949" y="1316274"/>
              <a:ext cx="30108" cy="49804"/>
            </a:xfrm>
            <a:custGeom>
              <a:rect b="b" l="l" r="r" t="t"/>
              <a:pathLst>
                <a:path extrusionOk="0" h="751" w="454">
                  <a:moveTo>
                    <a:pt x="263" y="0"/>
                  </a:moveTo>
                  <a:cubicBezTo>
                    <a:pt x="179" y="0"/>
                    <a:pt x="84" y="84"/>
                    <a:pt x="96" y="179"/>
                  </a:cubicBezTo>
                  <a:cubicBezTo>
                    <a:pt x="108" y="274"/>
                    <a:pt x="96" y="381"/>
                    <a:pt x="48" y="488"/>
                  </a:cubicBezTo>
                  <a:cubicBezTo>
                    <a:pt x="1" y="572"/>
                    <a:pt x="25" y="679"/>
                    <a:pt x="108" y="727"/>
                  </a:cubicBezTo>
                  <a:cubicBezTo>
                    <a:pt x="132" y="743"/>
                    <a:pt x="164" y="751"/>
                    <a:pt x="196" y="751"/>
                  </a:cubicBezTo>
                  <a:cubicBezTo>
                    <a:pt x="258" y="751"/>
                    <a:pt x="323" y="722"/>
                    <a:pt x="346" y="667"/>
                  </a:cubicBezTo>
                  <a:cubicBezTo>
                    <a:pt x="418" y="512"/>
                    <a:pt x="453" y="357"/>
                    <a:pt x="441" y="179"/>
                  </a:cubicBezTo>
                  <a:cubicBezTo>
                    <a:pt x="441" y="84"/>
                    <a:pt x="358" y="0"/>
                    <a:pt x="2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18"/>
            <p:cNvSpPr/>
            <p:nvPr/>
          </p:nvSpPr>
          <p:spPr>
            <a:xfrm>
              <a:off x="7180200" y="1498648"/>
              <a:ext cx="29246" cy="42775"/>
            </a:xfrm>
            <a:custGeom>
              <a:rect b="b" l="l" r="r" t="t"/>
              <a:pathLst>
                <a:path extrusionOk="0" h="645" w="441">
                  <a:moveTo>
                    <a:pt x="262" y="1"/>
                  </a:moveTo>
                  <a:cubicBezTo>
                    <a:pt x="191" y="1"/>
                    <a:pt x="96" y="72"/>
                    <a:pt x="96" y="179"/>
                  </a:cubicBezTo>
                  <a:cubicBezTo>
                    <a:pt x="96" y="251"/>
                    <a:pt x="84" y="310"/>
                    <a:pt x="36" y="382"/>
                  </a:cubicBezTo>
                  <a:cubicBezTo>
                    <a:pt x="0" y="477"/>
                    <a:pt x="24" y="572"/>
                    <a:pt x="96" y="620"/>
                  </a:cubicBezTo>
                  <a:cubicBezTo>
                    <a:pt x="128" y="636"/>
                    <a:pt x="162" y="644"/>
                    <a:pt x="195" y="644"/>
                  </a:cubicBezTo>
                  <a:cubicBezTo>
                    <a:pt x="256" y="644"/>
                    <a:pt x="310" y="615"/>
                    <a:pt x="334" y="560"/>
                  </a:cubicBezTo>
                  <a:cubicBezTo>
                    <a:pt x="417" y="441"/>
                    <a:pt x="441" y="310"/>
                    <a:pt x="441" y="179"/>
                  </a:cubicBezTo>
                  <a:cubicBezTo>
                    <a:pt x="441" y="84"/>
                    <a:pt x="370" y="1"/>
                    <a:pt x="2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3" name="Google Shape;983;p18"/>
          <p:cNvSpPr/>
          <p:nvPr/>
        </p:nvSpPr>
        <p:spPr>
          <a:xfrm rot="4911053">
            <a:off x="8768546" y="1489329"/>
            <a:ext cx="333178" cy="276041"/>
          </a:xfrm>
          <a:custGeom>
            <a:rect b="b" l="l" r="r" t="t"/>
            <a:pathLst>
              <a:path extrusionOk="0" h="3700" w="4466">
                <a:moveTo>
                  <a:pt x="2099" y="0"/>
                </a:moveTo>
                <a:cubicBezTo>
                  <a:pt x="1932" y="0"/>
                  <a:pt x="1765" y="17"/>
                  <a:pt x="1602" y="52"/>
                </a:cubicBezTo>
                <a:lnTo>
                  <a:pt x="1602" y="52"/>
                </a:lnTo>
                <a:lnTo>
                  <a:pt x="1739" y="14"/>
                </a:lnTo>
                <a:lnTo>
                  <a:pt x="1739" y="14"/>
                </a:lnTo>
                <a:cubicBezTo>
                  <a:pt x="1060" y="121"/>
                  <a:pt x="393" y="538"/>
                  <a:pt x="167" y="1192"/>
                </a:cubicBezTo>
                <a:cubicBezTo>
                  <a:pt x="0" y="1645"/>
                  <a:pt x="60" y="2145"/>
                  <a:pt x="286" y="2562"/>
                </a:cubicBezTo>
                <a:cubicBezTo>
                  <a:pt x="512" y="2978"/>
                  <a:pt x="881" y="3312"/>
                  <a:pt x="1310" y="3502"/>
                </a:cubicBezTo>
                <a:cubicBezTo>
                  <a:pt x="1613" y="3632"/>
                  <a:pt x="1943" y="3700"/>
                  <a:pt x="2270" y="3700"/>
                </a:cubicBezTo>
                <a:cubicBezTo>
                  <a:pt x="2752" y="3700"/>
                  <a:pt x="3227" y="3553"/>
                  <a:pt x="3596" y="3240"/>
                </a:cubicBezTo>
                <a:cubicBezTo>
                  <a:pt x="4227" y="2728"/>
                  <a:pt x="4465" y="1752"/>
                  <a:pt x="4060" y="1061"/>
                </a:cubicBezTo>
                <a:cubicBezTo>
                  <a:pt x="3941" y="835"/>
                  <a:pt x="3763" y="645"/>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8"/>
          <p:cNvSpPr/>
          <p:nvPr/>
        </p:nvSpPr>
        <p:spPr>
          <a:xfrm flipH="1" rot="2700000">
            <a:off x="7282568" y="3405093"/>
            <a:ext cx="1512657" cy="2139413"/>
          </a:xfrm>
          <a:custGeom>
            <a:rect b="b" l="l" r="r" t="t"/>
            <a:pathLst>
              <a:path extrusionOk="0" h="10947" w="7740">
                <a:moveTo>
                  <a:pt x="592" y="1"/>
                </a:moveTo>
                <a:cubicBezTo>
                  <a:pt x="563" y="1"/>
                  <a:pt x="525" y="33"/>
                  <a:pt x="525" y="88"/>
                </a:cubicBezTo>
                <a:cubicBezTo>
                  <a:pt x="584" y="897"/>
                  <a:pt x="822" y="1719"/>
                  <a:pt x="1120" y="2493"/>
                </a:cubicBezTo>
                <a:cubicBezTo>
                  <a:pt x="1096" y="2529"/>
                  <a:pt x="1060" y="2552"/>
                  <a:pt x="1013" y="2612"/>
                </a:cubicBezTo>
                <a:cubicBezTo>
                  <a:pt x="929" y="2719"/>
                  <a:pt x="810" y="2874"/>
                  <a:pt x="703" y="3041"/>
                </a:cubicBezTo>
                <a:cubicBezTo>
                  <a:pt x="584" y="3231"/>
                  <a:pt x="477" y="3445"/>
                  <a:pt x="382" y="3683"/>
                </a:cubicBezTo>
                <a:cubicBezTo>
                  <a:pt x="275" y="3922"/>
                  <a:pt x="203" y="4172"/>
                  <a:pt x="144" y="4445"/>
                </a:cubicBezTo>
                <a:cubicBezTo>
                  <a:pt x="84" y="4707"/>
                  <a:pt x="36" y="4981"/>
                  <a:pt x="25" y="5231"/>
                </a:cubicBezTo>
                <a:cubicBezTo>
                  <a:pt x="1" y="5362"/>
                  <a:pt x="1" y="5481"/>
                  <a:pt x="1" y="5600"/>
                </a:cubicBezTo>
                <a:cubicBezTo>
                  <a:pt x="1" y="5719"/>
                  <a:pt x="25" y="5838"/>
                  <a:pt x="25" y="5946"/>
                </a:cubicBezTo>
                <a:cubicBezTo>
                  <a:pt x="36" y="6053"/>
                  <a:pt x="48" y="6160"/>
                  <a:pt x="60" y="6243"/>
                </a:cubicBezTo>
                <a:cubicBezTo>
                  <a:pt x="84" y="6339"/>
                  <a:pt x="96" y="6410"/>
                  <a:pt x="108" y="6469"/>
                </a:cubicBezTo>
                <a:cubicBezTo>
                  <a:pt x="144" y="6600"/>
                  <a:pt x="167" y="6672"/>
                  <a:pt x="167" y="6672"/>
                </a:cubicBezTo>
                <a:lnTo>
                  <a:pt x="322" y="6529"/>
                </a:lnTo>
                <a:cubicBezTo>
                  <a:pt x="358" y="6481"/>
                  <a:pt x="406" y="6410"/>
                  <a:pt x="465" y="6350"/>
                </a:cubicBezTo>
                <a:cubicBezTo>
                  <a:pt x="525" y="6279"/>
                  <a:pt x="572" y="6196"/>
                  <a:pt x="632" y="6112"/>
                </a:cubicBezTo>
                <a:cubicBezTo>
                  <a:pt x="691" y="6017"/>
                  <a:pt x="751" y="5922"/>
                  <a:pt x="798" y="5815"/>
                </a:cubicBezTo>
                <a:cubicBezTo>
                  <a:pt x="858" y="5707"/>
                  <a:pt x="894" y="5588"/>
                  <a:pt x="953" y="5469"/>
                </a:cubicBezTo>
                <a:cubicBezTo>
                  <a:pt x="1060" y="5231"/>
                  <a:pt x="1132" y="4981"/>
                  <a:pt x="1191" y="4707"/>
                </a:cubicBezTo>
                <a:cubicBezTo>
                  <a:pt x="1251" y="4445"/>
                  <a:pt x="1299" y="4172"/>
                  <a:pt x="1310" y="3922"/>
                </a:cubicBezTo>
                <a:cubicBezTo>
                  <a:pt x="1334" y="3672"/>
                  <a:pt x="1334" y="3421"/>
                  <a:pt x="1310" y="3207"/>
                </a:cubicBezTo>
                <a:cubicBezTo>
                  <a:pt x="1299" y="3100"/>
                  <a:pt x="1287" y="3005"/>
                  <a:pt x="1275" y="2921"/>
                </a:cubicBezTo>
                <a:lnTo>
                  <a:pt x="1275" y="2921"/>
                </a:lnTo>
                <a:cubicBezTo>
                  <a:pt x="1299" y="2981"/>
                  <a:pt x="1310" y="3041"/>
                  <a:pt x="1346" y="3100"/>
                </a:cubicBezTo>
                <a:cubicBezTo>
                  <a:pt x="1584" y="3672"/>
                  <a:pt x="1846" y="4207"/>
                  <a:pt x="2144" y="4743"/>
                </a:cubicBezTo>
                <a:cubicBezTo>
                  <a:pt x="2132" y="4755"/>
                  <a:pt x="2108" y="4791"/>
                  <a:pt x="2084" y="4815"/>
                </a:cubicBezTo>
                <a:cubicBezTo>
                  <a:pt x="2001" y="4922"/>
                  <a:pt x="1882" y="5065"/>
                  <a:pt x="1775" y="5243"/>
                </a:cubicBezTo>
                <a:cubicBezTo>
                  <a:pt x="1656" y="5422"/>
                  <a:pt x="1549" y="5648"/>
                  <a:pt x="1453" y="5886"/>
                </a:cubicBezTo>
                <a:cubicBezTo>
                  <a:pt x="1346" y="6124"/>
                  <a:pt x="1275" y="6374"/>
                  <a:pt x="1215" y="6648"/>
                </a:cubicBezTo>
                <a:cubicBezTo>
                  <a:pt x="1156" y="6910"/>
                  <a:pt x="1108" y="7184"/>
                  <a:pt x="1096" y="7434"/>
                </a:cubicBezTo>
                <a:cubicBezTo>
                  <a:pt x="1072" y="7565"/>
                  <a:pt x="1072" y="7684"/>
                  <a:pt x="1072" y="7803"/>
                </a:cubicBezTo>
                <a:cubicBezTo>
                  <a:pt x="1072" y="7922"/>
                  <a:pt x="1096" y="8041"/>
                  <a:pt x="1096" y="8148"/>
                </a:cubicBezTo>
                <a:cubicBezTo>
                  <a:pt x="1108" y="8255"/>
                  <a:pt x="1120" y="8363"/>
                  <a:pt x="1132" y="8446"/>
                </a:cubicBezTo>
                <a:cubicBezTo>
                  <a:pt x="1156" y="8541"/>
                  <a:pt x="1168" y="8613"/>
                  <a:pt x="1179" y="8684"/>
                </a:cubicBezTo>
                <a:cubicBezTo>
                  <a:pt x="1215" y="8815"/>
                  <a:pt x="1239" y="8898"/>
                  <a:pt x="1239" y="8898"/>
                </a:cubicBezTo>
                <a:lnTo>
                  <a:pt x="1394" y="8744"/>
                </a:lnTo>
                <a:cubicBezTo>
                  <a:pt x="1430" y="8696"/>
                  <a:pt x="1477" y="8625"/>
                  <a:pt x="1537" y="8565"/>
                </a:cubicBezTo>
                <a:cubicBezTo>
                  <a:pt x="1596" y="8494"/>
                  <a:pt x="1644" y="8422"/>
                  <a:pt x="1703" y="8327"/>
                </a:cubicBezTo>
                <a:cubicBezTo>
                  <a:pt x="1763" y="8244"/>
                  <a:pt x="1822" y="8136"/>
                  <a:pt x="1870" y="8029"/>
                </a:cubicBezTo>
                <a:cubicBezTo>
                  <a:pt x="1930" y="7922"/>
                  <a:pt x="1965" y="7803"/>
                  <a:pt x="2025" y="7684"/>
                </a:cubicBezTo>
                <a:cubicBezTo>
                  <a:pt x="2132" y="7446"/>
                  <a:pt x="2203" y="7196"/>
                  <a:pt x="2263" y="6934"/>
                </a:cubicBezTo>
                <a:cubicBezTo>
                  <a:pt x="2322" y="6660"/>
                  <a:pt x="2370" y="6398"/>
                  <a:pt x="2382" y="6136"/>
                </a:cubicBezTo>
                <a:cubicBezTo>
                  <a:pt x="2406" y="5886"/>
                  <a:pt x="2406" y="5636"/>
                  <a:pt x="2382" y="5422"/>
                </a:cubicBezTo>
                <a:cubicBezTo>
                  <a:pt x="2370" y="5303"/>
                  <a:pt x="2358" y="5219"/>
                  <a:pt x="2346" y="5112"/>
                </a:cubicBezTo>
                <a:lnTo>
                  <a:pt x="2346" y="5112"/>
                </a:lnTo>
                <a:cubicBezTo>
                  <a:pt x="2644" y="5624"/>
                  <a:pt x="2965" y="6112"/>
                  <a:pt x="3311" y="6589"/>
                </a:cubicBezTo>
                <a:lnTo>
                  <a:pt x="3263" y="6672"/>
                </a:lnTo>
                <a:cubicBezTo>
                  <a:pt x="3204" y="6791"/>
                  <a:pt x="3144" y="6970"/>
                  <a:pt x="3096" y="7184"/>
                </a:cubicBezTo>
                <a:cubicBezTo>
                  <a:pt x="3037" y="7386"/>
                  <a:pt x="3001" y="7624"/>
                  <a:pt x="2977" y="7886"/>
                </a:cubicBezTo>
                <a:cubicBezTo>
                  <a:pt x="2954" y="8136"/>
                  <a:pt x="2954" y="8398"/>
                  <a:pt x="2977" y="8684"/>
                </a:cubicBezTo>
                <a:cubicBezTo>
                  <a:pt x="3001" y="8958"/>
                  <a:pt x="3037" y="9220"/>
                  <a:pt x="3096" y="9470"/>
                </a:cubicBezTo>
                <a:cubicBezTo>
                  <a:pt x="3132" y="9589"/>
                  <a:pt x="3156" y="9708"/>
                  <a:pt x="3204" y="9827"/>
                </a:cubicBezTo>
                <a:cubicBezTo>
                  <a:pt x="3239" y="9946"/>
                  <a:pt x="3275" y="10053"/>
                  <a:pt x="3323" y="10149"/>
                </a:cubicBezTo>
                <a:cubicBezTo>
                  <a:pt x="3370" y="10244"/>
                  <a:pt x="3418" y="10339"/>
                  <a:pt x="3442" y="10410"/>
                </a:cubicBezTo>
                <a:cubicBezTo>
                  <a:pt x="3489" y="10482"/>
                  <a:pt x="3513" y="10565"/>
                  <a:pt x="3561" y="10625"/>
                </a:cubicBezTo>
                <a:cubicBezTo>
                  <a:pt x="3632" y="10744"/>
                  <a:pt x="3680" y="10803"/>
                  <a:pt x="3680" y="10803"/>
                </a:cubicBezTo>
                <a:cubicBezTo>
                  <a:pt x="3680" y="10803"/>
                  <a:pt x="3727" y="10720"/>
                  <a:pt x="3775" y="10601"/>
                </a:cubicBezTo>
                <a:cubicBezTo>
                  <a:pt x="3799" y="10541"/>
                  <a:pt x="3835" y="10470"/>
                  <a:pt x="3858" y="10387"/>
                </a:cubicBezTo>
                <a:cubicBezTo>
                  <a:pt x="3894" y="10291"/>
                  <a:pt x="3918" y="10208"/>
                  <a:pt x="3954" y="10101"/>
                </a:cubicBezTo>
                <a:cubicBezTo>
                  <a:pt x="3977" y="9994"/>
                  <a:pt x="3989" y="9875"/>
                  <a:pt x="4025" y="9768"/>
                </a:cubicBezTo>
                <a:cubicBezTo>
                  <a:pt x="4037" y="9648"/>
                  <a:pt x="4049" y="9529"/>
                  <a:pt x="4073" y="9398"/>
                </a:cubicBezTo>
                <a:cubicBezTo>
                  <a:pt x="4085" y="9148"/>
                  <a:pt x="4085" y="8875"/>
                  <a:pt x="4073" y="8601"/>
                </a:cubicBezTo>
                <a:cubicBezTo>
                  <a:pt x="4049" y="8327"/>
                  <a:pt x="4013" y="8065"/>
                  <a:pt x="3954" y="7803"/>
                </a:cubicBezTo>
                <a:cubicBezTo>
                  <a:pt x="3894" y="7565"/>
                  <a:pt x="3811" y="7327"/>
                  <a:pt x="3727" y="7136"/>
                </a:cubicBezTo>
                <a:lnTo>
                  <a:pt x="3727" y="7136"/>
                </a:lnTo>
                <a:cubicBezTo>
                  <a:pt x="4037" y="7529"/>
                  <a:pt x="4347" y="7910"/>
                  <a:pt x="4680" y="8279"/>
                </a:cubicBezTo>
                <a:cubicBezTo>
                  <a:pt x="4728" y="8398"/>
                  <a:pt x="4787" y="8541"/>
                  <a:pt x="4870" y="8696"/>
                </a:cubicBezTo>
                <a:cubicBezTo>
                  <a:pt x="4978" y="8898"/>
                  <a:pt x="5109" y="9101"/>
                  <a:pt x="5263" y="9291"/>
                </a:cubicBezTo>
                <a:cubicBezTo>
                  <a:pt x="5418" y="9506"/>
                  <a:pt x="5597" y="9696"/>
                  <a:pt x="5799" y="9887"/>
                </a:cubicBezTo>
                <a:cubicBezTo>
                  <a:pt x="5990" y="10065"/>
                  <a:pt x="6192" y="10244"/>
                  <a:pt x="6418" y="10387"/>
                </a:cubicBezTo>
                <a:cubicBezTo>
                  <a:pt x="6525" y="10458"/>
                  <a:pt x="6633" y="10518"/>
                  <a:pt x="6728" y="10577"/>
                </a:cubicBezTo>
                <a:cubicBezTo>
                  <a:pt x="6835" y="10637"/>
                  <a:pt x="6942" y="10684"/>
                  <a:pt x="7049" y="10720"/>
                </a:cubicBezTo>
                <a:cubicBezTo>
                  <a:pt x="7145" y="10768"/>
                  <a:pt x="7240" y="10803"/>
                  <a:pt x="7311" y="10827"/>
                </a:cubicBezTo>
                <a:cubicBezTo>
                  <a:pt x="7406" y="10863"/>
                  <a:pt x="7478" y="10887"/>
                  <a:pt x="7537" y="10899"/>
                </a:cubicBezTo>
                <a:cubicBezTo>
                  <a:pt x="7668" y="10934"/>
                  <a:pt x="7740" y="10946"/>
                  <a:pt x="7740" y="10946"/>
                </a:cubicBezTo>
                <a:cubicBezTo>
                  <a:pt x="7740" y="10946"/>
                  <a:pt x="7728" y="10875"/>
                  <a:pt x="7680" y="10744"/>
                </a:cubicBezTo>
                <a:cubicBezTo>
                  <a:pt x="7668" y="10684"/>
                  <a:pt x="7645" y="10601"/>
                  <a:pt x="7597" y="10518"/>
                </a:cubicBezTo>
                <a:cubicBezTo>
                  <a:pt x="7561" y="10422"/>
                  <a:pt x="7526" y="10339"/>
                  <a:pt x="7466" y="10244"/>
                </a:cubicBezTo>
                <a:cubicBezTo>
                  <a:pt x="7418" y="10160"/>
                  <a:pt x="7359" y="10053"/>
                  <a:pt x="7287" y="9946"/>
                </a:cubicBezTo>
                <a:cubicBezTo>
                  <a:pt x="7228" y="9851"/>
                  <a:pt x="7145" y="9744"/>
                  <a:pt x="7061" y="9648"/>
                </a:cubicBezTo>
                <a:cubicBezTo>
                  <a:pt x="6894" y="9446"/>
                  <a:pt x="6716" y="9256"/>
                  <a:pt x="6525" y="9077"/>
                </a:cubicBezTo>
                <a:cubicBezTo>
                  <a:pt x="6335" y="8898"/>
                  <a:pt x="6109" y="8720"/>
                  <a:pt x="5894" y="8577"/>
                </a:cubicBezTo>
                <a:cubicBezTo>
                  <a:pt x="5692" y="8434"/>
                  <a:pt x="5466" y="8327"/>
                  <a:pt x="5275" y="8244"/>
                </a:cubicBezTo>
                <a:cubicBezTo>
                  <a:pt x="5085" y="8148"/>
                  <a:pt x="4906" y="8089"/>
                  <a:pt x="4763" y="8065"/>
                </a:cubicBezTo>
                <a:cubicBezTo>
                  <a:pt x="4728" y="8041"/>
                  <a:pt x="4692" y="8041"/>
                  <a:pt x="4644" y="8029"/>
                </a:cubicBezTo>
                <a:cubicBezTo>
                  <a:pt x="4108" y="7434"/>
                  <a:pt x="3620" y="6815"/>
                  <a:pt x="3180" y="6160"/>
                </a:cubicBezTo>
                <a:lnTo>
                  <a:pt x="3180" y="6160"/>
                </a:lnTo>
                <a:cubicBezTo>
                  <a:pt x="3275" y="6231"/>
                  <a:pt x="3418" y="6303"/>
                  <a:pt x="3573" y="6374"/>
                </a:cubicBezTo>
                <a:cubicBezTo>
                  <a:pt x="3775" y="6469"/>
                  <a:pt x="3989" y="6553"/>
                  <a:pt x="4251" y="6636"/>
                </a:cubicBezTo>
                <a:cubicBezTo>
                  <a:pt x="4501" y="6708"/>
                  <a:pt x="4763" y="6755"/>
                  <a:pt x="5037" y="6779"/>
                </a:cubicBezTo>
                <a:cubicBezTo>
                  <a:pt x="5234" y="6806"/>
                  <a:pt x="5437" y="6819"/>
                  <a:pt x="5637" y="6819"/>
                </a:cubicBezTo>
                <a:cubicBezTo>
                  <a:pt x="5703" y="6819"/>
                  <a:pt x="5769" y="6818"/>
                  <a:pt x="5835" y="6815"/>
                </a:cubicBezTo>
                <a:cubicBezTo>
                  <a:pt x="5978" y="6815"/>
                  <a:pt x="6097" y="6791"/>
                  <a:pt x="6216" y="6779"/>
                </a:cubicBezTo>
                <a:cubicBezTo>
                  <a:pt x="6335" y="6767"/>
                  <a:pt x="6454" y="6755"/>
                  <a:pt x="6549" y="6720"/>
                </a:cubicBezTo>
                <a:cubicBezTo>
                  <a:pt x="6656" y="6696"/>
                  <a:pt x="6764" y="6672"/>
                  <a:pt x="6835" y="6648"/>
                </a:cubicBezTo>
                <a:cubicBezTo>
                  <a:pt x="6930" y="6612"/>
                  <a:pt x="7002" y="6589"/>
                  <a:pt x="7061" y="6577"/>
                </a:cubicBezTo>
                <a:cubicBezTo>
                  <a:pt x="7180" y="6529"/>
                  <a:pt x="7252" y="6481"/>
                  <a:pt x="7252" y="6481"/>
                </a:cubicBezTo>
                <a:cubicBezTo>
                  <a:pt x="7252" y="6481"/>
                  <a:pt x="7192" y="6422"/>
                  <a:pt x="7073" y="6350"/>
                </a:cubicBezTo>
                <a:cubicBezTo>
                  <a:pt x="7014" y="6303"/>
                  <a:pt x="6954" y="6279"/>
                  <a:pt x="6883" y="6231"/>
                </a:cubicBezTo>
                <a:cubicBezTo>
                  <a:pt x="6811" y="6184"/>
                  <a:pt x="6716" y="6136"/>
                  <a:pt x="6609" y="6100"/>
                </a:cubicBezTo>
                <a:lnTo>
                  <a:pt x="6299" y="5958"/>
                </a:lnTo>
                <a:cubicBezTo>
                  <a:pt x="6180" y="5922"/>
                  <a:pt x="6061" y="5886"/>
                  <a:pt x="5942" y="5850"/>
                </a:cubicBezTo>
                <a:cubicBezTo>
                  <a:pt x="5692" y="5767"/>
                  <a:pt x="5418" y="5731"/>
                  <a:pt x="5156" y="5696"/>
                </a:cubicBezTo>
                <a:cubicBezTo>
                  <a:pt x="4951" y="5669"/>
                  <a:pt x="4752" y="5655"/>
                  <a:pt x="4550" y="5655"/>
                </a:cubicBezTo>
                <a:cubicBezTo>
                  <a:pt x="4483" y="5655"/>
                  <a:pt x="4415" y="5657"/>
                  <a:pt x="4347" y="5660"/>
                </a:cubicBezTo>
                <a:cubicBezTo>
                  <a:pt x="4097" y="5684"/>
                  <a:pt x="3846" y="5707"/>
                  <a:pt x="3632" y="5755"/>
                </a:cubicBezTo>
                <a:cubicBezTo>
                  <a:pt x="3430" y="5803"/>
                  <a:pt x="3251" y="5862"/>
                  <a:pt x="3132" y="5910"/>
                </a:cubicBezTo>
                <a:cubicBezTo>
                  <a:pt x="3084" y="5922"/>
                  <a:pt x="3037" y="5934"/>
                  <a:pt x="3013" y="5946"/>
                </a:cubicBezTo>
                <a:cubicBezTo>
                  <a:pt x="2561" y="5291"/>
                  <a:pt x="2168" y="4588"/>
                  <a:pt x="1822" y="3874"/>
                </a:cubicBezTo>
                <a:lnTo>
                  <a:pt x="1822" y="3874"/>
                </a:lnTo>
                <a:cubicBezTo>
                  <a:pt x="1834" y="3898"/>
                  <a:pt x="1870" y="3910"/>
                  <a:pt x="1894" y="3922"/>
                </a:cubicBezTo>
                <a:cubicBezTo>
                  <a:pt x="2001" y="3993"/>
                  <a:pt x="2168" y="4088"/>
                  <a:pt x="2358" y="4195"/>
                </a:cubicBezTo>
                <a:cubicBezTo>
                  <a:pt x="2549" y="4279"/>
                  <a:pt x="2775" y="4374"/>
                  <a:pt x="3025" y="4445"/>
                </a:cubicBezTo>
                <a:cubicBezTo>
                  <a:pt x="3275" y="4517"/>
                  <a:pt x="3549" y="4564"/>
                  <a:pt x="3811" y="4588"/>
                </a:cubicBezTo>
                <a:cubicBezTo>
                  <a:pt x="4016" y="4615"/>
                  <a:pt x="4215" y="4628"/>
                  <a:pt x="4417" y="4628"/>
                </a:cubicBezTo>
                <a:cubicBezTo>
                  <a:pt x="4484" y="4628"/>
                  <a:pt x="4552" y="4627"/>
                  <a:pt x="4620" y="4624"/>
                </a:cubicBezTo>
                <a:cubicBezTo>
                  <a:pt x="4751" y="4624"/>
                  <a:pt x="4870" y="4612"/>
                  <a:pt x="4989" y="4588"/>
                </a:cubicBezTo>
                <a:cubicBezTo>
                  <a:pt x="5109" y="4576"/>
                  <a:pt x="5228" y="4564"/>
                  <a:pt x="5335" y="4529"/>
                </a:cubicBezTo>
                <a:cubicBezTo>
                  <a:pt x="5442" y="4505"/>
                  <a:pt x="5537" y="4493"/>
                  <a:pt x="5621" y="4457"/>
                </a:cubicBezTo>
                <a:cubicBezTo>
                  <a:pt x="5704" y="4434"/>
                  <a:pt x="5775" y="4422"/>
                  <a:pt x="5835" y="4386"/>
                </a:cubicBezTo>
                <a:cubicBezTo>
                  <a:pt x="5954" y="4338"/>
                  <a:pt x="6037" y="4291"/>
                  <a:pt x="6037" y="4291"/>
                </a:cubicBezTo>
                <a:cubicBezTo>
                  <a:pt x="6037" y="4291"/>
                  <a:pt x="5978" y="4231"/>
                  <a:pt x="5859" y="4160"/>
                </a:cubicBezTo>
                <a:cubicBezTo>
                  <a:pt x="5799" y="4124"/>
                  <a:pt x="5740" y="4088"/>
                  <a:pt x="5656" y="4041"/>
                </a:cubicBezTo>
                <a:cubicBezTo>
                  <a:pt x="5585" y="4005"/>
                  <a:pt x="5501" y="3957"/>
                  <a:pt x="5394" y="3910"/>
                </a:cubicBezTo>
                <a:lnTo>
                  <a:pt x="5085" y="3779"/>
                </a:lnTo>
                <a:cubicBezTo>
                  <a:pt x="4966" y="3731"/>
                  <a:pt x="4847" y="3707"/>
                  <a:pt x="4728" y="3660"/>
                </a:cubicBezTo>
                <a:cubicBezTo>
                  <a:pt x="4466" y="3588"/>
                  <a:pt x="4216" y="3541"/>
                  <a:pt x="3930" y="3505"/>
                </a:cubicBezTo>
                <a:cubicBezTo>
                  <a:pt x="3738" y="3487"/>
                  <a:pt x="3540" y="3476"/>
                  <a:pt x="3345" y="3476"/>
                </a:cubicBezTo>
                <a:cubicBezTo>
                  <a:pt x="3273" y="3476"/>
                  <a:pt x="3202" y="3478"/>
                  <a:pt x="3132" y="3481"/>
                </a:cubicBezTo>
                <a:cubicBezTo>
                  <a:pt x="2882" y="3493"/>
                  <a:pt x="2620" y="3529"/>
                  <a:pt x="2418" y="3564"/>
                </a:cubicBezTo>
                <a:cubicBezTo>
                  <a:pt x="2203" y="3612"/>
                  <a:pt x="2025" y="3672"/>
                  <a:pt x="1906" y="3719"/>
                </a:cubicBezTo>
                <a:cubicBezTo>
                  <a:pt x="1846" y="3743"/>
                  <a:pt x="1811" y="3767"/>
                  <a:pt x="1763" y="3779"/>
                </a:cubicBezTo>
                <a:cubicBezTo>
                  <a:pt x="1632" y="3505"/>
                  <a:pt x="1513" y="3231"/>
                  <a:pt x="1394" y="2945"/>
                </a:cubicBezTo>
                <a:cubicBezTo>
                  <a:pt x="1251" y="2600"/>
                  <a:pt x="1108" y="2231"/>
                  <a:pt x="989" y="1874"/>
                </a:cubicBezTo>
                <a:lnTo>
                  <a:pt x="989" y="1874"/>
                </a:lnTo>
                <a:cubicBezTo>
                  <a:pt x="1013" y="1886"/>
                  <a:pt x="1049" y="1909"/>
                  <a:pt x="1072" y="1933"/>
                </a:cubicBezTo>
                <a:cubicBezTo>
                  <a:pt x="1179" y="2005"/>
                  <a:pt x="1346" y="2112"/>
                  <a:pt x="1537" y="2195"/>
                </a:cubicBezTo>
                <a:cubicBezTo>
                  <a:pt x="1727" y="2290"/>
                  <a:pt x="1953" y="2374"/>
                  <a:pt x="2203" y="2445"/>
                </a:cubicBezTo>
                <a:cubicBezTo>
                  <a:pt x="2465" y="2529"/>
                  <a:pt x="2727" y="2564"/>
                  <a:pt x="3001" y="2600"/>
                </a:cubicBezTo>
                <a:cubicBezTo>
                  <a:pt x="3198" y="2627"/>
                  <a:pt x="3401" y="2640"/>
                  <a:pt x="3596" y="2640"/>
                </a:cubicBezTo>
                <a:cubicBezTo>
                  <a:pt x="3660" y="2640"/>
                  <a:pt x="3724" y="2639"/>
                  <a:pt x="3787" y="2636"/>
                </a:cubicBezTo>
                <a:cubicBezTo>
                  <a:pt x="3918" y="2636"/>
                  <a:pt x="4037" y="2612"/>
                  <a:pt x="4156" y="2600"/>
                </a:cubicBezTo>
                <a:cubicBezTo>
                  <a:pt x="4275" y="2588"/>
                  <a:pt x="4394" y="2564"/>
                  <a:pt x="4501" y="2540"/>
                </a:cubicBezTo>
                <a:cubicBezTo>
                  <a:pt x="4608" y="2505"/>
                  <a:pt x="4704" y="2493"/>
                  <a:pt x="4787" y="2469"/>
                </a:cubicBezTo>
                <a:cubicBezTo>
                  <a:pt x="4870" y="2433"/>
                  <a:pt x="4942" y="2409"/>
                  <a:pt x="5001" y="2386"/>
                </a:cubicBezTo>
                <a:cubicBezTo>
                  <a:pt x="5120" y="2350"/>
                  <a:pt x="5204" y="2302"/>
                  <a:pt x="5204" y="2302"/>
                </a:cubicBezTo>
                <a:cubicBezTo>
                  <a:pt x="5204" y="2302"/>
                  <a:pt x="5144" y="2243"/>
                  <a:pt x="5025" y="2171"/>
                </a:cubicBezTo>
                <a:cubicBezTo>
                  <a:pt x="4966" y="2124"/>
                  <a:pt x="4906" y="2088"/>
                  <a:pt x="4823" y="2052"/>
                </a:cubicBezTo>
                <a:cubicBezTo>
                  <a:pt x="4751" y="2005"/>
                  <a:pt x="4668" y="1957"/>
                  <a:pt x="4561" y="1921"/>
                </a:cubicBezTo>
                <a:lnTo>
                  <a:pt x="4251" y="1778"/>
                </a:lnTo>
                <a:cubicBezTo>
                  <a:pt x="4132" y="1743"/>
                  <a:pt x="4013" y="1707"/>
                  <a:pt x="3894" y="1659"/>
                </a:cubicBezTo>
                <a:cubicBezTo>
                  <a:pt x="3632" y="1588"/>
                  <a:pt x="3370" y="1540"/>
                  <a:pt x="3096" y="1517"/>
                </a:cubicBezTo>
                <a:cubicBezTo>
                  <a:pt x="2900" y="1490"/>
                  <a:pt x="2697" y="1476"/>
                  <a:pt x="2497" y="1476"/>
                </a:cubicBezTo>
                <a:cubicBezTo>
                  <a:pt x="2430" y="1476"/>
                  <a:pt x="2364" y="1478"/>
                  <a:pt x="2299" y="1481"/>
                </a:cubicBezTo>
                <a:cubicBezTo>
                  <a:pt x="2049" y="1505"/>
                  <a:pt x="1811" y="1528"/>
                  <a:pt x="1584" y="1576"/>
                </a:cubicBezTo>
                <a:cubicBezTo>
                  <a:pt x="1370" y="1624"/>
                  <a:pt x="1191" y="1683"/>
                  <a:pt x="1072" y="1719"/>
                </a:cubicBezTo>
                <a:cubicBezTo>
                  <a:pt x="1013" y="1755"/>
                  <a:pt x="953" y="1767"/>
                  <a:pt x="929" y="1778"/>
                </a:cubicBezTo>
                <a:cubicBezTo>
                  <a:pt x="763" y="1243"/>
                  <a:pt x="632" y="695"/>
                  <a:pt x="584" y="147"/>
                </a:cubicBezTo>
                <a:cubicBezTo>
                  <a:pt x="648" y="45"/>
                  <a:pt x="626" y="1"/>
                  <a:pt x="59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18"/>
          <p:cNvSpPr/>
          <p:nvPr/>
        </p:nvSpPr>
        <p:spPr>
          <a:xfrm>
            <a:off x="-600950" y="3806100"/>
            <a:ext cx="3284538" cy="1337403"/>
          </a:xfrm>
          <a:custGeom>
            <a:rect b="b" l="l" r="r" t="t"/>
            <a:pathLst>
              <a:path extrusionOk="0" h="13347" w="32779">
                <a:moveTo>
                  <a:pt x="12484" y="0"/>
                </a:moveTo>
                <a:cubicBezTo>
                  <a:pt x="11426" y="0"/>
                  <a:pt x="10371" y="246"/>
                  <a:pt x="9418" y="702"/>
                </a:cubicBezTo>
                <a:cubicBezTo>
                  <a:pt x="9418" y="702"/>
                  <a:pt x="6632" y="2179"/>
                  <a:pt x="5072" y="4274"/>
                </a:cubicBezTo>
                <a:cubicBezTo>
                  <a:pt x="3547" y="6307"/>
                  <a:pt x="2057" y="7065"/>
                  <a:pt x="691" y="7065"/>
                </a:cubicBezTo>
                <a:cubicBezTo>
                  <a:pt x="457" y="7065"/>
                  <a:pt x="227" y="7042"/>
                  <a:pt x="0" y="7001"/>
                </a:cubicBezTo>
                <a:lnTo>
                  <a:pt x="0" y="13347"/>
                </a:lnTo>
                <a:lnTo>
                  <a:pt x="32778" y="13347"/>
                </a:lnTo>
                <a:cubicBezTo>
                  <a:pt x="32528" y="12930"/>
                  <a:pt x="32290" y="12513"/>
                  <a:pt x="32040" y="12108"/>
                </a:cubicBezTo>
                <a:cubicBezTo>
                  <a:pt x="31730" y="11620"/>
                  <a:pt x="31409" y="11120"/>
                  <a:pt x="31076" y="10644"/>
                </a:cubicBezTo>
                <a:cubicBezTo>
                  <a:pt x="30433" y="9751"/>
                  <a:pt x="29706" y="8894"/>
                  <a:pt x="28813" y="8239"/>
                </a:cubicBezTo>
                <a:cubicBezTo>
                  <a:pt x="28373" y="7929"/>
                  <a:pt x="27897" y="7655"/>
                  <a:pt x="27397" y="7477"/>
                </a:cubicBezTo>
                <a:cubicBezTo>
                  <a:pt x="26801" y="7274"/>
                  <a:pt x="26170" y="7191"/>
                  <a:pt x="25551" y="7191"/>
                </a:cubicBezTo>
                <a:cubicBezTo>
                  <a:pt x="24595" y="7208"/>
                  <a:pt x="23639" y="7391"/>
                  <a:pt x="22688" y="7391"/>
                </a:cubicBezTo>
                <a:cubicBezTo>
                  <a:pt x="22336" y="7391"/>
                  <a:pt x="21985" y="7366"/>
                  <a:pt x="21634" y="7298"/>
                </a:cubicBezTo>
                <a:cubicBezTo>
                  <a:pt x="21074" y="7179"/>
                  <a:pt x="20515" y="6953"/>
                  <a:pt x="20086" y="6560"/>
                </a:cubicBezTo>
                <a:cubicBezTo>
                  <a:pt x="19658" y="6155"/>
                  <a:pt x="19408" y="5619"/>
                  <a:pt x="19169" y="5096"/>
                </a:cubicBezTo>
                <a:cubicBezTo>
                  <a:pt x="18943" y="4572"/>
                  <a:pt x="18753" y="4024"/>
                  <a:pt x="18467" y="3536"/>
                </a:cubicBezTo>
                <a:cubicBezTo>
                  <a:pt x="18193" y="3060"/>
                  <a:pt x="17872" y="2619"/>
                  <a:pt x="17514" y="2238"/>
                </a:cubicBezTo>
                <a:cubicBezTo>
                  <a:pt x="16764" y="1440"/>
                  <a:pt x="15836" y="809"/>
                  <a:pt x="14824" y="428"/>
                </a:cubicBezTo>
                <a:cubicBezTo>
                  <a:pt x="14069" y="138"/>
                  <a:pt x="13276" y="0"/>
                  <a:pt x="124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18"/>
          <p:cNvSpPr/>
          <p:nvPr/>
        </p:nvSpPr>
        <p:spPr>
          <a:xfrm>
            <a:off x="1465321" y="4811730"/>
            <a:ext cx="61023" cy="75152"/>
          </a:xfrm>
          <a:custGeom>
            <a:rect b="b" l="l" r="r" t="t"/>
            <a:pathLst>
              <a:path extrusionOk="0" h="750" w="609">
                <a:moveTo>
                  <a:pt x="388" y="1"/>
                </a:moveTo>
                <a:cubicBezTo>
                  <a:pt x="331" y="1"/>
                  <a:pt x="275" y="19"/>
                  <a:pt x="239" y="60"/>
                </a:cubicBezTo>
                <a:cubicBezTo>
                  <a:pt x="132" y="179"/>
                  <a:pt x="49" y="334"/>
                  <a:pt x="13" y="489"/>
                </a:cubicBezTo>
                <a:cubicBezTo>
                  <a:pt x="1" y="596"/>
                  <a:pt x="49" y="715"/>
                  <a:pt x="168" y="739"/>
                </a:cubicBezTo>
                <a:cubicBezTo>
                  <a:pt x="188" y="746"/>
                  <a:pt x="210" y="749"/>
                  <a:pt x="232" y="749"/>
                </a:cubicBezTo>
                <a:cubicBezTo>
                  <a:pt x="321" y="749"/>
                  <a:pt x="408" y="692"/>
                  <a:pt x="418" y="596"/>
                </a:cubicBezTo>
                <a:cubicBezTo>
                  <a:pt x="430" y="489"/>
                  <a:pt x="477" y="417"/>
                  <a:pt x="537" y="346"/>
                </a:cubicBezTo>
                <a:cubicBezTo>
                  <a:pt x="608" y="251"/>
                  <a:pt x="608" y="132"/>
                  <a:pt x="537" y="48"/>
                </a:cubicBezTo>
                <a:cubicBezTo>
                  <a:pt x="501" y="19"/>
                  <a:pt x="444" y="1"/>
                  <a:pt x="3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18"/>
          <p:cNvSpPr/>
          <p:nvPr/>
        </p:nvSpPr>
        <p:spPr>
          <a:xfrm>
            <a:off x="1529752" y="4876761"/>
            <a:ext cx="56214" cy="63027"/>
          </a:xfrm>
          <a:custGeom>
            <a:rect b="b" l="l" r="r" t="t"/>
            <a:pathLst>
              <a:path extrusionOk="0" h="629" w="561">
                <a:moveTo>
                  <a:pt x="339" y="0"/>
                </a:moveTo>
                <a:cubicBezTo>
                  <a:pt x="265" y="0"/>
                  <a:pt x="192" y="29"/>
                  <a:pt x="168" y="102"/>
                </a:cubicBezTo>
                <a:cubicBezTo>
                  <a:pt x="120" y="173"/>
                  <a:pt x="84" y="245"/>
                  <a:pt x="49" y="316"/>
                </a:cubicBezTo>
                <a:cubicBezTo>
                  <a:pt x="1" y="423"/>
                  <a:pt x="13" y="542"/>
                  <a:pt x="120" y="602"/>
                </a:cubicBezTo>
                <a:cubicBezTo>
                  <a:pt x="150" y="619"/>
                  <a:pt x="189" y="628"/>
                  <a:pt x="229" y="628"/>
                </a:cubicBezTo>
                <a:cubicBezTo>
                  <a:pt x="300" y="628"/>
                  <a:pt x="371" y="599"/>
                  <a:pt x="394" y="530"/>
                </a:cubicBezTo>
                <a:cubicBezTo>
                  <a:pt x="441" y="459"/>
                  <a:pt x="477" y="376"/>
                  <a:pt x="525" y="304"/>
                </a:cubicBezTo>
                <a:cubicBezTo>
                  <a:pt x="560" y="197"/>
                  <a:pt x="549" y="78"/>
                  <a:pt x="441" y="18"/>
                </a:cubicBezTo>
                <a:cubicBezTo>
                  <a:pt x="411" y="7"/>
                  <a:pt x="375" y="0"/>
                  <a:pt x="3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18"/>
          <p:cNvSpPr/>
          <p:nvPr/>
        </p:nvSpPr>
        <p:spPr>
          <a:xfrm>
            <a:off x="1625244" y="4919147"/>
            <a:ext cx="41885" cy="76455"/>
          </a:xfrm>
          <a:custGeom>
            <a:rect b="b" l="l" r="r" t="t"/>
            <a:pathLst>
              <a:path extrusionOk="0" h="763" w="418">
                <a:moveTo>
                  <a:pt x="203" y="0"/>
                </a:moveTo>
                <a:cubicBezTo>
                  <a:pt x="84" y="0"/>
                  <a:pt x="0" y="96"/>
                  <a:pt x="0" y="215"/>
                </a:cubicBezTo>
                <a:lnTo>
                  <a:pt x="0" y="548"/>
                </a:lnTo>
                <a:cubicBezTo>
                  <a:pt x="0" y="655"/>
                  <a:pt x="84" y="762"/>
                  <a:pt x="203" y="762"/>
                </a:cubicBezTo>
                <a:cubicBezTo>
                  <a:pt x="322" y="762"/>
                  <a:pt x="417" y="667"/>
                  <a:pt x="417" y="548"/>
                </a:cubicBezTo>
                <a:lnTo>
                  <a:pt x="417" y="215"/>
                </a:lnTo>
                <a:cubicBezTo>
                  <a:pt x="417" y="107"/>
                  <a:pt x="322" y="0"/>
                  <a:pt x="2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8"/>
          <p:cNvSpPr/>
          <p:nvPr/>
        </p:nvSpPr>
        <p:spPr>
          <a:xfrm>
            <a:off x="1746890" y="4955320"/>
            <a:ext cx="62126" cy="75653"/>
          </a:xfrm>
          <a:custGeom>
            <a:rect b="b" l="l" r="r" t="t"/>
            <a:pathLst>
              <a:path extrusionOk="0" h="755" w="620">
                <a:moveTo>
                  <a:pt x="234" y="0"/>
                </a:moveTo>
                <a:cubicBezTo>
                  <a:pt x="194" y="0"/>
                  <a:pt x="154" y="11"/>
                  <a:pt x="120" y="32"/>
                </a:cubicBezTo>
                <a:cubicBezTo>
                  <a:pt x="13" y="92"/>
                  <a:pt x="1" y="223"/>
                  <a:pt x="48" y="306"/>
                </a:cubicBezTo>
                <a:cubicBezTo>
                  <a:pt x="108" y="425"/>
                  <a:pt x="168" y="532"/>
                  <a:pt x="215" y="651"/>
                </a:cubicBezTo>
                <a:cubicBezTo>
                  <a:pt x="246" y="720"/>
                  <a:pt x="316" y="755"/>
                  <a:pt x="387" y="755"/>
                </a:cubicBezTo>
                <a:cubicBezTo>
                  <a:pt x="427" y="755"/>
                  <a:pt x="467" y="744"/>
                  <a:pt x="501" y="723"/>
                </a:cubicBezTo>
                <a:cubicBezTo>
                  <a:pt x="596" y="663"/>
                  <a:pt x="620" y="544"/>
                  <a:pt x="572" y="449"/>
                </a:cubicBezTo>
                <a:cubicBezTo>
                  <a:pt x="513" y="330"/>
                  <a:pt x="453" y="223"/>
                  <a:pt x="406" y="104"/>
                </a:cubicBezTo>
                <a:cubicBezTo>
                  <a:pt x="375" y="35"/>
                  <a:pt x="305" y="0"/>
                  <a:pt x="2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8"/>
          <p:cNvSpPr/>
          <p:nvPr/>
        </p:nvSpPr>
        <p:spPr>
          <a:xfrm>
            <a:off x="1842383" y="4945099"/>
            <a:ext cx="64530" cy="72246"/>
          </a:xfrm>
          <a:custGeom>
            <a:rect b="b" l="l" r="r" t="t"/>
            <a:pathLst>
              <a:path extrusionOk="0" h="721" w="644">
                <a:moveTo>
                  <a:pt x="236" y="0"/>
                </a:moveTo>
                <a:cubicBezTo>
                  <a:pt x="202" y="0"/>
                  <a:pt x="169" y="9"/>
                  <a:pt x="143" y="27"/>
                </a:cubicBezTo>
                <a:cubicBezTo>
                  <a:pt x="36" y="87"/>
                  <a:pt x="0" y="206"/>
                  <a:pt x="60" y="313"/>
                </a:cubicBezTo>
                <a:cubicBezTo>
                  <a:pt x="119" y="408"/>
                  <a:pt x="179" y="515"/>
                  <a:pt x="227" y="622"/>
                </a:cubicBezTo>
                <a:cubicBezTo>
                  <a:pt x="259" y="680"/>
                  <a:pt x="338" y="720"/>
                  <a:pt x="414" y="720"/>
                </a:cubicBezTo>
                <a:cubicBezTo>
                  <a:pt x="449" y="720"/>
                  <a:pt x="483" y="712"/>
                  <a:pt x="512" y="694"/>
                </a:cubicBezTo>
                <a:cubicBezTo>
                  <a:pt x="596" y="634"/>
                  <a:pt x="643" y="515"/>
                  <a:pt x="584" y="408"/>
                </a:cubicBezTo>
                <a:cubicBezTo>
                  <a:pt x="524" y="313"/>
                  <a:pt x="465" y="206"/>
                  <a:pt x="417" y="98"/>
                </a:cubicBezTo>
                <a:cubicBezTo>
                  <a:pt x="392" y="41"/>
                  <a:pt x="311" y="0"/>
                  <a:pt x="2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8"/>
          <p:cNvSpPr/>
          <p:nvPr/>
        </p:nvSpPr>
        <p:spPr>
          <a:xfrm>
            <a:off x="1916332" y="4896802"/>
            <a:ext cx="66935" cy="79260"/>
          </a:xfrm>
          <a:custGeom>
            <a:rect b="b" l="l" r="r" t="t"/>
            <a:pathLst>
              <a:path extrusionOk="0" h="791" w="668">
                <a:moveTo>
                  <a:pt x="237" y="1"/>
                </a:moveTo>
                <a:cubicBezTo>
                  <a:pt x="199" y="1"/>
                  <a:pt x="161" y="11"/>
                  <a:pt x="131" y="33"/>
                </a:cubicBezTo>
                <a:cubicBezTo>
                  <a:pt x="24" y="92"/>
                  <a:pt x="1" y="211"/>
                  <a:pt x="60" y="319"/>
                </a:cubicBezTo>
                <a:cubicBezTo>
                  <a:pt x="120" y="438"/>
                  <a:pt x="191" y="557"/>
                  <a:pt x="251" y="688"/>
                </a:cubicBezTo>
                <a:cubicBezTo>
                  <a:pt x="289" y="756"/>
                  <a:pt x="357" y="791"/>
                  <a:pt x="425" y="791"/>
                </a:cubicBezTo>
                <a:cubicBezTo>
                  <a:pt x="464" y="791"/>
                  <a:pt x="502" y="780"/>
                  <a:pt x="536" y="759"/>
                </a:cubicBezTo>
                <a:cubicBezTo>
                  <a:pt x="632" y="700"/>
                  <a:pt x="667" y="580"/>
                  <a:pt x="608" y="473"/>
                </a:cubicBezTo>
                <a:cubicBezTo>
                  <a:pt x="548" y="354"/>
                  <a:pt x="477" y="235"/>
                  <a:pt x="417" y="104"/>
                </a:cubicBezTo>
                <a:cubicBezTo>
                  <a:pt x="379" y="35"/>
                  <a:pt x="306" y="1"/>
                  <a:pt x="2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8"/>
          <p:cNvSpPr/>
          <p:nvPr/>
        </p:nvSpPr>
        <p:spPr>
          <a:xfrm>
            <a:off x="1985572" y="4868044"/>
            <a:ext cx="57316" cy="63929"/>
          </a:xfrm>
          <a:custGeom>
            <a:rect b="b" l="l" r="r" t="t"/>
            <a:pathLst>
              <a:path extrusionOk="0" h="638" w="572">
                <a:moveTo>
                  <a:pt x="254" y="1"/>
                </a:moveTo>
                <a:cubicBezTo>
                  <a:pt x="237" y="1"/>
                  <a:pt x="219" y="4"/>
                  <a:pt x="202" y="10"/>
                </a:cubicBezTo>
                <a:cubicBezTo>
                  <a:pt x="95" y="34"/>
                  <a:pt x="0" y="153"/>
                  <a:pt x="48" y="260"/>
                </a:cubicBezTo>
                <a:lnTo>
                  <a:pt x="143" y="486"/>
                </a:lnTo>
                <a:cubicBezTo>
                  <a:pt x="173" y="566"/>
                  <a:pt x="253" y="638"/>
                  <a:pt x="341" y="638"/>
                </a:cubicBezTo>
                <a:cubicBezTo>
                  <a:pt x="358" y="638"/>
                  <a:pt x="376" y="635"/>
                  <a:pt x="393" y="629"/>
                </a:cubicBezTo>
                <a:cubicBezTo>
                  <a:pt x="500" y="606"/>
                  <a:pt x="572" y="486"/>
                  <a:pt x="536" y="379"/>
                </a:cubicBezTo>
                <a:lnTo>
                  <a:pt x="453" y="153"/>
                </a:lnTo>
                <a:cubicBezTo>
                  <a:pt x="413" y="65"/>
                  <a:pt x="334" y="1"/>
                  <a:pt x="2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18"/>
          <p:cNvSpPr/>
          <p:nvPr/>
        </p:nvSpPr>
        <p:spPr>
          <a:xfrm>
            <a:off x="2152509" y="4882172"/>
            <a:ext cx="47897" cy="66835"/>
          </a:xfrm>
          <a:custGeom>
            <a:rect b="b" l="l" r="r" t="t"/>
            <a:pathLst>
              <a:path extrusionOk="0" h="667" w="478">
                <a:moveTo>
                  <a:pt x="263" y="0"/>
                </a:moveTo>
                <a:cubicBezTo>
                  <a:pt x="120" y="0"/>
                  <a:pt x="49" y="84"/>
                  <a:pt x="49" y="203"/>
                </a:cubicBezTo>
                <a:cubicBezTo>
                  <a:pt x="37" y="298"/>
                  <a:pt x="37" y="369"/>
                  <a:pt x="25" y="465"/>
                </a:cubicBezTo>
                <a:cubicBezTo>
                  <a:pt x="1" y="560"/>
                  <a:pt x="120" y="667"/>
                  <a:pt x="227" y="667"/>
                </a:cubicBezTo>
                <a:cubicBezTo>
                  <a:pt x="346" y="667"/>
                  <a:pt x="418" y="572"/>
                  <a:pt x="441" y="465"/>
                </a:cubicBezTo>
                <a:cubicBezTo>
                  <a:pt x="453" y="369"/>
                  <a:pt x="453" y="298"/>
                  <a:pt x="465" y="203"/>
                </a:cubicBezTo>
                <a:cubicBezTo>
                  <a:pt x="477" y="107"/>
                  <a:pt x="358" y="0"/>
                  <a:pt x="2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18"/>
          <p:cNvSpPr/>
          <p:nvPr/>
        </p:nvSpPr>
        <p:spPr>
          <a:xfrm>
            <a:off x="2216939" y="4896301"/>
            <a:ext cx="58618" cy="92287"/>
          </a:xfrm>
          <a:custGeom>
            <a:rect b="b" l="l" r="r" t="t"/>
            <a:pathLst>
              <a:path extrusionOk="0" h="921" w="585">
                <a:moveTo>
                  <a:pt x="336" y="1"/>
                </a:moveTo>
                <a:cubicBezTo>
                  <a:pt x="256" y="1"/>
                  <a:pt x="179" y="48"/>
                  <a:pt x="156" y="157"/>
                </a:cubicBezTo>
                <a:cubicBezTo>
                  <a:pt x="108" y="324"/>
                  <a:pt x="72" y="502"/>
                  <a:pt x="37" y="657"/>
                </a:cubicBezTo>
                <a:cubicBezTo>
                  <a:pt x="1" y="814"/>
                  <a:pt x="128" y="920"/>
                  <a:pt x="249" y="920"/>
                </a:cubicBezTo>
                <a:cubicBezTo>
                  <a:pt x="329" y="920"/>
                  <a:pt x="406" y="873"/>
                  <a:pt x="430" y="764"/>
                </a:cubicBezTo>
                <a:cubicBezTo>
                  <a:pt x="477" y="597"/>
                  <a:pt x="513" y="419"/>
                  <a:pt x="549" y="264"/>
                </a:cubicBezTo>
                <a:cubicBezTo>
                  <a:pt x="584" y="107"/>
                  <a:pt x="457" y="1"/>
                  <a:pt x="3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8"/>
          <p:cNvSpPr/>
          <p:nvPr/>
        </p:nvSpPr>
        <p:spPr>
          <a:xfrm>
            <a:off x="2292091" y="4975862"/>
            <a:ext cx="57416" cy="69741"/>
          </a:xfrm>
          <a:custGeom>
            <a:rect b="b" l="l" r="r" t="t"/>
            <a:pathLst>
              <a:path extrusionOk="0" h="696" w="573">
                <a:moveTo>
                  <a:pt x="353" y="0"/>
                </a:moveTo>
                <a:cubicBezTo>
                  <a:pt x="280" y="0"/>
                  <a:pt x="203" y="38"/>
                  <a:pt x="180" y="101"/>
                </a:cubicBezTo>
                <a:cubicBezTo>
                  <a:pt x="132" y="196"/>
                  <a:pt x="84" y="303"/>
                  <a:pt x="37" y="387"/>
                </a:cubicBezTo>
                <a:cubicBezTo>
                  <a:pt x="1" y="494"/>
                  <a:pt x="13" y="613"/>
                  <a:pt x="120" y="673"/>
                </a:cubicBezTo>
                <a:cubicBezTo>
                  <a:pt x="147" y="688"/>
                  <a:pt x="182" y="696"/>
                  <a:pt x="217" y="696"/>
                </a:cubicBezTo>
                <a:cubicBezTo>
                  <a:pt x="291" y="696"/>
                  <a:pt x="370" y="662"/>
                  <a:pt x="394" y="589"/>
                </a:cubicBezTo>
                <a:cubicBezTo>
                  <a:pt x="442" y="506"/>
                  <a:pt x="489" y="399"/>
                  <a:pt x="537" y="315"/>
                </a:cubicBezTo>
                <a:cubicBezTo>
                  <a:pt x="572" y="220"/>
                  <a:pt x="561" y="89"/>
                  <a:pt x="453" y="30"/>
                </a:cubicBezTo>
                <a:cubicBezTo>
                  <a:pt x="426" y="10"/>
                  <a:pt x="390" y="0"/>
                  <a:pt x="3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8"/>
          <p:cNvSpPr/>
          <p:nvPr/>
        </p:nvSpPr>
        <p:spPr>
          <a:xfrm>
            <a:off x="2353014" y="5042696"/>
            <a:ext cx="59721" cy="58117"/>
          </a:xfrm>
          <a:custGeom>
            <a:rect b="b" l="l" r="r" t="t"/>
            <a:pathLst>
              <a:path extrusionOk="0" h="580" w="596">
                <a:moveTo>
                  <a:pt x="361" y="1"/>
                </a:moveTo>
                <a:cubicBezTo>
                  <a:pt x="291" y="1"/>
                  <a:pt x="227" y="40"/>
                  <a:pt x="179" y="113"/>
                </a:cubicBezTo>
                <a:cubicBezTo>
                  <a:pt x="131" y="172"/>
                  <a:pt x="107" y="232"/>
                  <a:pt x="60" y="267"/>
                </a:cubicBezTo>
                <a:cubicBezTo>
                  <a:pt x="0" y="363"/>
                  <a:pt x="48" y="506"/>
                  <a:pt x="131" y="553"/>
                </a:cubicBezTo>
                <a:cubicBezTo>
                  <a:pt x="164" y="572"/>
                  <a:pt x="199" y="580"/>
                  <a:pt x="232" y="580"/>
                </a:cubicBezTo>
                <a:cubicBezTo>
                  <a:pt x="306" y="580"/>
                  <a:pt x="376" y="539"/>
                  <a:pt x="417" y="482"/>
                </a:cubicBezTo>
                <a:cubicBezTo>
                  <a:pt x="465" y="422"/>
                  <a:pt x="488" y="363"/>
                  <a:pt x="536" y="315"/>
                </a:cubicBezTo>
                <a:cubicBezTo>
                  <a:pt x="596" y="220"/>
                  <a:pt x="548" y="77"/>
                  <a:pt x="465" y="29"/>
                </a:cubicBezTo>
                <a:cubicBezTo>
                  <a:pt x="430" y="10"/>
                  <a:pt x="395" y="1"/>
                  <a:pt x="3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18"/>
          <p:cNvSpPr/>
          <p:nvPr/>
        </p:nvSpPr>
        <p:spPr>
          <a:xfrm>
            <a:off x="1346081" y="4932274"/>
            <a:ext cx="47797" cy="64530"/>
          </a:xfrm>
          <a:custGeom>
            <a:rect b="b" l="l" r="r" t="t"/>
            <a:pathLst>
              <a:path extrusionOk="0" h="644" w="477">
                <a:moveTo>
                  <a:pt x="227" y="0"/>
                </a:moveTo>
                <a:cubicBezTo>
                  <a:pt x="119" y="24"/>
                  <a:pt x="0" y="95"/>
                  <a:pt x="12" y="215"/>
                </a:cubicBezTo>
                <a:cubicBezTo>
                  <a:pt x="36" y="286"/>
                  <a:pt x="36" y="357"/>
                  <a:pt x="48" y="441"/>
                </a:cubicBezTo>
                <a:cubicBezTo>
                  <a:pt x="48" y="500"/>
                  <a:pt x="60" y="536"/>
                  <a:pt x="107" y="584"/>
                </a:cubicBezTo>
                <a:cubicBezTo>
                  <a:pt x="131" y="619"/>
                  <a:pt x="191" y="643"/>
                  <a:pt x="250" y="643"/>
                </a:cubicBezTo>
                <a:cubicBezTo>
                  <a:pt x="358" y="643"/>
                  <a:pt x="477" y="560"/>
                  <a:pt x="465" y="441"/>
                </a:cubicBezTo>
                <a:cubicBezTo>
                  <a:pt x="441" y="357"/>
                  <a:pt x="441" y="286"/>
                  <a:pt x="429" y="215"/>
                </a:cubicBezTo>
                <a:cubicBezTo>
                  <a:pt x="429" y="155"/>
                  <a:pt x="417" y="107"/>
                  <a:pt x="369" y="60"/>
                </a:cubicBezTo>
                <a:cubicBezTo>
                  <a:pt x="346" y="36"/>
                  <a:pt x="286" y="0"/>
                  <a:pt x="2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8"/>
          <p:cNvSpPr/>
          <p:nvPr/>
        </p:nvSpPr>
        <p:spPr>
          <a:xfrm>
            <a:off x="1429549" y="4935781"/>
            <a:ext cx="46694" cy="82467"/>
          </a:xfrm>
          <a:custGeom>
            <a:rect b="b" l="l" r="r" t="t"/>
            <a:pathLst>
              <a:path extrusionOk="0" h="823" w="466">
                <a:moveTo>
                  <a:pt x="227" y="1"/>
                </a:moveTo>
                <a:cubicBezTo>
                  <a:pt x="108" y="1"/>
                  <a:pt x="1" y="84"/>
                  <a:pt x="13" y="203"/>
                </a:cubicBezTo>
                <a:cubicBezTo>
                  <a:pt x="36" y="346"/>
                  <a:pt x="36" y="477"/>
                  <a:pt x="48" y="608"/>
                </a:cubicBezTo>
                <a:cubicBezTo>
                  <a:pt x="60" y="715"/>
                  <a:pt x="132" y="822"/>
                  <a:pt x="251" y="822"/>
                </a:cubicBezTo>
                <a:cubicBezTo>
                  <a:pt x="358" y="822"/>
                  <a:pt x="465" y="727"/>
                  <a:pt x="465" y="608"/>
                </a:cubicBezTo>
                <a:cubicBezTo>
                  <a:pt x="441" y="477"/>
                  <a:pt x="441" y="346"/>
                  <a:pt x="429" y="203"/>
                </a:cubicBezTo>
                <a:cubicBezTo>
                  <a:pt x="417" y="108"/>
                  <a:pt x="346" y="1"/>
                  <a:pt x="2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8"/>
          <p:cNvSpPr/>
          <p:nvPr/>
        </p:nvSpPr>
        <p:spPr>
          <a:xfrm>
            <a:off x="1542878" y="4997906"/>
            <a:ext cx="44290" cy="87176"/>
          </a:xfrm>
          <a:custGeom>
            <a:rect b="b" l="l" r="r" t="t"/>
            <a:pathLst>
              <a:path extrusionOk="0" h="870" w="442">
                <a:moveTo>
                  <a:pt x="215" y="0"/>
                </a:moveTo>
                <a:cubicBezTo>
                  <a:pt x="108" y="0"/>
                  <a:pt x="1" y="95"/>
                  <a:pt x="1" y="214"/>
                </a:cubicBezTo>
                <a:cubicBezTo>
                  <a:pt x="13" y="357"/>
                  <a:pt x="13" y="512"/>
                  <a:pt x="37" y="655"/>
                </a:cubicBezTo>
                <a:cubicBezTo>
                  <a:pt x="37" y="774"/>
                  <a:pt x="120" y="869"/>
                  <a:pt x="239" y="869"/>
                </a:cubicBezTo>
                <a:cubicBezTo>
                  <a:pt x="346" y="869"/>
                  <a:pt x="441" y="774"/>
                  <a:pt x="441" y="655"/>
                </a:cubicBezTo>
                <a:cubicBezTo>
                  <a:pt x="429" y="512"/>
                  <a:pt x="429" y="357"/>
                  <a:pt x="418" y="214"/>
                </a:cubicBezTo>
                <a:cubicBezTo>
                  <a:pt x="418" y="95"/>
                  <a:pt x="322"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18"/>
          <p:cNvSpPr/>
          <p:nvPr/>
        </p:nvSpPr>
        <p:spPr>
          <a:xfrm>
            <a:off x="1649092" y="5049911"/>
            <a:ext cx="50201" cy="67035"/>
          </a:xfrm>
          <a:custGeom>
            <a:rect b="b" l="l" r="r" t="t"/>
            <a:pathLst>
              <a:path extrusionOk="0" h="669" w="501">
                <a:moveTo>
                  <a:pt x="217" y="0"/>
                </a:moveTo>
                <a:cubicBezTo>
                  <a:pt x="204" y="0"/>
                  <a:pt x="192" y="2"/>
                  <a:pt x="179" y="5"/>
                </a:cubicBezTo>
                <a:cubicBezTo>
                  <a:pt x="60" y="41"/>
                  <a:pt x="1" y="136"/>
                  <a:pt x="24" y="255"/>
                </a:cubicBezTo>
                <a:cubicBezTo>
                  <a:pt x="48" y="350"/>
                  <a:pt x="72" y="422"/>
                  <a:pt x="84" y="517"/>
                </a:cubicBezTo>
                <a:cubicBezTo>
                  <a:pt x="114" y="597"/>
                  <a:pt x="202" y="668"/>
                  <a:pt x="286" y="668"/>
                </a:cubicBezTo>
                <a:cubicBezTo>
                  <a:pt x="302" y="668"/>
                  <a:pt x="318" y="666"/>
                  <a:pt x="334" y="660"/>
                </a:cubicBezTo>
                <a:cubicBezTo>
                  <a:pt x="441" y="636"/>
                  <a:pt x="501" y="529"/>
                  <a:pt x="489" y="410"/>
                </a:cubicBezTo>
                <a:cubicBezTo>
                  <a:pt x="477" y="315"/>
                  <a:pt x="441" y="243"/>
                  <a:pt x="429" y="160"/>
                </a:cubicBezTo>
                <a:cubicBezTo>
                  <a:pt x="398" y="67"/>
                  <a:pt x="304" y="0"/>
                  <a:pt x="2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8"/>
          <p:cNvSpPr/>
          <p:nvPr/>
        </p:nvSpPr>
        <p:spPr>
          <a:xfrm>
            <a:off x="1755307" y="5053017"/>
            <a:ext cx="51404" cy="61124"/>
          </a:xfrm>
          <a:custGeom>
            <a:rect b="b" l="l" r="r" t="t"/>
            <a:pathLst>
              <a:path extrusionOk="0" h="610" w="513">
                <a:moveTo>
                  <a:pt x="231" y="0"/>
                </a:moveTo>
                <a:cubicBezTo>
                  <a:pt x="213" y="0"/>
                  <a:pt x="196" y="3"/>
                  <a:pt x="179" y="10"/>
                </a:cubicBezTo>
                <a:cubicBezTo>
                  <a:pt x="72" y="33"/>
                  <a:pt x="0" y="141"/>
                  <a:pt x="24" y="260"/>
                </a:cubicBezTo>
                <a:cubicBezTo>
                  <a:pt x="36" y="319"/>
                  <a:pt x="72" y="391"/>
                  <a:pt x="84" y="450"/>
                </a:cubicBezTo>
                <a:cubicBezTo>
                  <a:pt x="104" y="543"/>
                  <a:pt x="197" y="610"/>
                  <a:pt x="291" y="610"/>
                </a:cubicBezTo>
                <a:cubicBezTo>
                  <a:pt x="305" y="610"/>
                  <a:pt x="320" y="608"/>
                  <a:pt x="334" y="605"/>
                </a:cubicBezTo>
                <a:cubicBezTo>
                  <a:pt x="441" y="569"/>
                  <a:pt x="512" y="450"/>
                  <a:pt x="488" y="343"/>
                </a:cubicBezTo>
                <a:cubicBezTo>
                  <a:pt x="465" y="284"/>
                  <a:pt x="441" y="212"/>
                  <a:pt x="429" y="153"/>
                </a:cubicBezTo>
                <a:cubicBezTo>
                  <a:pt x="399" y="64"/>
                  <a:pt x="314" y="0"/>
                  <a:pt x="2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8"/>
          <p:cNvSpPr/>
          <p:nvPr/>
        </p:nvSpPr>
        <p:spPr>
          <a:xfrm>
            <a:off x="1845990" y="5046504"/>
            <a:ext cx="60923" cy="66234"/>
          </a:xfrm>
          <a:custGeom>
            <a:rect b="b" l="l" r="r" t="t"/>
            <a:pathLst>
              <a:path extrusionOk="0" h="661" w="608">
                <a:moveTo>
                  <a:pt x="227" y="0"/>
                </a:moveTo>
                <a:cubicBezTo>
                  <a:pt x="193" y="0"/>
                  <a:pt x="161" y="9"/>
                  <a:pt x="131" y="27"/>
                </a:cubicBezTo>
                <a:cubicBezTo>
                  <a:pt x="24" y="87"/>
                  <a:pt x="0" y="206"/>
                  <a:pt x="60" y="313"/>
                </a:cubicBezTo>
                <a:cubicBezTo>
                  <a:pt x="107" y="396"/>
                  <a:pt x="143" y="468"/>
                  <a:pt x="191" y="563"/>
                </a:cubicBezTo>
                <a:cubicBezTo>
                  <a:pt x="232" y="620"/>
                  <a:pt x="307" y="661"/>
                  <a:pt x="381" y="661"/>
                </a:cubicBezTo>
                <a:cubicBezTo>
                  <a:pt x="414" y="661"/>
                  <a:pt x="447" y="653"/>
                  <a:pt x="476" y="634"/>
                </a:cubicBezTo>
                <a:cubicBezTo>
                  <a:pt x="560" y="575"/>
                  <a:pt x="607" y="456"/>
                  <a:pt x="548" y="349"/>
                </a:cubicBezTo>
                <a:cubicBezTo>
                  <a:pt x="500" y="265"/>
                  <a:pt x="452" y="194"/>
                  <a:pt x="417" y="98"/>
                </a:cubicBezTo>
                <a:cubicBezTo>
                  <a:pt x="376" y="41"/>
                  <a:pt x="301" y="0"/>
                  <a:pt x="2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18"/>
          <p:cNvSpPr/>
          <p:nvPr/>
        </p:nvSpPr>
        <p:spPr>
          <a:xfrm>
            <a:off x="1916332" y="5017846"/>
            <a:ext cx="59721" cy="60623"/>
          </a:xfrm>
          <a:custGeom>
            <a:rect b="b" l="l" r="r" t="t"/>
            <a:pathLst>
              <a:path extrusionOk="0" h="605" w="596">
                <a:moveTo>
                  <a:pt x="222" y="1"/>
                </a:moveTo>
                <a:cubicBezTo>
                  <a:pt x="189" y="1"/>
                  <a:pt x="157" y="9"/>
                  <a:pt x="131" y="27"/>
                </a:cubicBezTo>
                <a:cubicBezTo>
                  <a:pt x="36" y="87"/>
                  <a:pt x="1" y="206"/>
                  <a:pt x="60" y="313"/>
                </a:cubicBezTo>
                <a:cubicBezTo>
                  <a:pt x="96" y="373"/>
                  <a:pt x="131" y="444"/>
                  <a:pt x="179" y="504"/>
                </a:cubicBezTo>
                <a:cubicBezTo>
                  <a:pt x="219" y="567"/>
                  <a:pt x="290" y="604"/>
                  <a:pt x="358" y="604"/>
                </a:cubicBezTo>
                <a:cubicBezTo>
                  <a:pt x="392" y="604"/>
                  <a:pt x="425" y="595"/>
                  <a:pt x="453" y="575"/>
                </a:cubicBezTo>
                <a:cubicBezTo>
                  <a:pt x="548" y="515"/>
                  <a:pt x="596" y="396"/>
                  <a:pt x="536" y="301"/>
                </a:cubicBezTo>
                <a:cubicBezTo>
                  <a:pt x="489" y="242"/>
                  <a:pt x="453" y="158"/>
                  <a:pt x="417" y="99"/>
                </a:cubicBezTo>
                <a:cubicBezTo>
                  <a:pt x="376" y="41"/>
                  <a:pt x="295" y="1"/>
                  <a:pt x="2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8"/>
          <p:cNvSpPr/>
          <p:nvPr/>
        </p:nvSpPr>
        <p:spPr>
          <a:xfrm>
            <a:off x="1987876" y="4985982"/>
            <a:ext cx="50201" cy="87176"/>
          </a:xfrm>
          <a:custGeom>
            <a:rect b="b" l="l" r="r" t="t"/>
            <a:pathLst>
              <a:path extrusionOk="0" h="870" w="501">
                <a:moveTo>
                  <a:pt x="215" y="0"/>
                </a:moveTo>
                <a:cubicBezTo>
                  <a:pt x="120" y="0"/>
                  <a:pt x="1" y="107"/>
                  <a:pt x="13" y="214"/>
                </a:cubicBezTo>
                <a:cubicBezTo>
                  <a:pt x="25" y="357"/>
                  <a:pt x="60" y="512"/>
                  <a:pt x="72" y="655"/>
                </a:cubicBezTo>
                <a:cubicBezTo>
                  <a:pt x="84" y="762"/>
                  <a:pt x="156" y="869"/>
                  <a:pt x="275" y="869"/>
                </a:cubicBezTo>
                <a:cubicBezTo>
                  <a:pt x="382" y="869"/>
                  <a:pt x="501" y="774"/>
                  <a:pt x="489" y="655"/>
                </a:cubicBezTo>
                <a:cubicBezTo>
                  <a:pt x="465" y="512"/>
                  <a:pt x="441" y="357"/>
                  <a:pt x="430" y="214"/>
                </a:cubicBezTo>
                <a:cubicBezTo>
                  <a:pt x="406" y="107"/>
                  <a:pt x="334"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8"/>
          <p:cNvSpPr/>
          <p:nvPr/>
        </p:nvSpPr>
        <p:spPr>
          <a:xfrm>
            <a:off x="2144192" y="5014439"/>
            <a:ext cx="48999" cy="81164"/>
          </a:xfrm>
          <a:custGeom>
            <a:rect b="b" l="l" r="r" t="t"/>
            <a:pathLst>
              <a:path extrusionOk="0" h="810" w="489">
                <a:moveTo>
                  <a:pt x="300" y="0"/>
                </a:moveTo>
                <a:cubicBezTo>
                  <a:pt x="214" y="0"/>
                  <a:pt x="83" y="58"/>
                  <a:pt x="72" y="157"/>
                </a:cubicBezTo>
                <a:cubicBezTo>
                  <a:pt x="60" y="288"/>
                  <a:pt x="24" y="418"/>
                  <a:pt x="13" y="549"/>
                </a:cubicBezTo>
                <a:cubicBezTo>
                  <a:pt x="1" y="657"/>
                  <a:pt x="48" y="776"/>
                  <a:pt x="167" y="799"/>
                </a:cubicBezTo>
                <a:cubicBezTo>
                  <a:pt x="186" y="806"/>
                  <a:pt x="206" y="810"/>
                  <a:pt x="227" y="810"/>
                </a:cubicBezTo>
                <a:cubicBezTo>
                  <a:pt x="313" y="810"/>
                  <a:pt x="408" y="752"/>
                  <a:pt x="417" y="657"/>
                </a:cubicBezTo>
                <a:cubicBezTo>
                  <a:pt x="429" y="526"/>
                  <a:pt x="465" y="383"/>
                  <a:pt x="477" y="252"/>
                </a:cubicBezTo>
                <a:cubicBezTo>
                  <a:pt x="489" y="157"/>
                  <a:pt x="441" y="37"/>
                  <a:pt x="322" y="2"/>
                </a:cubicBezTo>
                <a:cubicBezTo>
                  <a:pt x="315" y="1"/>
                  <a:pt x="307" y="0"/>
                  <a:pt x="3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18"/>
          <p:cNvSpPr/>
          <p:nvPr/>
        </p:nvSpPr>
        <p:spPr>
          <a:xfrm>
            <a:off x="2208622" y="5034580"/>
            <a:ext cx="56214" cy="65933"/>
          </a:xfrm>
          <a:custGeom>
            <a:rect b="b" l="l" r="r" t="t"/>
            <a:pathLst>
              <a:path extrusionOk="0" h="658" w="561">
                <a:moveTo>
                  <a:pt x="331" y="0"/>
                </a:moveTo>
                <a:cubicBezTo>
                  <a:pt x="260" y="0"/>
                  <a:pt x="186" y="30"/>
                  <a:pt x="155" y="98"/>
                </a:cubicBezTo>
                <a:cubicBezTo>
                  <a:pt x="120" y="194"/>
                  <a:pt x="84" y="265"/>
                  <a:pt x="36" y="348"/>
                </a:cubicBezTo>
                <a:cubicBezTo>
                  <a:pt x="1" y="456"/>
                  <a:pt x="12" y="575"/>
                  <a:pt x="120" y="634"/>
                </a:cubicBezTo>
                <a:cubicBezTo>
                  <a:pt x="147" y="650"/>
                  <a:pt x="183" y="658"/>
                  <a:pt x="220" y="658"/>
                </a:cubicBezTo>
                <a:cubicBezTo>
                  <a:pt x="293" y="658"/>
                  <a:pt x="370" y="626"/>
                  <a:pt x="393" y="563"/>
                </a:cubicBezTo>
                <a:cubicBezTo>
                  <a:pt x="441" y="468"/>
                  <a:pt x="477" y="396"/>
                  <a:pt x="513" y="301"/>
                </a:cubicBezTo>
                <a:cubicBezTo>
                  <a:pt x="560" y="206"/>
                  <a:pt x="548" y="87"/>
                  <a:pt x="441" y="27"/>
                </a:cubicBezTo>
                <a:cubicBezTo>
                  <a:pt x="411" y="10"/>
                  <a:pt x="372" y="0"/>
                  <a:pt x="3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8"/>
          <p:cNvSpPr/>
          <p:nvPr/>
        </p:nvSpPr>
        <p:spPr>
          <a:xfrm>
            <a:off x="1295980" y="5040492"/>
            <a:ext cx="60923" cy="57917"/>
          </a:xfrm>
          <a:custGeom>
            <a:rect b="b" l="l" r="r" t="t"/>
            <a:pathLst>
              <a:path extrusionOk="0" h="578" w="608">
                <a:moveTo>
                  <a:pt x="244" y="1"/>
                </a:moveTo>
                <a:cubicBezTo>
                  <a:pt x="211" y="1"/>
                  <a:pt x="176" y="9"/>
                  <a:pt x="143" y="28"/>
                </a:cubicBezTo>
                <a:cubicBezTo>
                  <a:pt x="48" y="87"/>
                  <a:pt x="0" y="218"/>
                  <a:pt x="72" y="313"/>
                </a:cubicBezTo>
                <a:cubicBezTo>
                  <a:pt x="119" y="373"/>
                  <a:pt x="143" y="432"/>
                  <a:pt x="191" y="468"/>
                </a:cubicBezTo>
                <a:cubicBezTo>
                  <a:pt x="232" y="534"/>
                  <a:pt x="303" y="578"/>
                  <a:pt x="378" y="578"/>
                </a:cubicBezTo>
                <a:cubicBezTo>
                  <a:pt x="410" y="578"/>
                  <a:pt x="444" y="569"/>
                  <a:pt x="477" y="551"/>
                </a:cubicBezTo>
                <a:cubicBezTo>
                  <a:pt x="560" y="492"/>
                  <a:pt x="607" y="349"/>
                  <a:pt x="548" y="266"/>
                </a:cubicBezTo>
                <a:cubicBezTo>
                  <a:pt x="500" y="206"/>
                  <a:pt x="477" y="147"/>
                  <a:pt x="429" y="99"/>
                </a:cubicBezTo>
                <a:cubicBezTo>
                  <a:pt x="388" y="41"/>
                  <a:pt x="318" y="1"/>
                  <a:pt x="2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8"/>
          <p:cNvSpPr/>
          <p:nvPr/>
        </p:nvSpPr>
        <p:spPr>
          <a:xfrm>
            <a:off x="1363917" y="5026063"/>
            <a:ext cx="56214" cy="66635"/>
          </a:xfrm>
          <a:custGeom>
            <a:rect b="b" l="l" r="r" t="t"/>
            <a:pathLst>
              <a:path extrusionOk="0" h="665" w="561">
                <a:moveTo>
                  <a:pt x="234" y="0"/>
                </a:moveTo>
                <a:cubicBezTo>
                  <a:pt x="220" y="0"/>
                  <a:pt x="205" y="2"/>
                  <a:pt x="191" y="5"/>
                </a:cubicBezTo>
                <a:cubicBezTo>
                  <a:pt x="96" y="52"/>
                  <a:pt x="1" y="160"/>
                  <a:pt x="49" y="255"/>
                </a:cubicBezTo>
                <a:cubicBezTo>
                  <a:pt x="72" y="350"/>
                  <a:pt x="108" y="422"/>
                  <a:pt x="132" y="517"/>
                </a:cubicBezTo>
                <a:cubicBezTo>
                  <a:pt x="163" y="600"/>
                  <a:pt x="257" y="664"/>
                  <a:pt x="351" y="664"/>
                </a:cubicBezTo>
                <a:cubicBezTo>
                  <a:pt x="365" y="664"/>
                  <a:pt x="380" y="663"/>
                  <a:pt x="394" y="660"/>
                </a:cubicBezTo>
                <a:cubicBezTo>
                  <a:pt x="489" y="636"/>
                  <a:pt x="561" y="517"/>
                  <a:pt x="537" y="410"/>
                </a:cubicBezTo>
                <a:cubicBezTo>
                  <a:pt x="513" y="314"/>
                  <a:pt x="477" y="243"/>
                  <a:pt x="441" y="160"/>
                </a:cubicBezTo>
                <a:cubicBezTo>
                  <a:pt x="421" y="66"/>
                  <a:pt x="328" y="0"/>
                  <a:pt x="2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18"/>
          <p:cNvSpPr/>
          <p:nvPr/>
        </p:nvSpPr>
        <p:spPr>
          <a:xfrm>
            <a:off x="1460612" y="5033678"/>
            <a:ext cx="41885" cy="74050"/>
          </a:xfrm>
          <a:custGeom>
            <a:rect b="b" l="l" r="r" t="t"/>
            <a:pathLst>
              <a:path extrusionOk="0" h="739" w="418">
                <a:moveTo>
                  <a:pt x="215" y="0"/>
                </a:moveTo>
                <a:cubicBezTo>
                  <a:pt x="96" y="24"/>
                  <a:pt x="0" y="107"/>
                  <a:pt x="0" y="215"/>
                </a:cubicBezTo>
                <a:lnTo>
                  <a:pt x="0" y="524"/>
                </a:lnTo>
                <a:cubicBezTo>
                  <a:pt x="0" y="631"/>
                  <a:pt x="96" y="738"/>
                  <a:pt x="215" y="738"/>
                </a:cubicBezTo>
                <a:cubicBezTo>
                  <a:pt x="334" y="738"/>
                  <a:pt x="417" y="643"/>
                  <a:pt x="417" y="524"/>
                </a:cubicBezTo>
                <a:lnTo>
                  <a:pt x="417" y="215"/>
                </a:lnTo>
                <a:cubicBezTo>
                  <a:pt x="417" y="107"/>
                  <a:pt x="334"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8"/>
          <p:cNvSpPr txBox="1"/>
          <p:nvPr>
            <p:ph idx="1" type="subTitle"/>
          </p:nvPr>
        </p:nvSpPr>
        <p:spPr>
          <a:xfrm>
            <a:off x="941950" y="3179575"/>
            <a:ext cx="2349900" cy="780300"/>
          </a:xfrm>
          <a:prstGeom prst="rect">
            <a:avLst/>
          </a:prstGeom>
        </p:spPr>
        <p:txBody>
          <a:bodyPr anchorCtr="0" anchor="t" bIns="0" lIns="0" spcFirstLastPara="1" rIns="0" wrap="square" tIns="0">
            <a:noAutofit/>
          </a:bodyPr>
          <a:lstStyle>
            <a:lvl1pPr indent="0" lvl="0" marL="0" marR="182880" rtl="0" algn="ctr">
              <a:lnSpc>
                <a:spcPct val="100000"/>
              </a:lnSpc>
              <a:spcBef>
                <a:spcPts val="0"/>
              </a:spcBef>
              <a:spcAft>
                <a:spcPts val="0"/>
              </a:spcAft>
              <a:buClr>
                <a:schemeClr val="accent1"/>
              </a:buClr>
              <a:buSzPts val="1600"/>
              <a:buNone/>
              <a:defRPr sz="1600">
                <a:solidFill>
                  <a:schemeClr val="accent4"/>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11" name="Google Shape;1011;p18"/>
          <p:cNvSpPr txBox="1"/>
          <p:nvPr>
            <p:ph idx="2" type="subTitle"/>
          </p:nvPr>
        </p:nvSpPr>
        <p:spPr>
          <a:xfrm>
            <a:off x="941951" y="2762595"/>
            <a:ext cx="2349900" cy="308100"/>
          </a:xfrm>
          <a:prstGeom prst="rect">
            <a:avLst/>
          </a:prstGeom>
        </p:spPr>
        <p:txBody>
          <a:bodyPr anchorCtr="0" anchor="b" bIns="0" lIns="0" spcFirstLastPara="1" rIns="0" wrap="square" tIns="0">
            <a:noAutofit/>
          </a:bodyPr>
          <a:lstStyle>
            <a:lvl1pPr indent="0" lvl="0" marL="0" marR="0" rtl="0" algn="ctr">
              <a:lnSpc>
                <a:spcPct val="100000"/>
              </a:lnSpc>
              <a:spcBef>
                <a:spcPts val="0"/>
              </a:spcBef>
              <a:spcAft>
                <a:spcPts val="0"/>
              </a:spcAft>
              <a:buClr>
                <a:schemeClr val="accent1"/>
              </a:buClr>
              <a:buSzPts val="2100"/>
              <a:buFont typeface="Architects Daughter"/>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1"/>
              </a:buClr>
              <a:buSzPts val="2800"/>
              <a:buNone/>
              <a:defRPr b="1" sz="2800">
                <a:solidFill>
                  <a:schemeClr val="accent1"/>
                </a:solidFill>
              </a:defRPr>
            </a:lvl2pPr>
            <a:lvl3pPr lvl="2" rtl="0" algn="ctr">
              <a:lnSpc>
                <a:spcPct val="100000"/>
              </a:lnSpc>
              <a:spcBef>
                <a:spcPts val="0"/>
              </a:spcBef>
              <a:spcAft>
                <a:spcPts val="0"/>
              </a:spcAft>
              <a:buClr>
                <a:schemeClr val="accent1"/>
              </a:buClr>
              <a:buSzPts val="2800"/>
              <a:buNone/>
              <a:defRPr b="1" sz="2800">
                <a:solidFill>
                  <a:schemeClr val="accent1"/>
                </a:solidFill>
              </a:defRPr>
            </a:lvl3pPr>
            <a:lvl4pPr lvl="3" rtl="0" algn="ctr">
              <a:lnSpc>
                <a:spcPct val="100000"/>
              </a:lnSpc>
              <a:spcBef>
                <a:spcPts val="0"/>
              </a:spcBef>
              <a:spcAft>
                <a:spcPts val="0"/>
              </a:spcAft>
              <a:buClr>
                <a:schemeClr val="accent1"/>
              </a:buClr>
              <a:buSzPts val="2800"/>
              <a:buNone/>
              <a:defRPr b="1" sz="2800">
                <a:solidFill>
                  <a:schemeClr val="accent1"/>
                </a:solidFill>
              </a:defRPr>
            </a:lvl4pPr>
            <a:lvl5pPr lvl="4" rtl="0" algn="ctr">
              <a:lnSpc>
                <a:spcPct val="100000"/>
              </a:lnSpc>
              <a:spcBef>
                <a:spcPts val="0"/>
              </a:spcBef>
              <a:spcAft>
                <a:spcPts val="0"/>
              </a:spcAft>
              <a:buClr>
                <a:schemeClr val="accent1"/>
              </a:buClr>
              <a:buSzPts val="2800"/>
              <a:buNone/>
              <a:defRPr b="1" sz="2800">
                <a:solidFill>
                  <a:schemeClr val="accent1"/>
                </a:solidFill>
              </a:defRPr>
            </a:lvl5pPr>
            <a:lvl6pPr lvl="5" rtl="0" algn="ctr">
              <a:lnSpc>
                <a:spcPct val="100000"/>
              </a:lnSpc>
              <a:spcBef>
                <a:spcPts val="0"/>
              </a:spcBef>
              <a:spcAft>
                <a:spcPts val="0"/>
              </a:spcAft>
              <a:buClr>
                <a:schemeClr val="accent1"/>
              </a:buClr>
              <a:buSzPts val="2800"/>
              <a:buNone/>
              <a:defRPr b="1" sz="2800">
                <a:solidFill>
                  <a:schemeClr val="accent1"/>
                </a:solidFill>
              </a:defRPr>
            </a:lvl6pPr>
            <a:lvl7pPr lvl="6" rtl="0" algn="ctr">
              <a:lnSpc>
                <a:spcPct val="100000"/>
              </a:lnSpc>
              <a:spcBef>
                <a:spcPts val="0"/>
              </a:spcBef>
              <a:spcAft>
                <a:spcPts val="0"/>
              </a:spcAft>
              <a:buClr>
                <a:schemeClr val="accent1"/>
              </a:buClr>
              <a:buSzPts val="2800"/>
              <a:buNone/>
              <a:defRPr b="1" sz="2800">
                <a:solidFill>
                  <a:schemeClr val="accent1"/>
                </a:solidFill>
              </a:defRPr>
            </a:lvl7pPr>
            <a:lvl8pPr lvl="7" rtl="0" algn="ctr">
              <a:lnSpc>
                <a:spcPct val="100000"/>
              </a:lnSpc>
              <a:spcBef>
                <a:spcPts val="0"/>
              </a:spcBef>
              <a:spcAft>
                <a:spcPts val="0"/>
              </a:spcAft>
              <a:buClr>
                <a:schemeClr val="accent1"/>
              </a:buClr>
              <a:buSzPts val="2800"/>
              <a:buNone/>
              <a:defRPr b="1" sz="2800">
                <a:solidFill>
                  <a:schemeClr val="accent1"/>
                </a:solidFill>
              </a:defRPr>
            </a:lvl8pPr>
            <a:lvl9pPr lvl="8" rtl="0" algn="ctr">
              <a:lnSpc>
                <a:spcPct val="100000"/>
              </a:lnSpc>
              <a:spcBef>
                <a:spcPts val="0"/>
              </a:spcBef>
              <a:spcAft>
                <a:spcPts val="0"/>
              </a:spcAft>
              <a:buClr>
                <a:schemeClr val="accent1"/>
              </a:buClr>
              <a:buSzPts val="2800"/>
              <a:buNone/>
              <a:defRPr b="1" sz="2800">
                <a:solidFill>
                  <a:schemeClr val="accent1"/>
                </a:solidFill>
              </a:defRPr>
            </a:lvl9pPr>
          </a:lstStyle>
          <a:p/>
        </p:txBody>
      </p:sp>
      <p:sp>
        <p:nvSpPr>
          <p:cNvPr id="1012" name="Google Shape;1012;p18"/>
          <p:cNvSpPr txBox="1"/>
          <p:nvPr>
            <p:ph idx="3" type="subTitle"/>
          </p:nvPr>
        </p:nvSpPr>
        <p:spPr>
          <a:xfrm>
            <a:off x="3399125" y="1582618"/>
            <a:ext cx="2345700" cy="783600"/>
          </a:xfrm>
          <a:prstGeom prst="rect">
            <a:avLst/>
          </a:prstGeom>
        </p:spPr>
        <p:txBody>
          <a:bodyPr anchorCtr="0" anchor="t" bIns="0" lIns="0" spcFirstLastPara="1" rIns="0" wrap="square" tIns="0">
            <a:noAutofit/>
          </a:bodyPr>
          <a:lstStyle>
            <a:lvl1pPr indent="0" lvl="0" marL="0" rtl="0" algn="ctr">
              <a:lnSpc>
                <a:spcPct val="100000"/>
              </a:lnSpc>
              <a:spcBef>
                <a:spcPts val="0"/>
              </a:spcBef>
              <a:spcAft>
                <a:spcPts val="0"/>
              </a:spcAft>
              <a:buClr>
                <a:schemeClr val="accent1"/>
              </a:buClr>
              <a:buSzPts val="1600"/>
              <a:buNone/>
              <a:defRPr sz="1600">
                <a:solidFill>
                  <a:schemeClr val="accent4"/>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13" name="Google Shape;1013;p18"/>
          <p:cNvSpPr txBox="1"/>
          <p:nvPr>
            <p:ph idx="4" type="subTitle"/>
          </p:nvPr>
        </p:nvSpPr>
        <p:spPr>
          <a:xfrm>
            <a:off x="3399125" y="2471363"/>
            <a:ext cx="2345700" cy="308100"/>
          </a:xfrm>
          <a:prstGeom prst="rect">
            <a:avLst/>
          </a:prstGeom>
        </p:spPr>
        <p:txBody>
          <a:bodyPr anchorCtr="0" anchor="b" bIns="0" lIns="0" spcFirstLastPara="1" rIns="0" wrap="square" tIns="0">
            <a:noAutofit/>
          </a:bodyPr>
          <a:lstStyle>
            <a:lvl1pPr indent="0" lvl="0" marL="0" marR="0" rtl="0" algn="ctr">
              <a:lnSpc>
                <a:spcPct val="100000"/>
              </a:lnSpc>
              <a:spcBef>
                <a:spcPts val="0"/>
              </a:spcBef>
              <a:spcAft>
                <a:spcPts val="0"/>
              </a:spcAft>
              <a:buClr>
                <a:schemeClr val="accent1"/>
              </a:buClr>
              <a:buSzPts val="2100"/>
              <a:buFont typeface="Architects Daughter"/>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1"/>
              </a:buClr>
              <a:buSzPts val="2800"/>
              <a:buNone/>
              <a:defRPr b="1" sz="2800">
                <a:solidFill>
                  <a:schemeClr val="accent1"/>
                </a:solidFill>
              </a:defRPr>
            </a:lvl2pPr>
            <a:lvl3pPr lvl="2" rtl="0" algn="ctr">
              <a:lnSpc>
                <a:spcPct val="100000"/>
              </a:lnSpc>
              <a:spcBef>
                <a:spcPts val="0"/>
              </a:spcBef>
              <a:spcAft>
                <a:spcPts val="0"/>
              </a:spcAft>
              <a:buClr>
                <a:schemeClr val="accent1"/>
              </a:buClr>
              <a:buSzPts val="2800"/>
              <a:buNone/>
              <a:defRPr b="1" sz="2800">
                <a:solidFill>
                  <a:schemeClr val="accent1"/>
                </a:solidFill>
              </a:defRPr>
            </a:lvl3pPr>
            <a:lvl4pPr lvl="3" rtl="0" algn="ctr">
              <a:lnSpc>
                <a:spcPct val="100000"/>
              </a:lnSpc>
              <a:spcBef>
                <a:spcPts val="0"/>
              </a:spcBef>
              <a:spcAft>
                <a:spcPts val="0"/>
              </a:spcAft>
              <a:buClr>
                <a:schemeClr val="accent1"/>
              </a:buClr>
              <a:buSzPts val="2800"/>
              <a:buNone/>
              <a:defRPr b="1" sz="2800">
                <a:solidFill>
                  <a:schemeClr val="accent1"/>
                </a:solidFill>
              </a:defRPr>
            </a:lvl4pPr>
            <a:lvl5pPr lvl="4" rtl="0" algn="ctr">
              <a:lnSpc>
                <a:spcPct val="100000"/>
              </a:lnSpc>
              <a:spcBef>
                <a:spcPts val="0"/>
              </a:spcBef>
              <a:spcAft>
                <a:spcPts val="0"/>
              </a:spcAft>
              <a:buClr>
                <a:schemeClr val="accent1"/>
              </a:buClr>
              <a:buSzPts val="2800"/>
              <a:buNone/>
              <a:defRPr b="1" sz="2800">
                <a:solidFill>
                  <a:schemeClr val="accent1"/>
                </a:solidFill>
              </a:defRPr>
            </a:lvl5pPr>
            <a:lvl6pPr lvl="5" rtl="0" algn="ctr">
              <a:lnSpc>
                <a:spcPct val="100000"/>
              </a:lnSpc>
              <a:spcBef>
                <a:spcPts val="0"/>
              </a:spcBef>
              <a:spcAft>
                <a:spcPts val="0"/>
              </a:spcAft>
              <a:buClr>
                <a:schemeClr val="accent1"/>
              </a:buClr>
              <a:buSzPts val="2800"/>
              <a:buNone/>
              <a:defRPr b="1" sz="2800">
                <a:solidFill>
                  <a:schemeClr val="accent1"/>
                </a:solidFill>
              </a:defRPr>
            </a:lvl6pPr>
            <a:lvl7pPr lvl="6" rtl="0" algn="ctr">
              <a:lnSpc>
                <a:spcPct val="100000"/>
              </a:lnSpc>
              <a:spcBef>
                <a:spcPts val="0"/>
              </a:spcBef>
              <a:spcAft>
                <a:spcPts val="0"/>
              </a:spcAft>
              <a:buClr>
                <a:schemeClr val="accent1"/>
              </a:buClr>
              <a:buSzPts val="2800"/>
              <a:buNone/>
              <a:defRPr b="1" sz="2800">
                <a:solidFill>
                  <a:schemeClr val="accent1"/>
                </a:solidFill>
              </a:defRPr>
            </a:lvl7pPr>
            <a:lvl8pPr lvl="7" rtl="0" algn="ctr">
              <a:lnSpc>
                <a:spcPct val="100000"/>
              </a:lnSpc>
              <a:spcBef>
                <a:spcPts val="0"/>
              </a:spcBef>
              <a:spcAft>
                <a:spcPts val="0"/>
              </a:spcAft>
              <a:buClr>
                <a:schemeClr val="accent1"/>
              </a:buClr>
              <a:buSzPts val="2800"/>
              <a:buNone/>
              <a:defRPr b="1" sz="2800">
                <a:solidFill>
                  <a:schemeClr val="accent1"/>
                </a:solidFill>
              </a:defRPr>
            </a:lvl8pPr>
            <a:lvl9pPr lvl="8" rtl="0" algn="ctr">
              <a:lnSpc>
                <a:spcPct val="100000"/>
              </a:lnSpc>
              <a:spcBef>
                <a:spcPts val="0"/>
              </a:spcBef>
              <a:spcAft>
                <a:spcPts val="0"/>
              </a:spcAft>
              <a:buClr>
                <a:schemeClr val="accent1"/>
              </a:buClr>
              <a:buSzPts val="2800"/>
              <a:buNone/>
              <a:defRPr b="1" sz="2800">
                <a:solidFill>
                  <a:schemeClr val="accent1"/>
                </a:solidFill>
              </a:defRPr>
            </a:lvl9pPr>
          </a:lstStyle>
          <a:p/>
        </p:txBody>
      </p:sp>
      <p:sp>
        <p:nvSpPr>
          <p:cNvPr id="1014" name="Google Shape;1014;p18"/>
          <p:cNvSpPr txBox="1"/>
          <p:nvPr>
            <p:ph idx="5" type="subTitle"/>
          </p:nvPr>
        </p:nvSpPr>
        <p:spPr>
          <a:xfrm>
            <a:off x="5852099" y="3179125"/>
            <a:ext cx="2349900" cy="781200"/>
          </a:xfrm>
          <a:prstGeom prst="rect">
            <a:avLst/>
          </a:prstGeom>
        </p:spPr>
        <p:txBody>
          <a:bodyPr anchorCtr="0" anchor="t" bIns="0" lIns="0" spcFirstLastPara="1" rIns="0" wrap="square" tIns="0">
            <a:noAutofit/>
          </a:bodyPr>
          <a:lstStyle>
            <a:lvl1pPr indent="0" lvl="0" marL="0" marR="0" rtl="0" algn="ctr">
              <a:lnSpc>
                <a:spcPct val="100000"/>
              </a:lnSpc>
              <a:spcBef>
                <a:spcPts val="0"/>
              </a:spcBef>
              <a:spcAft>
                <a:spcPts val="0"/>
              </a:spcAft>
              <a:buClr>
                <a:schemeClr val="accent1"/>
              </a:buClr>
              <a:buSzPts val="1600"/>
              <a:buNone/>
              <a:defRPr sz="1600">
                <a:solidFill>
                  <a:schemeClr val="accent4"/>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15" name="Google Shape;1015;p18"/>
          <p:cNvSpPr txBox="1"/>
          <p:nvPr>
            <p:ph idx="6" type="subTitle"/>
          </p:nvPr>
        </p:nvSpPr>
        <p:spPr>
          <a:xfrm>
            <a:off x="5852099" y="2762595"/>
            <a:ext cx="2349900" cy="308100"/>
          </a:xfrm>
          <a:prstGeom prst="rect">
            <a:avLst/>
          </a:prstGeom>
        </p:spPr>
        <p:txBody>
          <a:bodyPr anchorCtr="0" anchor="b" bIns="0" lIns="0" spcFirstLastPara="1" rIns="0" wrap="square" tIns="0">
            <a:noAutofit/>
          </a:bodyPr>
          <a:lstStyle>
            <a:lvl1pPr indent="0" lvl="0" marL="0" rtl="0" algn="ctr">
              <a:spcBef>
                <a:spcPts val="0"/>
              </a:spcBef>
              <a:spcAft>
                <a:spcPts val="0"/>
              </a:spcAft>
              <a:buClr>
                <a:schemeClr val="accent1"/>
              </a:buClr>
              <a:buSzPts val="2100"/>
              <a:buFont typeface="Architects Daughter"/>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1"/>
              </a:buClr>
              <a:buSzPts val="2800"/>
              <a:buNone/>
              <a:defRPr b="1" sz="2800">
                <a:solidFill>
                  <a:schemeClr val="accent1"/>
                </a:solidFill>
              </a:defRPr>
            </a:lvl2pPr>
            <a:lvl3pPr lvl="2" rtl="0" algn="ctr">
              <a:lnSpc>
                <a:spcPct val="100000"/>
              </a:lnSpc>
              <a:spcBef>
                <a:spcPts val="0"/>
              </a:spcBef>
              <a:spcAft>
                <a:spcPts val="0"/>
              </a:spcAft>
              <a:buClr>
                <a:schemeClr val="accent1"/>
              </a:buClr>
              <a:buSzPts val="2800"/>
              <a:buNone/>
              <a:defRPr b="1" sz="2800">
                <a:solidFill>
                  <a:schemeClr val="accent1"/>
                </a:solidFill>
              </a:defRPr>
            </a:lvl3pPr>
            <a:lvl4pPr lvl="3" rtl="0" algn="ctr">
              <a:lnSpc>
                <a:spcPct val="100000"/>
              </a:lnSpc>
              <a:spcBef>
                <a:spcPts val="0"/>
              </a:spcBef>
              <a:spcAft>
                <a:spcPts val="0"/>
              </a:spcAft>
              <a:buClr>
                <a:schemeClr val="accent1"/>
              </a:buClr>
              <a:buSzPts val="2800"/>
              <a:buNone/>
              <a:defRPr b="1" sz="2800">
                <a:solidFill>
                  <a:schemeClr val="accent1"/>
                </a:solidFill>
              </a:defRPr>
            </a:lvl4pPr>
            <a:lvl5pPr lvl="4" rtl="0" algn="ctr">
              <a:lnSpc>
                <a:spcPct val="100000"/>
              </a:lnSpc>
              <a:spcBef>
                <a:spcPts val="0"/>
              </a:spcBef>
              <a:spcAft>
                <a:spcPts val="0"/>
              </a:spcAft>
              <a:buClr>
                <a:schemeClr val="accent1"/>
              </a:buClr>
              <a:buSzPts val="2800"/>
              <a:buNone/>
              <a:defRPr b="1" sz="2800">
                <a:solidFill>
                  <a:schemeClr val="accent1"/>
                </a:solidFill>
              </a:defRPr>
            </a:lvl5pPr>
            <a:lvl6pPr lvl="5" rtl="0" algn="ctr">
              <a:lnSpc>
                <a:spcPct val="100000"/>
              </a:lnSpc>
              <a:spcBef>
                <a:spcPts val="0"/>
              </a:spcBef>
              <a:spcAft>
                <a:spcPts val="0"/>
              </a:spcAft>
              <a:buClr>
                <a:schemeClr val="accent1"/>
              </a:buClr>
              <a:buSzPts val="2800"/>
              <a:buNone/>
              <a:defRPr b="1" sz="2800">
                <a:solidFill>
                  <a:schemeClr val="accent1"/>
                </a:solidFill>
              </a:defRPr>
            </a:lvl6pPr>
            <a:lvl7pPr lvl="6" rtl="0" algn="ctr">
              <a:lnSpc>
                <a:spcPct val="100000"/>
              </a:lnSpc>
              <a:spcBef>
                <a:spcPts val="0"/>
              </a:spcBef>
              <a:spcAft>
                <a:spcPts val="0"/>
              </a:spcAft>
              <a:buClr>
                <a:schemeClr val="accent1"/>
              </a:buClr>
              <a:buSzPts val="2800"/>
              <a:buNone/>
              <a:defRPr b="1" sz="2800">
                <a:solidFill>
                  <a:schemeClr val="accent1"/>
                </a:solidFill>
              </a:defRPr>
            </a:lvl7pPr>
            <a:lvl8pPr lvl="7" rtl="0" algn="ctr">
              <a:lnSpc>
                <a:spcPct val="100000"/>
              </a:lnSpc>
              <a:spcBef>
                <a:spcPts val="0"/>
              </a:spcBef>
              <a:spcAft>
                <a:spcPts val="0"/>
              </a:spcAft>
              <a:buClr>
                <a:schemeClr val="accent1"/>
              </a:buClr>
              <a:buSzPts val="2800"/>
              <a:buNone/>
              <a:defRPr b="1" sz="2800">
                <a:solidFill>
                  <a:schemeClr val="accent1"/>
                </a:solidFill>
              </a:defRPr>
            </a:lvl8pPr>
            <a:lvl9pPr lvl="8" rtl="0" algn="ctr">
              <a:lnSpc>
                <a:spcPct val="100000"/>
              </a:lnSpc>
              <a:spcBef>
                <a:spcPts val="0"/>
              </a:spcBef>
              <a:spcAft>
                <a:spcPts val="0"/>
              </a:spcAft>
              <a:buClr>
                <a:schemeClr val="accent1"/>
              </a:buClr>
              <a:buSzPts val="2800"/>
              <a:buNone/>
              <a:defRPr b="1" sz="2800">
                <a:solidFill>
                  <a:schemeClr val="accent1"/>
                </a:solidFill>
              </a:defRPr>
            </a:lvl9pPr>
          </a:lstStyle>
          <a:p/>
        </p:txBody>
      </p:sp>
      <p:sp>
        <p:nvSpPr>
          <p:cNvPr id="1016" name="Google Shape;1016;p18"/>
          <p:cNvSpPr txBox="1"/>
          <p:nvPr>
            <p:ph type="title"/>
          </p:nvPr>
        </p:nvSpPr>
        <p:spPr>
          <a:xfrm>
            <a:off x="713225" y="445025"/>
            <a:ext cx="7717500" cy="572700"/>
          </a:xfrm>
          <a:prstGeom prst="rect">
            <a:avLst/>
          </a:prstGeom>
        </p:spPr>
        <p:txBody>
          <a:bodyPr anchorCtr="0" anchor="b" bIns="0" lIns="0" spcFirstLastPara="1" rIns="0" wrap="square" tIns="0">
            <a:noAutofit/>
          </a:bodyPr>
          <a:lstStyle>
            <a:lvl1pPr lvl="0" rtl="0" algn="ctr">
              <a:spcBef>
                <a:spcPts val="0"/>
              </a:spcBef>
              <a:spcAft>
                <a:spcPts val="0"/>
              </a:spcAft>
              <a:buSzPts val="2800"/>
              <a:buNone/>
              <a:defRPr b="0" sz="3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17" name="Google Shape;1017;p18"/>
          <p:cNvSpPr/>
          <p:nvPr/>
        </p:nvSpPr>
        <p:spPr>
          <a:xfrm rot="413748">
            <a:off x="353383" y="4301302"/>
            <a:ext cx="719665" cy="596248"/>
          </a:xfrm>
          <a:custGeom>
            <a:rect b="b" l="l" r="r" t="t"/>
            <a:pathLst>
              <a:path extrusionOk="0" h="3700" w="4466">
                <a:moveTo>
                  <a:pt x="2099" y="0"/>
                </a:moveTo>
                <a:cubicBezTo>
                  <a:pt x="1932" y="0"/>
                  <a:pt x="1765" y="17"/>
                  <a:pt x="1602" y="52"/>
                </a:cubicBezTo>
                <a:lnTo>
                  <a:pt x="1602" y="52"/>
                </a:lnTo>
                <a:lnTo>
                  <a:pt x="1739" y="14"/>
                </a:lnTo>
                <a:lnTo>
                  <a:pt x="1739" y="14"/>
                </a:lnTo>
                <a:cubicBezTo>
                  <a:pt x="1060" y="121"/>
                  <a:pt x="393" y="538"/>
                  <a:pt x="167" y="1192"/>
                </a:cubicBezTo>
                <a:cubicBezTo>
                  <a:pt x="0" y="1645"/>
                  <a:pt x="60" y="2145"/>
                  <a:pt x="286" y="2562"/>
                </a:cubicBezTo>
                <a:cubicBezTo>
                  <a:pt x="512" y="2978"/>
                  <a:pt x="881" y="3312"/>
                  <a:pt x="1310" y="3502"/>
                </a:cubicBezTo>
                <a:cubicBezTo>
                  <a:pt x="1613" y="3632"/>
                  <a:pt x="1943" y="3700"/>
                  <a:pt x="2270" y="3700"/>
                </a:cubicBezTo>
                <a:cubicBezTo>
                  <a:pt x="2752" y="3700"/>
                  <a:pt x="3227" y="3553"/>
                  <a:pt x="3596" y="3240"/>
                </a:cubicBezTo>
                <a:cubicBezTo>
                  <a:pt x="4227" y="2728"/>
                  <a:pt x="4465" y="1752"/>
                  <a:pt x="4060" y="1061"/>
                </a:cubicBezTo>
                <a:cubicBezTo>
                  <a:pt x="3941" y="835"/>
                  <a:pt x="3763" y="645"/>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8" name="Google Shape;1018;p18"/>
          <p:cNvGrpSpPr/>
          <p:nvPr/>
        </p:nvGrpSpPr>
        <p:grpSpPr>
          <a:xfrm>
            <a:off x="-306265" y="3541687"/>
            <a:ext cx="1057744" cy="1057730"/>
            <a:chOff x="5288172" y="3939849"/>
            <a:chExt cx="1057744" cy="1057730"/>
          </a:xfrm>
        </p:grpSpPr>
        <p:grpSp>
          <p:nvGrpSpPr>
            <p:cNvPr id="1019" name="Google Shape;1019;p18"/>
            <p:cNvGrpSpPr/>
            <p:nvPr/>
          </p:nvGrpSpPr>
          <p:grpSpPr>
            <a:xfrm>
              <a:off x="5288172" y="3939849"/>
              <a:ext cx="1057744" cy="1057730"/>
              <a:chOff x="5288172" y="3939849"/>
              <a:chExt cx="1057744" cy="1057730"/>
            </a:xfrm>
          </p:grpSpPr>
          <p:sp>
            <p:nvSpPr>
              <p:cNvPr id="1020" name="Google Shape;1020;p18"/>
              <p:cNvSpPr/>
              <p:nvPr/>
            </p:nvSpPr>
            <p:spPr>
              <a:xfrm>
                <a:off x="5318918" y="4216561"/>
                <a:ext cx="476668" cy="258550"/>
              </a:xfrm>
              <a:custGeom>
                <a:rect b="b" l="l" r="r" t="t"/>
                <a:pathLst>
                  <a:path extrusionOk="0" h="2506" w="4620">
                    <a:moveTo>
                      <a:pt x="848" y="0"/>
                    </a:moveTo>
                    <a:cubicBezTo>
                      <a:pt x="520" y="0"/>
                      <a:pt x="285" y="84"/>
                      <a:pt x="202" y="260"/>
                    </a:cubicBezTo>
                    <a:cubicBezTo>
                      <a:pt x="0" y="676"/>
                      <a:pt x="798" y="1462"/>
                      <a:pt x="1953" y="2010"/>
                    </a:cubicBezTo>
                    <a:cubicBezTo>
                      <a:pt x="2635" y="2337"/>
                      <a:pt x="3297" y="2506"/>
                      <a:pt x="3770" y="2506"/>
                    </a:cubicBezTo>
                    <a:cubicBezTo>
                      <a:pt x="4105" y="2506"/>
                      <a:pt x="4345" y="2421"/>
                      <a:pt x="4429" y="2248"/>
                    </a:cubicBezTo>
                    <a:cubicBezTo>
                      <a:pt x="4620" y="1831"/>
                      <a:pt x="3834" y="1045"/>
                      <a:pt x="2667" y="498"/>
                    </a:cubicBezTo>
                    <a:cubicBezTo>
                      <a:pt x="1985" y="174"/>
                      <a:pt x="1320" y="0"/>
                      <a:pt x="8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18"/>
              <p:cNvSpPr/>
              <p:nvPr/>
            </p:nvSpPr>
            <p:spPr>
              <a:xfrm>
                <a:off x="5839740" y="4462217"/>
                <a:ext cx="476668" cy="258550"/>
              </a:xfrm>
              <a:custGeom>
                <a:rect b="b" l="l" r="r" t="t"/>
                <a:pathLst>
                  <a:path extrusionOk="0" h="2506" w="4620">
                    <a:moveTo>
                      <a:pt x="842" y="1"/>
                    </a:moveTo>
                    <a:cubicBezTo>
                      <a:pt x="514" y="1"/>
                      <a:pt x="279" y="84"/>
                      <a:pt x="191" y="260"/>
                    </a:cubicBezTo>
                    <a:cubicBezTo>
                      <a:pt x="0" y="677"/>
                      <a:pt x="786" y="1462"/>
                      <a:pt x="1953" y="2010"/>
                    </a:cubicBezTo>
                    <a:cubicBezTo>
                      <a:pt x="2629" y="2337"/>
                      <a:pt x="3292" y="2506"/>
                      <a:pt x="3764" y="2506"/>
                    </a:cubicBezTo>
                    <a:cubicBezTo>
                      <a:pt x="4099" y="2506"/>
                      <a:pt x="4338" y="2421"/>
                      <a:pt x="4418" y="2248"/>
                    </a:cubicBezTo>
                    <a:cubicBezTo>
                      <a:pt x="4620" y="1831"/>
                      <a:pt x="3822" y="1046"/>
                      <a:pt x="2667" y="498"/>
                    </a:cubicBezTo>
                    <a:cubicBezTo>
                      <a:pt x="1978" y="175"/>
                      <a:pt x="1314" y="1"/>
                      <a:pt x="84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18"/>
              <p:cNvSpPr/>
              <p:nvPr/>
            </p:nvSpPr>
            <p:spPr>
              <a:xfrm>
                <a:off x="5549821" y="4507820"/>
                <a:ext cx="291263" cy="442404"/>
              </a:xfrm>
              <a:custGeom>
                <a:rect b="b" l="l" r="r" t="t"/>
                <a:pathLst>
                  <a:path extrusionOk="0" h="4288" w="2823">
                    <a:moveTo>
                      <a:pt x="2263" y="1"/>
                    </a:moveTo>
                    <a:cubicBezTo>
                      <a:pt x="1827" y="1"/>
                      <a:pt x="1146" y="748"/>
                      <a:pt x="655" y="1782"/>
                    </a:cubicBezTo>
                    <a:cubicBezTo>
                      <a:pt x="96" y="2949"/>
                      <a:pt x="0" y="4045"/>
                      <a:pt x="417" y="4259"/>
                    </a:cubicBezTo>
                    <a:cubicBezTo>
                      <a:pt x="459" y="4278"/>
                      <a:pt x="505" y="4287"/>
                      <a:pt x="554" y="4287"/>
                    </a:cubicBezTo>
                    <a:cubicBezTo>
                      <a:pt x="990" y="4287"/>
                      <a:pt x="1675" y="3546"/>
                      <a:pt x="2167" y="2497"/>
                    </a:cubicBezTo>
                    <a:cubicBezTo>
                      <a:pt x="2727" y="1342"/>
                      <a:pt x="2822" y="223"/>
                      <a:pt x="2405" y="32"/>
                    </a:cubicBezTo>
                    <a:cubicBezTo>
                      <a:pt x="2362" y="11"/>
                      <a:pt x="2314" y="1"/>
                      <a:pt x="2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18"/>
              <p:cNvSpPr/>
              <p:nvPr/>
            </p:nvSpPr>
            <p:spPr>
              <a:xfrm>
                <a:off x="5795478" y="3987309"/>
                <a:ext cx="291263" cy="442094"/>
              </a:xfrm>
              <a:custGeom>
                <a:rect b="b" l="l" r="r" t="t"/>
                <a:pathLst>
                  <a:path extrusionOk="0" h="4285" w="2823">
                    <a:moveTo>
                      <a:pt x="2269" y="0"/>
                    </a:moveTo>
                    <a:cubicBezTo>
                      <a:pt x="1833" y="0"/>
                      <a:pt x="1148" y="740"/>
                      <a:pt x="656" y="1779"/>
                    </a:cubicBezTo>
                    <a:cubicBezTo>
                      <a:pt x="96" y="2946"/>
                      <a:pt x="1" y="4053"/>
                      <a:pt x="417" y="4256"/>
                    </a:cubicBezTo>
                    <a:cubicBezTo>
                      <a:pt x="459" y="4275"/>
                      <a:pt x="505" y="4284"/>
                      <a:pt x="554" y="4284"/>
                    </a:cubicBezTo>
                    <a:cubicBezTo>
                      <a:pt x="990" y="4284"/>
                      <a:pt x="1675" y="3543"/>
                      <a:pt x="2168" y="2493"/>
                    </a:cubicBezTo>
                    <a:cubicBezTo>
                      <a:pt x="2727" y="1339"/>
                      <a:pt x="2822" y="219"/>
                      <a:pt x="2406" y="29"/>
                    </a:cubicBezTo>
                    <a:cubicBezTo>
                      <a:pt x="2364" y="10"/>
                      <a:pt x="2318" y="0"/>
                      <a:pt x="226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18"/>
              <p:cNvSpPr/>
              <p:nvPr/>
            </p:nvSpPr>
            <p:spPr>
              <a:xfrm>
                <a:off x="5594083" y="3968738"/>
                <a:ext cx="251850" cy="458086"/>
              </a:xfrm>
              <a:custGeom>
                <a:rect b="b" l="l" r="r" t="t"/>
                <a:pathLst>
                  <a:path extrusionOk="0" h="4440" w="2441">
                    <a:moveTo>
                      <a:pt x="538" y="1"/>
                    </a:moveTo>
                    <a:cubicBezTo>
                      <a:pt x="500" y="1"/>
                      <a:pt x="464" y="6"/>
                      <a:pt x="429" y="18"/>
                    </a:cubicBezTo>
                    <a:cubicBezTo>
                      <a:pt x="0" y="173"/>
                      <a:pt x="0" y="1280"/>
                      <a:pt x="429" y="2495"/>
                    </a:cubicBezTo>
                    <a:cubicBezTo>
                      <a:pt x="837" y="3630"/>
                      <a:pt x="1479" y="4439"/>
                      <a:pt x="1913" y="4439"/>
                    </a:cubicBezTo>
                    <a:cubicBezTo>
                      <a:pt x="1947" y="4439"/>
                      <a:pt x="1980" y="4434"/>
                      <a:pt x="2012" y="4424"/>
                    </a:cubicBezTo>
                    <a:cubicBezTo>
                      <a:pt x="2441" y="4257"/>
                      <a:pt x="2441" y="3150"/>
                      <a:pt x="2012" y="1935"/>
                    </a:cubicBezTo>
                    <a:cubicBezTo>
                      <a:pt x="1617" y="826"/>
                      <a:pt x="988" y="1"/>
                      <a:pt x="5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18"/>
              <p:cNvSpPr/>
              <p:nvPr/>
            </p:nvSpPr>
            <p:spPr>
              <a:xfrm>
                <a:off x="5789391" y="4510399"/>
                <a:ext cx="251850" cy="458189"/>
              </a:xfrm>
              <a:custGeom>
                <a:rect b="b" l="l" r="r" t="t"/>
                <a:pathLst>
                  <a:path extrusionOk="0" h="4441" w="2441">
                    <a:moveTo>
                      <a:pt x="535" y="1"/>
                    </a:moveTo>
                    <a:cubicBezTo>
                      <a:pt x="498" y="1"/>
                      <a:pt x="462" y="7"/>
                      <a:pt x="429" y="19"/>
                    </a:cubicBezTo>
                    <a:cubicBezTo>
                      <a:pt x="0" y="186"/>
                      <a:pt x="0" y="1281"/>
                      <a:pt x="429" y="2507"/>
                    </a:cubicBezTo>
                    <a:cubicBezTo>
                      <a:pt x="826" y="3632"/>
                      <a:pt x="1468" y="4440"/>
                      <a:pt x="1910" y="4440"/>
                    </a:cubicBezTo>
                    <a:cubicBezTo>
                      <a:pt x="1946" y="4440"/>
                      <a:pt x="1980" y="4435"/>
                      <a:pt x="2012" y="4424"/>
                    </a:cubicBezTo>
                    <a:cubicBezTo>
                      <a:pt x="2441" y="4258"/>
                      <a:pt x="2441" y="3162"/>
                      <a:pt x="2012" y="1936"/>
                    </a:cubicBezTo>
                    <a:cubicBezTo>
                      <a:pt x="1606" y="817"/>
                      <a:pt x="968" y="1"/>
                      <a:pt x="5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18"/>
              <p:cNvSpPr/>
              <p:nvPr/>
            </p:nvSpPr>
            <p:spPr>
              <a:xfrm>
                <a:off x="5304164" y="4450868"/>
                <a:ext cx="485335" cy="229868"/>
              </a:xfrm>
              <a:custGeom>
                <a:rect b="b" l="l" r="r" t="t"/>
                <a:pathLst>
                  <a:path extrusionOk="0" h="2228" w="4704">
                    <a:moveTo>
                      <a:pt x="3707" y="1"/>
                    </a:moveTo>
                    <a:cubicBezTo>
                      <a:pt x="3259" y="1"/>
                      <a:pt x="2679" y="108"/>
                      <a:pt x="2072" y="322"/>
                    </a:cubicBezTo>
                    <a:cubicBezTo>
                      <a:pt x="857" y="751"/>
                      <a:pt x="0" y="1453"/>
                      <a:pt x="143" y="1906"/>
                    </a:cubicBezTo>
                    <a:cubicBezTo>
                      <a:pt x="226" y="2120"/>
                      <a:pt x="545" y="2227"/>
                      <a:pt x="994" y="2227"/>
                    </a:cubicBezTo>
                    <a:cubicBezTo>
                      <a:pt x="1444" y="2227"/>
                      <a:pt x="2024" y="2120"/>
                      <a:pt x="2631" y="1906"/>
                    </a:cubicBezTo>
                    <a:cubicBezTo>
                      <a:pt x="3858" y="1477"/>
                      <a:pt x="4703" y="751"/>
                      <a:pt x="4548" y="322"/>
                    </a:cubicBezTo>
                    <a:cubicBezTo>
                      <a:pt x="4471" y="108"/>
                      <a:pt x="4155" y="1"/>
                      <a:pt x="370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18"/>
              <p:cNvSpPr/>
              <p:nvPr/>
            </p:nvSpPr>
            <p:spPr>
              <a:xfrm>
                <a:off x="5845827" y="4255870"/>
                <a:ext cx="485335" cy="229559"/>
              </a:xfrm>
              <a:custGeom>
                <a:rect b="b" l="l" r="r" t="t"/>
                <a:pathLst>
                  <a:path extrusionOk="0" h="2225" w="4704">
                    <a:moveTo>
                      <a:pt x="3708" y="1"/>
                    </a:moveTo>
                    <a:cubicBezTo>
                      <a:pt x="3260" y="1"/>
                      <a:pt x="2680" y="111"/>
                      <a:pt x="2073" y="331"/>
                    </a:cubicBezTo>
                    <a:cubicBezTo>
                      <a:pt x="870" y="772"/>
                      <a:pt x="1" y="1474"/>
                      <a:pt x="156" y="1903"/>
                    </a:cubicBezTo>
                    <a:cubicBezTo>
                      <a:pt x="233" y="2117"/>
                      <a:pt x="549" y="2224"/>
                      <a:pt x="996" y="2224"/>
                    </a:cubicBezTo>
                    <a:cubicBezTo>
                      <a:pt x="1444" y="2224"/>
                      <a:pt x="2025" y="2117"/>
                      <a:pt x="2632" y="1903"/>
                    </a:cubicBezTo>
                    <a:cubicBezTo>
                      <a:pt x="3858" y="1474"/>
                      <a:pt x="4704" y="760"/>
                      <a:pt x="4549" y="331"/>
                    </a:cubicBezTo>
                    <a:cubicBezTo>
                      <a:pt x="4472" y="111"/>
                      <a:pt x="4156" y="1"/>
                      <a:pt x="370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18"/>
              <p:cNvSpPr/>
              <p:nvPr/>
            </p:nvSpPr>
            <p:spPr>
              <a:xfrm>
                <a:off x="5288172" y="4382051"/>
                <a:ext cx="482859" cy="172092"/>
              </a:xfrm>
              <a:custGeom>
                <a:rect b="b" l="l" r="r" t="t"/>
                <a:pathLst>
                  <a:path extrusionOk="0" h="1668" w="4680">
                    <a:moveTo>
                      <a:pt x="2334" y="1"/>
                    </a:moveTo>
                    <a:cubicBezTo>
                      <a:pt x="1060" y="1"/>
                      <a:pt x="24" y="370"/>
                      <a:pt x="0" y="834"/>
                    </a:cubicBezTo>
                    <a:cubicBezTo>
                      <a:pt x="0" y="1287"/>
                      <a:pt x="1048" y="1668"/>
                      <a:pt x="2334" y="1668"/>
                    </a:cubicBezTo>
                    <a:cubicBezTo>
                      <a:pt x="3632" y="1668"/>
                      <a:pt x="4680" y="1287"/>
                      <a:pt x="4680" y="834"/>
                    </a:cubicBezTo>
                    <a:cubicBezTo>
                      <a:pt x="4680" y="370"/>
                      <a:pt x="3632" y="1"/>
                      <a:pt x="23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18"/>
              <p:cNvSpPr/>
              <p:nvPr/>
            </p:nvSpPr>
            <p:spPr>
              <a:xfrm>
                <a:off x="5864295" y="4382051"/>
                <a:ext cx="481621" cy="172092"/>
              </a:xfrm>
              <a:custGeom>
                <a:rect b="b" l="l" r="r" t="t"/>
                <a:pathLst>
                  <a:path extrusionOk="0" h="1668" w="4668">
                    <a:moveTo>
                      <a:pt x="2334" y="1"/>
                    </a:moveTo>
                    <a:cubicBezTo>
                      <a:pt x="1048" y="1"/>
                      <a:pt x="0" y="370"/>
                      <a:pt x="0" y="834"/>
                    </a:cubicBezTo>
                    <a:cubicBezTo>
                      <a:pt x="0" y="1287"/>
                      <a:pt x="1048" y="1668"/>
                      <a:pt x="2334" y="1668"/>
                    </a:cubicBezTo>
                    <a:cubicBezTo>
                      <a:pt x="3632" y="1668"/>
                      <a:pt x="4668" y="1287"/>
                      <a:pt x="4668" y="834"/>
                    </a:cubicBezTo>
                    <a:cubicBezTo>
                      <a:pt x="4668" y="370"/>
                      <a:pt x="3632" y="1"/>
                      <a:pt x="23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18"/>
              <p:cNvSpPr/>
              <p:nvPr/>
            </p:nvSpPr>
            <p:spPr>
              <a:xfrm>
                <a:off x="5732852" y="4514732"/>
                <a:ext cx="172096" cy="482847"/>
              </a:xfrm>
              <a:custGeom>
                <a:rect b="b" l="l" r="r" t="t"/>
                <a:pathLst>
                  <a:path extrusionOk="0" h="4680" w="1668">
                    <a:moveTo>
                      <a:pt x="834" y="1"/>
                    </a:moveTo>
                    <a:cubicBezTo>
                      <a:pt x="370" y="1"/>
                      <a:pt x="0" y="1049"/>
                      <a:pt x="0" y="2346"/>
                    </a:cubicBezTo>
                    <a:cubicBezTo>
                      <a:pt x="0" y="3620"/>
                      <a:pt x="370" y="4680"/>
                      <a:pt x="834" y="4680"/>
                    </a:cubicBezTo>
                    <a:cubicBezTo>
                      <a:pt x="1286" y="4680"/>
                      <a:pt x="1667" y="3632"/>
                      <a:pt x="1667" y="2346"/>
                    </a:cubicBezTo>
                    <a:cubicBezTo>
                      <a:pt x="1667" y="1049"/>
                      <a:pt x="1286" y="1"/>
                      <a:pt x="8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18"/>
              <p:cNvSpPr/>
              <p:nvPr/>
            </p:nvSpPr>
            <p:spPr>
              <a:xfrm>
                <a:off x="5732852" y="3939849"/>
                <a:ext cx="172096" cy="481609"/>
              </a:xfrm>
              <a:custGeom>
                <a:rect b="b" l="l" r="r" t="t"/>
                <a:pathLst>
                  <a:path extrusionOk="0" h="4668" w="1668">
                    <a:moveTo>
                      <a:pt x="834" y="1"/>
                    </a:moveTo>
                    <a:cubicBezTo>
                      <a:pt x="370" y="1"/>
                      <a:pt x="0" y="1037"/>
                      <a:pt x="0" y="2334"/>
                    </a:cubicBezTo>
                    <a:cubicBezTo>
                      <a:pt x="0" y="3620"/>
                      <a:pt x="370" y="4668"/>
                      <a:pt x="834" y="4668"/>
                    </a:cubicBezTo>
                    <a:cubicBezTo>
                      <a:pt x="1286" y="4668"/>
                      <a:pt x="1667" y="3632"/>
                      <a:pt x="1667" y="2334"/>
                    </a:cubicBezTo>
                    <a:cubicBezTo>
                      <a:pt x="1667" y="1037"/>
                      <a:pt x="1286" y="1"/>
                      <a:pt x="8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18"/>
              <p:cNvSpPr/>
              <p:nvPr/>
            </p:nvSpPr>
            <p:spPr>
              <a:xfrm>
                <a:off x="5409814" y="4083673"/>
                <a:ext cx="409089" cy="362342"/>
              </a:xfrm>
              <a:custGeom>
                <a:rect b="b" l="l" r="r" t="t"/>
                <a:pathLst>
                  <a:path extrusionOk="0" h="3512" w="3965">
                    <a:moveTo>
                      <a:pt x="626" y="0"/>
                    </a:moveTo>
                    <a:cubicBezTo>
                      <a:pt x="498" y="0"/>
                      <a:pt x="394" y="35"/>
                      <a:pt x="322" y="107"/>
                    </a:cubicBezTo>
                    <a:cubicBezTo>
                      <a:pt x="0" y="428"/>
                      <a:pt x="476" y="1440"/>
                      <a:pt x="1381" y="2357"/>
                    </a:cubicBezTo>
                    <a:cubicBezTo>
                      <a:pt x="2108" y="3066"/>
                      <a:pt x="2879" y="3511"/>
                      <a:pt x="3334" y="3511"/>
                    </a:cubicBezTo>
                    <a:cubicBezTo>
                      <a:pt x="3460" y="3511"/>
                      <a:pt x="3562" y="3477"/>
                      <a:pt x="3632" y="3405"/>
                    </a:cubicBezTo>
                    <a:cubicBezTo>
                      <a:pt x="3965" y="3083"/>
                      <a:pt x="3489" y="2071"/>
                      <a:pt x="2572" y="1167"/>
                    </a:cubicBezTo>
                    <a:cubicBezTo>
                      <a:pt x="1863" y="448"/>
                      <a:pt x="1088" y="0"/>
                      <a:pt x="62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18"/>
              <p:cNvSpPr/>
              <p:nvPr/>
            </p:nvSpPr>
            <p:spPr>
              <a:xfrm>
                <a:off x="5816422" y="4490383"/>
                <a:ext cx="409089" cy="362858"/>
              </a:xfrm>
              <a:custGeom>
                <a:rect b="b" l="l" r="r" t="t"/>
                <a:pathLst>
                  <a:path extrusionOk="0" h="3517" w="3965">
                    <a:moveTo>
                      <a:pt x="627" y="1"/>
                    </a:moveTo>
                    <a:cubicBezTo>
                      <a:pt x="503" y="1"/>
                      <a:pt x="402" y="34"/>
                      <a:pt x="333" y="106"/>
                    </a:cubicBezTo>
                    <a:cubicBezTo>
                      <a:pt x="0" y="439"/>
                      <a:pt x="476" y="1451"/>
                      <a:pt x="1381" y="2356"/>
                    </a:cubicBezTo>
                    <a:cubicBezTo>
                      <a:pt x="2113" y="3069"/>
                      <a:pt x="2889" y="3516"/>
                      <a:pt x="3343" y="3516"/>
                    </a:cubicBezTo>
                    <a:cubicBezTo>
                      <a:pt x="3465" y="3516"/>
                      <a:pt x="3563" y="3484"/>
                      <a:pt x="3631" y="3416"/>
                    </a:cubicBezTo>
                    <a:cubicBezTo>
                      <a:pt x="3965" y="3082"/>
                      <a:pt x="3489" y="2070"/>
                      <a:pt x="2572" y="1166"/>
                    </a:cubicBezTo>
                    <a:cubicBezTo>
                      <a:pt x="1861" y="454"/>
                      <a:pt x="1084" y="1"/>
                      <a:pt x="6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18"/>
              <p:cNvSpPr/>
              <p:nvPr/>
            </p:nvSpPr>
            <p:spPr>
              <a:xfrm>
                <a:off x="5409814" y="4490899"/>
                <a:ext cx="410327" cy="362342"/>
              </a:xfrm>
              <a:custGeom>
                <a:rect b="b" l="l" r="r" t="t"/>
                <a:pathLst>
                  <a:path extrusionOk="0" h="3512" w="3977">
                    <a:moveTo>
                      <a:pt x="3354" y="0"/>
                    </a:moveTo>
                    <a:cubicBezTo>
                      <a:pt x="2898" y="0"/>
                      <a:pt x="2118" y="447"/>
                      <a:pt x="1405" y="1161"/>
                    </a:cubicBezTo>
                    <a:cubicBezTo>
                      <a:pt x="476" y="2065"/>
                      <a:pt x="0" y="3077"/>
                      <a:pt x="345" y="3411"/>
                    </a:cubicBezTo>
                    <a:cubicBezTo>
                      <a:pt x="413" y="3479"/>
                      <a:pt x="513" y="3511"/>
                      <a:pt x="635" y="3511"/>
                    </a:cubicBezTo>
                    <a:cubicBezTo>
                      <a:pt x="1091" y="3511"/>
                      <a:pt x="1873" y="3064"/>
                      <a:pt x="2596" y="2351"/>
                    </a:cubicBezTo>
                    <a:cubicBezTo>
                      <a:pt x="3501" y="1422"/>
                      <a:pt x="3977" y="434"/>
                      <a:pt x="3643" y="101"/>
                    </a:cubicBezTo>
                    <a:cubicBezTo>
                      <a:pt x="3575" y="33"/>
                      <a:pt x="3476" y="0"/>
                      <a:pt x="33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18"/>
              <p:cNvSpPr/>
              <p:nvPr/>
            </p:nvSpPr>
            <p:spPr>
              <a:xfrm>
                <a:off x="5816422" y="4083673"/>
                <a:ext cx="409089" cy="362342"/>
              </a:xfrm>
              <a:custGeom>
                <a:rect b="b" l="l" r="r" t="t"/>
                <a:pathLst>
                  <a:path extrusionOk="0" h="3512" w="3965">
                    <a:moveTo>
                      <a:pt x="3333" y="0"/>
                    </a:moveTo>
                    <a:cubicBezTo>
                      <a:pt x="2876" y="0"/>
                      <a:pt x="2099" y="448"/>
                      <a:pt x="1381" y="1167"/>
                    </a:cubicBezTo>
                    <a:cubicBezTo>
                      <a:pt x="476" y="2083"/>
                      <a:pt x="0" y="3083"/>
                      <a:pt x="333" y="3405"/>
                    </a:cubicBezTo>
                    <a:cubicBezTo>
                      <a:pt x="403" y="3477"/>
                      <a:pt x="505" y="3511"/>
                      <a:pt x="632" y="3511"/>
                    </a:cubicBezTo>
                    <a:cubicBezTo>
                      <a:pt x="1089" y="3511"/>
                      <a:pt x="1863" y="3066"/>
                      <a:pt x="2572" y="2357"/>
                    </a:cubicBezTo>
                    <a:cubicBezTo>
                      <a:pt x="3489" y="1428"/>
                      <a:pt x="3965" y="428"/>
                      <a:pt x="3631" y="107"/>
                    </a:cubicBezTo>
                    <a:cubicBezTo>
                      <a:pt x="3562" y="35"/>
                      <a:pt x="3460" y="0"/>
                      <a:pt x="333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6" name="Google Shape;1036;p18"/>
            <p:cNvSpPr/>
            <p:nvPr/>
          </p:nvSpPr>
          <p:spPr>
            <a:xfrm>
              <a:off x="5713145" y="4363686"/>
              <a:ext cx="210167" cy="207789"/>
            </a:xfrm>
            <a:custGeom>
              <a:rect b="b" l="l" r="r" t="t"/>
              <a:pathLst>
                <a:path extrusionOk="0" h="2014" w="2037">
                  <a:moveTo>
                    <a:pt x="1025" y="0"/>
                  </a:moveTo>
                  <a:cubicBezTo>
                    <a:pt x="453" y="0"/>
                    <a:pt x="1" y="441"/>
                    <a:pt x="1" y="1000"/>
                  </a:cubicBezTo>
                  <a:cubicBezTo>
                    <a:pt x="1" y="1558"/>
                    <a:pt x="431" y="2013"/>
                    <a:pt x="983" y="2013"/>
                  </a:cubicBezTo>
                  <a:cubicBezTo>
                    <a:pt x="997" y="2013"/>
                    <a:pt x="1011" y="2013"/>
                    <a:pt x="1025" y="2013"/>
                  </a:cubicBezTo>
                  <a:cubicBezTo>
                    <a:pt x="1584" y="2013"/>
                    <a:pt x="2037" y="1572"/>
                    <a:pt x="2037" y="1000"/>
                  </a:cubicBezTo>
                  <a:cubicBezTo>
                    <a:pt x="2037" y="441"/>
                    <a:pt x="1584" y="0"/>
                    <a:pt x="10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7">
    <p:spTree>
      <p:nvGrpSpPr>
        <p:cNvPr id="1037" name="Shape 1037"/>
        <p:cNvGrpSpPr/>
        <p:nvPr/>
      </p:nvGrpSpPr>
      <p:grpSpPr>
        <a:xfrm>
          <a:off x="0" y="0"/>
          <a:ext cx="0" cy="0"/>
          <a:chOff x="0" y="0"/>
          <a:chExt cx="0" cy="0"/>
        </a:xfrm>
      </p:grpSpPr>
      <p:sp>
        <p:nvSpPr>
          <p:cNvPr id="1038" name="Google Shape;1038;p19"/>
          <p:cNvSpPr/>
          <p:nvPr/>
        </p:nvSpPr>
        <p:spPr>
          <a:xfrm>
            <a:off x="7575276" y="-416514"/>
            <a:ext cx="1888622" cy="1912031"/>
          </a:xfrm>
          <a:custGeom>
            <a:rect b="b" l="l" r="r" t="t"/>
            <a:pathLst>
              <a:path extrusionOk="0" h="11910" w="11764">
                <a:moveTo>
                  <a:pt x="9442" y="0"/>
                </a:moveTo>
                <a:cubicBezTo>
                  <a:pt x="9400" y="0"/>
                  <a:pt x="9361" y="22"/>
                  <a:pt x="9347" y="74"/>
                </a:cubicBezTo>
                <a:cubicBezTo>
                  <a:pt x="9252" y="693"/>
                  <a:pt x="9049" y="1288"/>
                  <a:pt x="8835" y="1860"/>
                </a:cubicBezTo>
                <a:cubicBezTo>
                  <a:pt x="8701" y="1792"/>
                  <a:pt x="8423" y="1756"/>
                  <a:pt x="8078" y="1756"/>
                </a:cubicBezTo>
                <a:cubicBezTo>
                  <a:pt x="6915" y="1756"/>
                  <a:pt x="4990" y="2161"/>
                  <a:pt x="5275" y="3098"/>
                </a:cubicBezTo>
                <a:cubicBezTo>
                  <a:pt x="5366" y="3414"/>
                  <a:pt x="5627" y="3539"/>
                  <a:pt x="5970" y="3539"/>
                </a:cubicBezTo>
                <a:cubicBezTo>
                  <a:pt x="6787" y="3539"/>
                  <a:pt x="8070" y="2831"/>
                  <a:pt x="8632" y="2336"/>
                </a:cubicBezTo>
                <a:lnTo>
                  <a:pt x="8632" y="2336"/>
                </a:lnTo>
                <a:cubicBezTo>
                  <a:pt x="8490" y="2669"/>
                  <a:pt x="8335" y="2979"/>
                  <a:pt x="8192" y="3276"/>
                </a:cubicBezTo>
                <a:cubicBezTo>
                  <a:pt x="8013" y="3622"/>
                  <a:pt x="7835" y="3943"/>
                  <a:pt x="7644" y="4277"/>
                </a:cubicBezTo>
                <a:cubicBezTo>
                  <a:pt x="7474" y="4050"/>
                  <a:pt x="6400" y="3786"/>
                  <a:pt x="5436" y="3786"/>
                </a:cubicBezTo>
                <a:cubicBezTo>
                  <a:pt x="4580" y="3786"/>
                  <a:pt x="3813" y="3994"/>
                  <a:pt x="3846" y="4622"/>
                </a:cubicBezTo>
                <a:cubicBezTo>
                  <a:pt x="3874" y="5092"/>
                  <a:pt x="4320" y="5260"/>
                  <a:pt x="4897" y="5260"/>
                </a:cubicBezTo>
                <a:cubicBezTo>
                  <a:pt x="5798" y="5260"/>
                  <a:pt x="7020" y="4851"/>
                  <a:pt x="7478" y="4539"/>
                </a:cubicBezTo>
                <a:lnTo>
                  <a:pt x="7478" y="4539"/>
                </a:lnTo>
                <a:cubicBezTo>
                  <a:pt x="7108" y="5134"/>
                  <a:pt x="6704" y="5717"/>
                  <a:pt x="6275" y="6265"/>
                </a:cubicBezTo>
                <a:cubicBezTo>
                  <a:pt x="6007" y="6004"/>
                  <a:pt x="4800" y="5660"/>
                  <a:pt x="3822" y="5660"/>
                </a:cubicBezTo>
                <a:cubicBezTo>
                  <a:pt x="3105" y="5660"/>
                  <a:pt x="2511" y="5845"/>
                  <a:pt x="2501" y="6384"/>
                </a:cubicBezTo>
                <a:cubicBezTo>
                  <a:pt x="2501" y="6914"/>
                  <a:pt x="3067" y="7097"/>
                  <a:pt x="3765" y="7097"/>
                </a:cubicBezTo>
                <a:cubicBezTo>
                  <a:pt x="4540" y="7097"/>
                  <a:pt x="5476" y="6872"/>
                  <a:pt x="5977" y="6646"/>
                </a:cubicBezTo>
                <a:lnTo>
                  <a:pt x="5977" y="6646"/>
                </a:lnTo>
                <a:cubicBezTo>
                  <a:pt x="5584" y="7122"/>
                  <a:pt x="5168" y="7563"/>
                  <a:pt x="4739" y="7991"/>
                </a:cubicBezTo>
                <a:cubicBezTo>
                  <a:pt x="4516" y="7665"/>
                  <a:pt x="2987" y="7029"/>
                  <a:pt x="1947" y="7029"/>
                </a:cubicBezTo>
                <a:cubicBezTo>
                  <a:pt x="1431" y="7029"/>
                  <a:pt x="1036" y="7185"/>
                  <a:pt x="977" y="7610"/>
                </a:cubicBezTo>
                <a:cubicBezTo>
                  <a:pt x="876" y="8291"/>
                  <a:pt x="1807" y="8515"/>
                  <a:pt x="2772" y="8515"/>
                </a:cubicBezTo>
                <a:cubicBezTo>
                  <a:pt x="3410" y="8515"/>
                  <a:pt x="4062" y="8417"/>
                  <a:pt x="4441" y="8289"/>
                </a:cubicBezTo>
                <a:lnTo>
                  <a:pt x="4441" y="8289"/>
                </a:lnTo>
                <a:cubicBezTo>
                  <a:pt x="4156" y="8563"/>
                  <a:pt x="3870" y="8825"/>
                  <a:pt x="3572" y="9087"/>
                </a:cubicBezTo>
                <a:cubicBezTo>
                  <a:pt x="2822" y="9111"/>
                  <a:pt x="0" y="10539"/>
                  <a:pt x="762" y="11528"/>
                </a:cubicBezTo>
                <a:cubicBezTo>
                  <a:pt x="887" y="11687"/>
                  <a:pt x="1045" y="11756"/>
                  <a:pt x="1222" y="11756"/>
                </a:cubicBezTo>
                <a:cubicBezTo>
                  <a:pt x="2193" y="11756"/>
                  <a:pt x="3755" y="9689"/>
                  <a:pt x="3775" y="9206"/>
                </a:cubicBezTo>
                <a:cubicBezTo>
                  <a:pt x="4037" y="8980"/>
                  <a:pt x="4287" y="8741"/>
                  <a:pt x="4549" y="8503"/>
                </a:cubicBezTo>
                <a:lnTo>
                  <a:pt x="4549" y="8503"/>
                </a:lnTo>
                <a:cubicBezTo>
                  <a:pt x="4096" y="9480"/>
                  <a:pt x="3668" y="11861"/>
                  <a:pt x="4751" y="11909"/>
                </a:cubicBezTo>
                <a:cubicBezTo>
                  <a:pt x="4762" y="11909"/>
                  <a:pt x="4773" y="11909"/>
                  <a:pt x="4784" y="11909"/>
                </a:cubicBezTo>
                <a:cubicBezTo>
                  <a:pt x="6049" y="11909"/>
                  <a:pt x="5355" y="8500"/>
                  <a:pt x="4930" y="8110"/>
                </a:cubicBezTo>
                <a:cubicBezTo>
                  <a:pt x="5358" y="7682"/>
                  <a:pt x="5775" y="7217"/>
                  <a:pt x="6180" y="6741"/>
                </a:cubicBezTo>
                <a:lnTo>
                  <a:pt x="6180" y="6741"/>
                </a:lnTo>
                <a:cubicBezTo>
                  <a:pt x="5864" y="7713"/>
                  <a:pt x="5709" y="10160"/>
                  <a:pt x="6769" y="10160"/>
                </a:cubicBezTo>
                <a:cubicBezTo>
                  <a:pt x="6787" y="10160"/>
                  <a:pt x="6804" y="10160"/>
                  <a:pt x="6823" y="10158"/>
                </a:cubicBezTo>
                <a:cubicBezTo>
                  <a:pt x="8156" y="10039"/>
                  <a:pt x="6966" y="6610"/>
                  <a:pt x="6489" y="6360"/>
                </a:cubicBezTo>
                <a:cubicBezTo>
                  <a:pt x="6847" y="5896"/>
                  <a:pt x="7192" y="5432"/>
                  <a:pt x="7501" y="4943"/>
                </a:cubicBezTo>
                <a:lnTo>
                  <a:pt x="7501" y="4943"/>
                </a:lnTo>
                <a:cubicBezTo>
                  <a:pt x="7317" y="6024"/>
                  <a:pt x="7400" y="8083"/>
                  <a:pt x="8328" y="8083"/>
                </a:cubicBezTo>
                <a:cubicBezTo>
                  <a:pt x="8361" y="8083"/>
                  <a:pt x="8395" y="8080"/>
                  <a:pt x="8430" y="8075"/>
                </a:cubicBezTo>
                <a:cubicBezTo>
                  <a:pt x="9704" y="7860"/>
                  <a:pt x="8394" y="4717"/>
                  <a:pt x="7882" y="4336"/>
                </a:cubicBezTo>
                <a:cubicBezTo>
                  <a:pt x="8061" y="4027"/>
                  <a:pt x="8240" y="3693"/>
                  <a:pt x="8394" y="3372"/>
                </a:cubicBezTo>
                <a:cubicBezTo>
                  <a:pt x="8561" y="3026"/>
                  <a:pt x="8740" y="2669"/>
                  <a:pt x="8894" y="2312"/>
                </a:cubicBezTo>
                <a:lnTo>
                  <a:pt x="8894" y="2312"/>
                </a:lnTo>
                <a:cubicBezTo>
                  <a:pt x="8861" y="3257"/>
                  <a:pt x="9386" y="5468"/>
                  <a:pt x="10281" y="5468"/>
                </a:cubicBezTo>
                <a:cubicBezTo>
                  <a:pt x="10356" y="5468"/>
                  <a:pt x="10433" y="5453"/>
                  <a:pt x="10514" y="5420"/>
                </a:cubicBezTo>
                <a:cubicBezTo>
                  <a:pt x="11764" y="4920"/>
                  <a:pt x="9597" y="1967"/>
                  <a:pt x="9073" y="1895"/>
                </a:cubicBezTo>
                <a:cubicBezTo>
                  <a:pt x="9311" y="1312"/>
                  <a:pt x="9490" y="729"/>
                  <a:pt x="9561" y="133"/>
                </a:cubicBezTo>
                <a:cubicBezTo>
                  <a:pt x="9576" y="54"/>
                  <a:pt x="9506" y="0"/>
                  <a:pt x="944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19"/>
          <p:cNvSpPr/>
          <p:nvPr/>
        </p:nvSpPr>
        <p:spPr>
          <a:xfrm rot="-5400000">
            <a:off x="-1844143" y="3205484"/>
            <a:ext cx="5868109" cy="2327575"/>
          </a:xfrm>
          <a:custGeom>
            <a:rect b="b" l="l" r="r" t="t"/>
            <a:pathLst>
              <a:path extrusionOk="0" h="13134" w="33112">
                <a:moveTo>
                  <a:pt x="9418" y="1"/>
                </a:moveTo>
                <a:lnTo>
                  <a:pt x="9418" y="13"/>
                </a:lnTo>
                <a:lnTo>
                  <a:pt x="1" y="13"/>
                </a:lnTo>
                <a:lnTo>
                  <a:pt x="1" y="12597"/>
                </a:lnTo>
                <a:cubicBezTo>
                  <a:pt x="1" y="12597"/>
                  <a:pt x="2156" y="11371"/>
                  <a:pt x="1537" y="8811"/>
                </a:cubicBezTo>
                <a:cubicBezTo>
                  <a:pt x="905" y="6251"/>
                  <a:pt x="1644" y="5787"/>
                  <a:pt x="3215" y="4882"/>
                </a:cubicBezTo>
                <a:cubicBezTo>
                  <a:pt x="4799" y="3977"/>
                  <a:pt x="4346" y="2144"/>
                  <a:pt x="6204" y="1298"/>
                </a:cubicBezTo>
                <a:cubicBezTo>
                  <a:pt x="6402" y="1209"/>
                  <a:pt x="6593" y="1169"/>
                  <a:pt x="6779" y="1169"/>
                </a:cubicBezTo>
                <a:cubicBezTo>
                  <a:pt x="8343" y="1169"/>
                  <a:pt x="9418" y="4025"/>
                  <a:pt x="9418" y="4025"/>
                </a:cubicBezTo>
                <a:cubicBezTo>
                  <a:pt x="10038" y="4894"/>
                  <a:pt x="10823" y="5644"/>
                  <a:pt x="11740" y="6132"/>
                </a:cubicBezTo>
                <a:cubicBezTo>
                  <a:pt x="12240" y="6406"/>
                  <a:pt x="12752" y="6585"/>
                  <a:pt x="13312" y="6680"/>
                </a:cubicBezTo>
                <a:cubicBezTo>
                  <a:pt x="13955" y="6799"/>
                  <a:pt x="14621" y="6811"/>
                  <a:pt x="15276" y="6835"/>
                </a:cubicBezTo>
                <a:cubicBezTo>
                  <a:pt x="15919" y="6835"/>
                  <a:pt x="16598" y="6835"/>
                  <a:pt x="17253" y="6918"/>
                </a:cubicBezTo>
                <a:cubicBezTo>
                  <a:pt x="17812" y="6990"/>
                  <a:pt x="18372" y="7144"/>
                  <a:pt x="18908" y="7335"/>
                </a:cubicBezTo>
                <a:cubicBezTo>
                  <a:pt x="19979" y="7704"/>
                  <a:pt x="20968" y="8287"/>
                  <a:pt x="21908" y="8978"/>
                </a:cubicBezTo>
                <a:cubicBezTo>
                  <a:pt x="22861" y="9669"/>
                  <a:pt x="23754" y="10478"/>
                  <a:pt x="24587" y="11324"/>
                </a:cubicBezTo>
                <a:cubicBezTo>
                  <a:pt x="25341" y="12089"/>
                  <a:pt x="26211" y="13134"/>
                  <a:pt x="27347" y="13134"/>
                </a:cubicBezTo>
                <a:cubicBezTo>
                  <a:pt x="27359" y="13134"/>
                  <a:pt x="27372" y="13134"/>
                  <a:pt x="27385" y="13133"/>
                </a:cubicBezTo>
                <a:cubicBezTo>
                  <a:pt x="28445" y="13098"/>
                  <a:pt x="29099" y="12133"/>
                  <a:pt x="29397" y="11145"/>
                </a:cubicBezTo>
                <a:cubicBezTo>
                  <a:pt x="29576" y="10562"/>
                  <a:pt x="29635" y="9954"/>
                  <a:pt x="29695" y="9347"/>
                </a:cubicBezTo>
                <a:cubicBezTo>
                  <a:pt x="29754" y="8633"/>
                  <a:pt x="29766" y="7918"/>
                  <a:pt x="29778" y="7216"/>
                </a:cubicBezTo>
                <a:cubicBezTo>
                  <a:pt x="29814" y="5942"/>
                  <a:pt x="29861" y="4644"/>
                  <a:pt x="30219" y="3406"/>
                </a:cubicBezTo>
                <a:cubicBezTo>
                  <a:pt x="30516" y="2382"/>
                  <a:pt x="31016" y="1382"/>
                  <a:pt x="31838" y="727"/>
                </a:cubicBezTo>
                <a:cubicBezTo>
                  <a:pt x="32219" y="417"/>
                  <a:pt x="32671" y="203"/>
                  <a:pt x="331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9"/>
          <p:cNvSpPr/>
          <p:nvPr/>
        </p:nvSpPr>
        <p:spPr>
          <a:xfrm>
            <a:off x="7201675" y="3127506"/>
            <a:ext cx="2210158" cy="2085252"/>
          </a:xfrm>
          <a:custGeom>
            <a:rect b="b" l="l" r="r" t="t"/>
            <a:pathLst>
              <a:path extrusionOk="0" h="14324" w="15182">
                <a:moveTo>
                  <a:pt x="15181" y="1"/>
                </a:moveTo>
                <a:cubicBezTo>
                  <a:pt x="13753" y="96"/>
                  <a:pt x="12336" y="358"/>
                  <a:pt x="11133" y="1155"/>
                </a:cubicBezTo>
                <a:cubicBezTo>
                  <a:pt x="9645" y="2156"/>
                  <a:pt x="9169" y="3775"/>
                  <a:pt x="8823" y="5465"/>
                </a:cubicBezTo>
                <a:cubicBezTo>
                  <a:pt x="8490" y="7132"/>
                  <a:pt x="8061" y="8990"/>
                  <a:pt x="6371" y="9776"/>
                </a:cubicBezTo>
                <a:cubicBezTo>
                  <a:pt x="4859" y="10490"/>
                  <a:pt x="3037" y="10276"/>
                  <a:pt x="1584" y="11169"/>
                </a:cubicBezTo>
                <a:cubicBezTo>
                  <a:pt x="394" y="11907"/>
                  <a:pt x="37" y="13085"/>
                  <a:pt x="1" y="14324"/>
                </a:cubicBezTo>
                <a:lnTo>
                  <a:pt x="15181" y="14324"/>
                </a:lnTo>
                <a:lnTo>
                  <a:pt x="1518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9"/>
          <p:cNvSpPr txBox="1"/>
          <p:nvPr>
            <p:ph idx="1" type="subTitle"/>
          </p:nvPr>
        </p:nvSpPr>
        <p:spPr>
          <a:xfrm>
            <a:off x="4675375" y="1918800"/>
            <a:ext cx="3706800" cy="495300"/>
          </a:xfrm>
          <a:prstGeom prst="rect">
            <a:avLst/>
          </a:prstGeom>
        </p:spPr>
        <p:txBody>
          <a:bodyPr anchorCtr="0" anchor="t" bIns="0" lIns="0" spcFirstLastPara="1" rIns="0" wrap="square" tIns="0">
            <a:noAutofit/>
          </a:bodyPr>
          <a:lstStyle>
            <a:lvl1pPr lvl="0" rtl="0">
              <a:spcBef>
                <a:spcPts val="0"/>
              </a:spcBef>
              <a:spcAft>
                <a:spcPts val="0"/>
              </a:spcAft>
              <a:buClr>
                <a:schemeClr val="accent1"/>
              </a:buClr>
              <a:buSzPts val="1800"/>
              <a:buFont typeface="Open Sans"/>
              <a:buNone/>
              <a:defRPr sz="1600">
                <a:solidFill>
                  <a:schemeClr val="accent4"/>
                </a:solidFill>
              </a:defRPr>
            </a:lvl1pPr>
            <a:lvl2pPr lvl="1"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p:txBody>
      </p:sp>
      <p:sp>
        <p:nvSpPr>
          <p:cNvPr id="1042" name="Google Shape;1042;p19"/>
          <p:cNvSpPr txBox="1"/>
          <p:nvPr>
            <p:ph idx="2" type="subTitle"/>
          </p:nvPr>
        </p:nvSpPr>
        <p:spPr>
          <a:xfrm>
            <a:off x="4675375" y="1601838"/>
            <a:ext cx="3704100" cy="360900"/>
          </a:xfrm>
          <a:prstGeom prst="rect">
            <a:avLst/>
          </a:prstGeom>
        </p:spPr>
        <p:txBody>
          <a:bodyPr anchorCtr="0" anchor="t" bIns="0" lIns="0" spcFirstLastPara="1" rIns="0" wrap="square" tIns="0">
            <a:noAutofit/>
          </a:bodyPr>
          <a:lstStyle>
            <a:lvl1pPr lvl="0" rtl="0">
              <a:spcBef>
                <a:spcPts val="0"/>
              </a:spcBef>
              <a:spcAft>
                <a:spcPts val="0"/>
              </a:spcAft>
              <a:buClr>
                <a:schemeClr val="accent3"/>
              </a:buClr>
              <a:buSzPts val="2100"/>
              <a:buFont typeface="Exo"/>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p:txBody>
      </p:sp>
      <p:sp>
        <p:nvSpPr>
          <p:cNvPr id="1043" name="Google Shape;1043;p19"/>
          <p:cNvSpPr txBox="1"/>
          <p:nvPr>
            <p:ph idx="3" type="subTitle"/>
          </p:nvPr>
        </p:nvSpPr>
        <p:spPr>
          <a:xfrm>
            <a:off x="4675375" y="2981850"/>
            <a:ext cx="3708000" cy="496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accent1"/>
              </a:buClr>
              <a:buSzPts val="1800"/>
              <a:buFont typeface="Open Sans"/>
              <a:buNone/>
              <a:defRPr sz="1600">
                <a:solidFill>
                  <a:schemeClr val="accent4"/>
                </a:solidFill>
              </a:defRPr>
            </a:lvl1pPr>
            <a:lvl2pPr lvl="1"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p:txBody>
      </p:sp>
      <p:sp>
        <p:nvSpPr>
          <p:cNvPr id="1044" name="Google Shape;1044;p19"/>
          <p:cNvSpPr txBox="1"/>
          <p:nvPr>
            <p:ph idx="4" type="subTitle"/>
          </p:nvPr>
        </p:nvSpPr>
        <p:spPr>
          <a:xfrm>
            <a:off x="4675375" y="2645726"/>
            <a:ext cx="3704100" cy="3609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chemeClr val="accent3"/>
              </a:buClr>
              <a:buSzPts val="2100"/>
              <a:buFont typeface="Exo"/>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p:txBody>
      </p:sp>
      <p:sp>
        <p:nvSpPr>
          <p:cNvPr id="1045" name="Google Shape;1045;p19"/>
          <p:cNvSpPr txBox="1"/>
          <p:nvPr>
            <p:ph type="title"/>
          </p:nvPr>
        </p:nvSpPr>
        <p:spPr>
          <a:xfrm>
            <a:off x="713225" y="445025"/>
            <a:ext cx="7717500" cy="572700"/>
          </a:xfrm>
          <a:prstGeom prst="rect">
            <a:avLst/>
          </a:prstGeom>
        </p:spPr>
        <p:txBody>
          <a:bodyPr anchorCtr="0" anchor="b" bIns="0" lIns="0" spcFirstLastPara="1" rIns="0" wrap="square" tIns="0">
            <a:noAutofit/>
          </a:bodyPr>
          <a:lstStyle>
            <a:lvl1pPr lvl="0" rtl="0" algn="ctr">
              <a:spcBef>
                <a:spcPts val="0"/>
              </a:spcBef>
              <a:spcAft>
                <a:spcPts val="0"/>
              </a:spcAft>
              <a:buSzPts val="2800"/>
              <a:buNone/>
              <a:defRPr sz="3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46" name="Google Shape;1046;p19"/>
          <p:cNvSpPr txBox="1"/>
          <p:nvPr>
            <p:ph idx="5" type="subTitle"/>
          </p:nvPr>
        </p:nvSpPr>
        <p:spPr>
          <a:xfrm>
            <a:off x="4675375" y="4046400"/>
            <a:ext cx="3708000" cy="496800"/>
          </a:xfrm>
          <a:prstGeom prst="rect">
            <a:avLst/>
          </a:prstGeom>
        </p:spPr>
        <p:txBody>
          <a:bodyPr anchorCtr="0" anchor="t" bIns="0" lIns="0" spcFirstLastPara="1" rIns="0" wrap="square" tIns="0">
            <a:noAutofit/>
          </a:bodyPr>
          <a:lstStyle>
            <a:lvl1pPr lvl="0" rtl="0">
              <a:spcBef>
                <a:spcPts val="0"/>
              </a:spcBef>
              <a:spcAft>
                <a:spcPts val="0"/>
              </a:spcAft>
              <a:buClr>
                <a:schemeClr val="accent1"/>
              </a:buClr>
              <a:buSzPts val="1800"/>
              <a:buFont typeface="Open Sans"/>
              <a:buNone/>
              <a:defRPr sz="1600">
                <a:solidFill>
                  <a:schemeClr val="accent4"/>
                </a:solidFill>
              </a:defRPr>
            </a:lvl1pPr>
            <a:lvl2pPr lvl="1"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p:txBody>
      </p:sp>
      <p:sp>
        <p:nvSpPr>
          <p:cNvPr id="1047" name="Google Shape;1047;p19"/>
          <p:cNvSpPr txBox="1"/>
          <p:nvPr>
            <p:ph idx="6" type="subTitle"/>
          </p:nvPr>
        </p:nvSpPr>
        <p:spPr>
          <a:xfrm>
            <a:off x="4675375" y="3689614"/>
            <a:ext cx="3704100" cy="360900"/>
          </a:xfrm>
          <a:prstGeom prst="rect">
            <a:avLst/>
          </a:prstGeom>
        </p:spPr>
        <p:txBody>
          <a:bodyPr anchorCtr="0" anchor="b" bIns="0" lIns="0" spcFirstLastPara="1" rIns="0" wrap="square" tIns="0">
            <a:noAutofit/>
          </a:bodyPr>
          <a:lstStyle>
            <a:lvl1pPr lvl="0" rtl="0">
              <a:spcBef>
                <a:spcPts val="0"/>
              </a:spcBef>
              <a:spcAft>
                <a:spcPts val="0"/>
              </a:spcAft>
              <a:buClr>
                <a:schemeClr val="accent3"/>
              </a:buClr>
              <a:buSzPts val="2100"/>
              <a:buFont typeface="Exo"/>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p:txBody>
      </p:sp>
      <p:grpSp>
        <p:nvGrpSpPr>
          <p:cNvPr id="1048" name="Google Shape;1048;p19"/>
          <p:cNvGrpSpPr/>
          <p:nvPr/>
        </p:nvGrpSpPr>
        <p:grpSpPr>
          <a:xfrm>
            <a:off x="-477178" y="646120"/>
            <a:ext cx="1456687" cy="1034404"/>
            <a:chOff x="-477178" y="646120"/>
            <a:chExt cx="1456687" cy="1034404"/>
          </a:xfrm>
        </p:grpSpPr>
        <p:sp>
          <p:nvSpPr>
            <p:cNvPr id="1049" name="Google Shape;1049;p19"/>
            <p:cNvSpPr/>
            <p:nvPr/>
          </p:nvSpPr>
          <p:spPr>
            <a:xfrm>
              <a:off x="-477178" y="646120"/>
              <a:ext cx="1456687" cy="1034404"/>
            </a:xfrm>
            <a:custGeom>
              <a:rect b="b" l="l" r="r" t="t"/>
              <a:pathLst>
                <a:path extrusionOk="0" h="5919" w="8335">
                  <a:moveTo>
                    <a:pt x="1543" y="1"/>
                  </a:moveTo>
                  <a:cubicBezTo>
                    <a:pt x="1175" y="1"/>
                    <a:pt x="852" y="29"/>
                    <a:pt x="596" y="63"/>
                  </a:cubicBezTo>
                  <a:cubicBezTo>
                    <a:pt x="417" y="75"/>
                    <a:pt x="262" y="99"/>
                    <a:pt x="167" y="135"/>
                  </a:cubicBezTo>
                  <a:cubicBezTo>
                    <a:pt x="60" y="158"/>
                    <a:pt x="0" y="182"/>
                    <a:pt x="0" y="182"/>
                  </a:cubicBezTo>
                  <a:cubicBezTo>
                    <a:pt x="0" y="182"/>
                    <a:pt x="0" y="242"/>
                    <a:pt x="48" y="313"/>
                  </a:cubicBezTo>
                  <a:cubicBezTo>
                    <a:pt x="60" y="420"/>
                    <a:pt x="96" y="563"/>
                    <a:pt x="131" y="742"/>
                  </a:cubicBezTo>
                  <a:cubicBezTo>
                    <a:pt x="227" y="1099"/>
                    <a:pt x="393" y="1563"/>
                    <a:pt x="631" y="2051"/>
                  </a:cubicBezTo>
                  <a:cubicBezTo>
                    <a:pt x="870" y="2528"/>
                    <a:pt x="1191" y="3040"/>
                    <a:pt x="1596" y="3492"/>
                  </a:cubicBezTo>
                  <a:cubicBezTo>
                    <a:pt x="1977" y="3956"/>
                    <a:pt x="2453" y="4373"/>
                    <a:pt x="2977" y="4730"/>
                  </a:cubicBezTo>
                  <a:cubicBezTo>
                    <a:pt x="3501" y="5088"/>
                    <a:pt x="4060" y="5373"/>
                    <a:pt x="4644" y="5564"/>
                  </a:cubicBezTo>
                  <a:cubicBezTo>
                    <a:pt x="5215" y="5754"/>
                    <a:pt x="5811" y="5861"/>
                    <a:pt x="6346" y="5909"/>
                  </a:cubicBezTo>
                  <a:cubicBezTo>
                    <a:pt x="6487" y="5915"/>
                    <a:pt x="6626" y="5918"/>
                    <a:pt x="6762" y="5918"/>
                  </a:cubicBezTo>
                  <a:cubicBezTo>
                    <a:pt x="7134" y="5918"/>
                    <a:pt x="7478" y="5896"/>
                    <a:pt x="7740" y="5861"/>
                  </a:cubicBezTo>
                  <a:cubicBezTo>
                    <a:pt x="7918" y="5850"/>
                    <a:pt x="8061" y="5814"/>
                    <a:pt x="8168" y="5790"/>
                  </a:cubicBezTo>
                  <a:cubicBezTo>
                    <a:pt x="8275" y="5754"/>
                    <a:pt x="8335" y="5742"/>
                    <a:pt x="8335" y="5742"/>
                  </a:cubicBezTo>
                  <a:cubicBezTo>
                    <a:pt x="8335" y="5742"/>
                    <a:pt x="8323" y="5683"/>
                    <a:pt x="8311" y="5576"/>
                  </a:cubicBezTo>
                  <a:cubicBezTo>
                    <a:pt x="8287" y="5480"/>
                    <a:pt x="8263" y="5326"/>
                    <a:pt x="8216" y="5147"/>
                  </a:cubicBezTo>
                  <a:cubicBezTo>
                    <a:pt x="8121" y="4790"/>
                    <a:pt x="7966" y="4326"/>
                    <a:pt x="7728" y="3837"/>
                  </a:cubicBezTo>
                  <a:cubicBezTo>
                    <a:pt x="7489" y="3349"/>
                    <a:pt x="7156" y="2861"/>
                    <a:pt x="6751" y="2397"/>
                  </a:cubicBezTo>
                  <a:cubicBezTo>
                    <a:pt x="6358" y="1932"/>
                    <a:pt x="5882" y="1516"/>
                    <a:pt x="5358" y="1170"/>
                  </a:cubicBezTo>
                  <a:cubicBezTo>
                    <a:pt x="4834" y="837"/>
                    <a:pt x="4275" y="551"/>
                    <a:pt x="3691" y="361"/>
                  </a:cubicBezTo>
                  <a:cubicBezTo>
                    <a:pt x="3132" y="158"/>
                    <a:pt x="2536" y="63"/>
                    <a:pt x="2001" y="16"/>
                  </a:cubicBezTo>
                  <a:cubicBezTo>
                    <a:pt x="1842" y="5"/>
                    <a:pt x="1689" y="1"/>
                    <a:pt x="15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9"/>
            <p:cNvSpPr/>
            <p:nvPr/>
          </p:nvSpPr>
          <p:spPr>
            <a:xfrm>
              <a:off x="-425098" y="716898"/>
              <a:ext cx="1327534" cy="893897"/>
            </a:xfrm>
            <a:custGeom>
              <a:rect b="b" l="l" r="r" t="t"/>
              <a:pathLst>
                <a:path extrusionOk="0" h="5115" w="7596">
                  <a:moveTo>
                    <a:pt x="107" y="0"/>
                  </a:moveTo>
                  <a:cubicBezTo>
                    <a:pt x="39" y="0"/>
                    <a:pt x="1" y="97"/>
                    <a:pt x="60" y="146"/>
                  </a:cubicBezTo>
                  <a:cubicBezTo>
                    <a:pt x="429" y="396"/>
                    <a:pt x="822" y="646"/>
                    <a:pt x="1191" y="908"/>
                  </a:cubicBezTo>
                  <a:cubicBezTo>
                    <a:pt x="1703" y="1480"/>
                    <a:pt x="2322" y="2349"/>
                    <a:pt x="2238" y="3182"/>
                  </a:cubicBezTo>
                  <a:cubicBezTo>
                    <a:pt x="2251" y="3225"/>
                    <a:pt x="2301" y="3249"/>
                    <a:pt x="2349" y="3249"/>
                  </a:cubicBezTo>
                  <a:cubicBezTo>
                    <a:pt x="2393" y="3249"/>
                    <a:pt x="2435" y="3228"/>
                    <a:pt x="2441" y="3182"/>
                  </a:cubicBezTo>
                  <a:cubicBezTo>
                    <a:pt x="2512" y="2480"/>
                    <a:pt x="2131" y="1766"/>
                    <a:pt x="1679" y="1206"/>
                  </a:cubicBezTo>
                  <a:lnTo>
                    <a:pt x="1679" y="1206"/>
                  </a:lnTo>
                  <a:cubicBezTo>
                    <a:pt x="1941" y="1361"/>
                    <a:pt x="2179" y="1527"/>
                    <a:pt x="2429" y="1706"/>
                  </a:cubicBezTo>
                  <a:cubicBezTo>
                    <a:pt x="3036" y="2337"/>
                    <a:pt x="3703" y="3230"/>
                    <a:pt x="3727" y="4147"/>
                  </a:cubicBezTo>
                  <a:cubicBezTo>
                    <a:pt x="3727" y="4202"/>
                    <a:pt x="3768" y="4229"/>
                    <a:pt x="3806" y="4229"/>
                  </a:cubicBezTo>
                  <a:cubicBezTo>
                    <a:pt x="3842" y="4229"/>
                    <a:pt x="3875" y="4205"/>
                    <a:pt x="3870" y="4159"/>
                  </a:cubicBezTo>
                  <a:cubicBezTo>
                    <a:pt x="3858" y="3409"/>
                    <a:pt x="3441" y="2670"/>
                    <a:pt x="2953" y="2063"/>
                  </a:cubicBezTo>
                  <a:lnTo>
                    <a:pt x="2953" y="2063"/>
                  </a:lnTo>
                  <a:cubicBezTo>
                    <a:pt x="3381" y="2349"/>
                    <a:pt x="3798" y="2635"/>
                    <a:pt x="4227" y="2932"/>
                  </a:cubicBezTo>
                  <a:cubicBezTo>
                    <a:pt x="4691" y="3373"/>
                    <a:pt x="5477" y="4147"/>
                    <a:pt x="5417" y="4873"/>
                  </a:cubicBezTo>
                  <a:cubicBezTo>
                    <a:pt x="5411" y="4930"/>
                    <a:pt x="5455" y="4957"/>
                    <a:pt x="5498" y="4957"/>
                  </a:cubicBezTo>
                  <a:cubicBezTo>
                    <a:pt x="5536" y="4957"/>
                    <a:pt x="5572" y="4936"/>
                    <a:pt x="5572" y="4897"/>
                  </a:cubicBezTo>
                  <a:cubicBezTo>
                    <a:pt x="5608" y="4361"/>
                    <a:pt x="5239" y="3801"/>
                    <a:pt x="4834" y="3349"/>
                  </a:cubicBezTo>
                  <a:lnTo>
                    <a:pt x="4834" y="3349"/>
                  </a:lnTo>
                  <a:cubicBezTo>
                    <a:pt x="5703" y="3921"/>
                    <a:pt x="6584" y="4516"/>
                    <a:pt x="7442" y="5099"/>
                  </a:cubicBezTo>
                  <a:cubicBezTo>
                    <a:pt x="7458" y="5110"/>
                    <a:pt x="7475" y="5114"/>
                    <a:pt x="7489" y="5114"/>
                  </a:cubicBezTo>
                  <a:cubicBezTo>
                    <a:pt x="7558" y="5114"/>
                    <a:pt x="7595" y="5017"/>
                    <a:pt x="7537" y="4968"/>
                  </a:cubicBezTo>
                  <a:cubicBezTo>
                    <a:pt x="6668" y="4385"/>
                    <a:pt x="5787" y="3790"/>
                    <a:pt x="4929" y="3206"/>
                  </a:cubicBezTo>
                  <a:lnTo>
                    <a:pt x="4929" y="3206"/>
                  </a:lnTo>
                  <a:cubicBezTo>
                    <a:pt x="5276" y="3331"/>
                    <a:pt x="5658" y="3429"/>
                    <a:pt x="6013" y="3429"/>
                  </a:cubicBezTo>
                  <a:cubicBezTo>
                    <a:pt x="6231" y="3429"/>
                    <a:pt x="6438" y="3392"/>
                    <a:pt x="6620" y="3301"/>
                  </a:cubicBezTo>
                  <a:cubicBezTo>
                    <a:pt x="6701" y="3261"/>
                    <a:pt x="6661" y="3160"/>
                    <a:pt x="6589" y="3160"/>
                  </a:cubicBezTo>
                  <a:cubicBezTo>
                    <a:pt x="6577" y="3160"/>
                    <a:pt x="6563" y="3163"/>
                    <a:pt x="6549" y="3170"/>
                  </a:cubicBezTo>
                  <a:cubicBezTo>
                    <a:pt x="6383" y="3252"/>
                    <a:pt x="6195" y="3285"/>
                    <a:pt x="5998" y="3285"/>
                  </a:cubicBezTo>
                  <a:cubicBezTo>
                    <a:pt x="5414" y="3285"/>
                    <a:pt x="4743" y="2994"/>
                    <a:pt x="4298" y="2789"/>
                  </a:cubicBezTo>
                  <a:cubicBezTo>
                    <a:pt x="3870" y="2516"/>
                    <a:pt x="3453" y="2230"/>
                    <a:pt x="3024" y="1932"/>
                  </a:cubicBezTo>
                  <a:lnTo>
                    <a:pt x="3024" y="1932"/>
                  </a:lnTo>
                  <a:cubicBezTo>
                    <a:pt x="3455" y="2064"/>
                    <a:pt x="3918" y="2160"/>
                    <a:pt x="4370" y="2160"/>
                  </a:cubicBezTo>
                  <a:cubicBezTo>
                    <a:pt x="4694" y="2160"/>
                    <a:pt x="5013" y="2111"/>
                    <a:pt x="5310" y="1992"/>
                  </a:cubicBezTo>
                  <a:cubicBezTo>
                    <a:pt x="5392" y="1961"/>
                    <a:pt x="5360" y="1851"/>
                    <a:pt x="5281" y="1851"/>
                  </a:cubicBezTo>
                  <a:cubicBezTo>
                    <a:pt x="5268" y="1851"/>
                    <a:pt x="5254" y="1854"/>
                    <a:pt x="5239" y="1861"/>
                  </a:cubicBezTo>
                  <a:cubicBezTo>
                    <a:pt x="4973" y="1964"/>
                    <a:pt x="4686" y="2007"/>
                    <a:pt x="4392" y="2007"/>
                  </a:cubicBezTo>
                  <a:cubicBezTo>
                    <a:pt x="3740" y="2007"/>
                    <a:pt x="3055" y="1797"/>
                    <a:pt x="2489" y="1575"/>
                  </a:cubicBezTo>
                  <a:cubicBezTo>
                    <a:pt x="2238" y="1408"/>
                    <a:pt x="2000" y="1242"/>
                    <a:pt x="1738" y="1063"/>
                  </a:cubicBezTo>
                  <a:lnTo>
                    <a:pt x="1738" y="1063"/>
                  </a:lnTo>
                  <a:cubicBezTo>
                    <a:pt x="2099" y="1169"/>
                    <a:pt x="2496" y="1242"/>
                    <a:pt x="2879" y="1242"/>
                  </a:cubicBezTo>
                  <a:cubicBezTo>
                    <a:pt x="3229" y="1242"/>
                    <a:pt x="3568" y="1181"/>
                    <a:pt x="3858" y="1027"/>
                  </a:cubicBezTo>
                  <a:cubicBezTo>
                    <a:pt x="3928" y="987"/>
                    <a:pt x="3888" y="871"/>
                    <a:pt x="3824" y="871"/>
                  </a:cubicBezTo>
                  <a:cubicBezTo>
                    <a:pt x="3812" y="871"/>
                    <a:pt x="3799" y="875"/>
                    <a:pt x="3786" y="884"/>
                  </a:cubicBezTo>
                  <a:cubicBezTo>
                    <a:pt x="3511" y="1036"/>
                    <a:pt x="3194" y="1094"/>
                    <a:pt x="2867" y="1094"/>
                  </a:cubicBezTo>
                  <a:cubicBezTo>
                    <a:pt x="2318" y="1094"/>
                    <a:pt x="1741" y="930"/>
                    <a:pt x="1286" y="765"/>
                  </a:cubicBezTo>
                  <a:cubicBezTo>
                    <a:pt x="905" y="515"/>
                    <a:pt x="524" y="265"/>
                    <a:pt x="155" y="15"/>
                  </a:cubicBezTo>
                  <a:cubicBezTo>
                    <a:pt x="138" y="5"/>
                    <a:pt x="122" y="0"/>
                    <a:pt x="1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1" name="Google Shape;1051;p19"/>
          <p:cNvGrpSpPr/>
          <p:nvPr/>
        </p:nvGrpSpPr>
        <p:grpSpPr>
          <a:xfrm rot="4018692">
            <a:off x="-850230" y="2172071"/>
            <a:ext cx="1298737" cy="2194955"/>
            <a:chOff x="5672100" y="3729075"/>
            <a:chExt cx="1298675" cy="2194850"/>
          </a:xfrm>
        </p:grpSpPr>
        <p:sp>
          <p:nvSpPr>
            <p:cNvPr id="1052" name="Google Shape;1052;p19"/>
            <p:cNvSpPr/>
            <p:nvPr/>
          </p:nvSpPr>
          <p:spPr>
            <a:xfrm>
              <a:off x="6062525" y="4108500"/>
              <a:ext cx="713775" cy="1815425"/>
            </a:xfrm>
            <a:custGeom>
              <a:rect b="b" l="l" r="r" t="t"/>
              <a:pathLst>
                <a:path extrusionOk="0" h="72617" w="28551">
                  <a:moveTo>
                    <a:pt x="269" y="1"/>
                  </a:moveTo>
                  <a:cubicBezTo>
                    <a:pt x="133" y="1"/>
                    <a:pt x="0" y="187"/>
                    <a:pt x="129" y="264"/>
                  </a:cubicBezTo>
                  <a:cubicBezTo>
                    <a:pt x="3594" y="3243"/>
                    <a:pt x="6512" y="6860"/>
                    <a:pt x="8700" y="10842"/>
                  </a:cubicBezTo>
                  <a:cubicBezTo>
                    <a:pt x="11101" y="15097"/>
                    <a:pt x="12500" y="19717"/>
                    <a:pt x="13381" y="24520"/>
                  </a:cubicBezTo>
                  <a:cubicBezTo>
                    <a:pt x="14323" y="29687"/>
                    <a:pt x="14871" y="34915"/>
                    <a:pt x="16117" y="40022"/>
                  </a:cubicBezTo>
                  <a:cubicBezTo>
                    <a:pt x="17363" y="45189"/>
                    <a:pt x="19156" y="50204"/>
                    <a:pt x="21071" y="55189"/>
                  </a:cubicBezTo>
                  <a:cubicBezTo>
                    <a:pt x="22986" y="60265"/>
                    <a:pt x="25023" y="65372"/>
                    <a:pt x="26998" y="70417"/>
                  </a:cubicBezTo>
                  <a:cubicBezTo>
                    <a:pt x="27242" y="71055"/>
                    <a:pt x="27485" y="71694"/>
                    <a:pt x="27758" y="72362"/>
                  </a:cubicBezTo>
                  <a:cubicBezTo>
                    <a:pt x="27829" y="72540"/>
                    <a:pt x="27974" y="72616"/>
                    <a:pt x="28115" y="72616"/>
                  </a:cubicBezTo>
                  <a:cubicBezTo>
                    <a:pt x="28337" y="72616"/>
                    <a:pt x="28550" y="72428"/>
                    <a:pt x="28457" y="72150"/>
                  </a:cubicBezTo>
                  <a:cubicBezTo>
                    <a:pt x="26482" y="66982"/>
                    <a:pt x="24476" y="61876"/>
                    <a:pt x="22470" y="56709"/>
                  </a:cubicBezTo>
                  <a:cubicBezTo>
                    <a:pt x="20524" y="51724"/>
                    <a:pt x="18670" y="46709"/>
                    <a:pt x="17302" y="41541"/>
                  </a:cubicBezTo>
                  <a:cubicBezTo>
                    <a:pt x="16603" y="38958"/>
                    <a:pt x="16086" y="36344"/>
                    <a:pt x="15630" y="33699"/>
                  </a:cubicBezTo>
                  <a:cubicBezTo>
                    <a:pt x="15205" y="31116"/>
                    <a:pt x="14871" y="28502"/>
                    <a:pt x="14415" y="25888"/>
                  </a:cubicBezTo>
                  <a:cubicBezTo>
                    <a:pt x="13959" y="23274"/>
                    <a:pt x="13412" y="20690"/>
                    <a:pt x="12652" y="18137"/>
                  </a:cubicBezTo>
                  <a:cubicBezTo>
                    <a:pt x="11983" y="15918"/>
                    <a:pt x="11101" y="13851"/>
                    <a:pt x="10007" y="11784"/>
                  </a:cubicBezTo>
                  <a:cubicBezTo>
                    <a:pt x="7880" y="7802"/>
                    <a:pt x="5053" y="4064"/>
                    <a:pt x="1648" y="1115"/>
                  </a:cubicBezTo>
                  <a:cubicBezTo>
                    <a:pt x="1223" y="720"/>
                    <a:pt x="767" y="386"/>
                    <a:pt x="341" y="21"/>
                  </a:cubicBezTo>
                  <a:cubicBezTo>
                    <a:pt x="318" y="7"/>
                    <a:pt x="293" y="1"/>
                    <a:pt x="2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19"/>
            <p:cNvSpPr/>
            <p:nvPr/>
          </p:nvSpPr>
          <p:spPr>
            <a:xfrm>
              <a:off x="5876950" y="4154950"/>
              <a:ext cx="501575" cy="423075"/>
            </a:xfrm>
            <a:custGeom>
              <a:rect b="b" l="l" r="r" t="t"/>
              <a:pathLst>
                <a:path extrusionOk="0" h="16923" w="20063">
                  <a:moveTo>
                    <a:pt x="344" y="1"/>
                  </a:moveTo>
                  <a:cubicBezTo>
                    <a:pt x="169" y="1"/>
                    <a:pt x="0" y="154"/>
                    <a:pt x="105" y="321"/>
                  </a:cubicBezTo>
                  <a:cubicBezTo>
                    <a:pt x="1989" y="3026"/>
                    <a:pt x="4542" y="5154"/>
                    <a:pt x="7217" y="7039"/>
                  </a:cubicBezTo>
                  <a:cubicBezTo>
                    <a:pt x="8585" y="8042"/>
                    <a:pt x="10014" y="8984"/>
                    <a:pt x="11412" y="9957"/>
                  </a:cubicBezTo>
                  <a:cubicBezTo>
                    <a:pt x="12841" y="10929"/>
                    <a:pt x="14148" y="11993"/>
                    <a:pt x="15485" y="13057"/>
                  </a:cubicBezTo>
                  <a:cubicBezTo>
                    <a:pt x="16214" y="13604"/>
                    <a:pt x="16944" y="14212"/>
                    <a:pt x="17613" y="14820"/>
                  </a:cubicBezTo>
                  <a:cubicBezTo>
                    <a:pt x="18008" y="15154"/>
                    <a:pt x="18312" y="15549"/>
                    <a:pt x="18616" y="15914"/>
                  </a:cubicBezTo>
                  <a:cubicBezTo>
                    <a:pt x="18859" y="16309"/>
                    <a:pt x="19163" y="16644"/>
                    <a:pt x="19588" y="16887"/>
                  </a:cubicBezTo>
                  <a:cubicBezTo>
                    <a:pt x="19625" y="16911"/>
                    <a:pt x="19667" y="16922"/>
                    <a:pt x="19710" y="16922"/>
                  </a:cubicBezTo>
                  <a:cubicBezTo>
                    <a:pt x="19879" y="16922"/>
                    <a:pt x="20062" y="16752"/>
                    <a:pt x="20014" y="16583"/>
                  </a:cubicBezTo>
                  <a:cubicBezTo>
                    <a:pt x="19740" y="15762"/>
                    <a:pt x="19072" y="15367"/>
                    <a:pt x="18494" y="14789"/>
                  </a:cubicBezTo>
                  <a:cubicBezTo>
                    <a:pt x="17886" y="14212"/>
                    <a:pt x="17309" y="13634"/>
                    <a:pt x="16670" y="13087"/>
                  </a:cubicBezTo>
                  <a:cubicBezTo>
                    <a:pt x="15424" y="11993"/>
                    <a:pt x="14056" y="11051"/>
                    <a:pt x="12628" y="10169"/>
                  </a:cubicBezTo>
                  <a:cubicBezTo>
                    <a:pt x="9831" y="8315"/>
                    <a:pt x="6913" y="6552"/>
                    <a:pt x="4360" y="4333"/>
                  </a:cubicBezTo>
                  <a:cubicBezTo>
                    <a:pt x="2901" y="3087"/>
                    <a:pt x="1624" y="1689"/>
                    <a:pt x="561" y="108"/>
                  </a:cubicBezTo>
                  <a:cubicBezTo>
                    <a:pt x="504" y="32"/>
                    <a:pt x="423" y="1"/>
                    <a:pt x="34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19"/>
            <p:cNvSpPr/>
            <p:nvPr/>
          </p:nvSpPr>
          <p:spPr>
            <a:xfrm>
              <a:off x="6416800" y="3900075"/>
              <a:ext cx="205200" cy="929525"/>
            </a:xfrm>
            <a:custGeom>
              <a:rect b="b" l="l" r="r" t="t"/>
              <a:pathLst>
                <a:path extrusionOk="0" h="37181" w="8208">
                  <a:moveTo>
                    <a:pt x="5038" y="0"/>
                  </a:moveTo>
                  <a:cubicBezTo>
                    <a:pt x="4948" y="0"/>
                    <a:pt x="4865" y="93"/>
                    <a:pt x="4925" y="212"/>
                  </a:cubicBezTo>
                  <a:cubicBezTo>
                    <a:pt x="7052" y="4923"/>
                    <a:pt x="7539" y="10395"/>
                    <a:pt x="6444" y="15440"/>
                  </a:cubicBezTo>
                  <a:cubicBezTo>
                    <a:pt x="5381" y="20212"/>
                    <a:pt x="2979" y="24498"/>
                    <a:pt x="1399" y="29088"/>
                  </a:cubicBezTo>
                  <a:cubicBezTo>
                    <a:pt x="1004" y="30334"/>
                    <a:pt x="639" y="31550"/>
                    <a:pt x="487" y="32857"/>
                  </a:cubicBezTo>
                  <a:cubicBezTo>
                    <a:pt x="304" y="34225"/>
                    <a:pt x="92" y="35562"/>
                    <a:pt x="0" y="36930"/>
                  </a:cubicBezTo>
                  <a:cubicBezTo>
                    <a:pt x="0" y="37097"/>
                    <a:pt x="122" y="37181"/>
                    <a:pt x="244" y="37181"/>
                  </a:cubicBezTo>
                  <a:cubicBezTo>
                    <a:pt x="365" y="37181"/>
                    <a:pt x="487" y="37097"/>
                    <a:pt x="487" y="36930"/>
                  </a:cubicBezTo>
                  <a:cubicBezTo>
                    <a:pt x="578" y="35653"/>
                    <a:pt x="730" y="34377"/>
                    <a:pt x="1064" y="33191"/>
                  </a:cubicBezTo>
                  <a:cubicBezTo>
                    <a:pt x="1247" y="32614"/>
                    <a:pt x="1490" y="32067"/>
                    <a:pt x="1672" y="31489"/>
                  </a:cubicBezTo>
                  <a:lnTo>
                    <a:pt x="2250" y="29787"/>
                  </a:lnTo>
                  <a:cubicBezTo>
                    <a:pt x="3101" y="27416"/>
                    <a:pt x="4043" y="25136"/>
                    <a:pt x="4955" y="22826"/>
                  </a:cubicBezTo>
                  <a:cubicBezTo>
                    <a:pt x="6779" y="18176"/>
                    <a:pt x="8207" y="13312"/>
                    <a:pt x="7599" y="8267"/>
                  </a:cubicBezTo>
                  <a:cubicBezTo>
                    <a:pt x="7265" y="5410"/>
                    <a:pt x="6444" y="2644"/>
                    <a:pt x="5168" y="90"/>
                  </a:cubicBezTo>
                  <a:cubicBezTo>
                    <a:pt x="5136" y="27"/>
                    <a:pt x="5086" y="0"/>
                    <a:pt x="50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19"/>
            <p:cNvSpPr/>
            <p:nvPr/>
          </p:nvSpPr>
          <p:spPr>
            <a:xfrm>
              <a:off x="5738925" y="4442975"/>
              <a:ext cx="753275" cy="734950"/>
            </a:xfrm>
            <a:custGeom>
              <a:rect b="b" l="l" r="r" t="t"/>
              <a:pathLst>
                <a:path extrusionOk="0" h="29398" w="30131">
                  <a:moveTo>
                    <a:pt x="298" y="1"/>
                  </a:moveTo>
                  <a:cubicBezTo>
                    <a:pt x="156" y="1"/>
                    <a:pt x="0" y="161"/>
                    <a:pt x="63" y="350"/>
                  </a:cubicBezTo>
                  <a:cubicBezTo>
                    <a:pt x="2161" y="4971"/>
                    <a:pt x="5930" y="8466"/>
                    <a:pt x="9881" y="11566"/>
                  </a:cubicBezTo>
                  <a:cubicBezTo>
                    <a:pt x="11918" y="13147"/>
                    <a:pt x="14015" y="14636"/>
                    <a:pt x="16112" y="16187"/>
                  </a:cubicBezTo>
                  <a:cubicBezTo>
                    <a:pt x="18544" y="18010"/>
                    <a:pt x="20854" y="19986"/>
                    <a:pt x="23134" y="21992"/>
                  </a:cubicBezTo>
                  <a:cubicBezTo>
                    <a:pt x="24380" y="23117"/>
                    <a:pt x="25687" y="24181"/>
                    <a:pt x="26903" y="25305"/>
                  </a:cubicBezTo>
                  <a:cubicBezTo>
                    <a:pt x="28058" y="26399"/>
                    <a:pt x="29182" y="27706"/>
                    <a:pt x="29699" y="29257"/>
                  </a:cubicBezTo>
                  <a:cubicBezTo>
                    <a:pt x="29736" y="29354"/>
                    <a:pt x="29816" y="29398"/>
                    <a:pt x="29895" y="29398"/>
                  </a:cubicBezTo>
                  <a:cubicBezTo>
                    <a:pt x="30014" y="29398"/>
                    <a:pt x="30131" y="29299"/>
                    <a:pt x="30094" y="29135"/>
                  </a:cubicBezTo>
                  <a:cubicBezTo>
                    <a:pt x="29243" y="26491"/>
                    <a:pt x="27146" y="24393"/>
                    <a:pt x="25261" y="22509"/>
                  </a:cubicBezTo>
                  <a:cubicBezTo>
                    <a:pt x="23042" y="20290"/>
                    <a:pt x="20580" y="18314"/>
                    <a:pt x="18088" y="16490"/>
                  </a:cubicBezTo>
                  <a:cubicBezTo>
                    <a:pt x="13863" y="13390"/>
                    <a:pt x="9334" y="10655"/>
                    <a:pt x="5535" y="7037"/>
                  </a:cubicBezTo>
                  <a:cubicBezTo>
                    <a:pt x="3437" y="5031"/>
                    <a:pt x="1674" y="2752"/>
                    <a:pt x="458" y="107"/>
                  </a:cubicBezTo>
                  <a:cubicBezTo>
                    <a:pt x="421" y="32"/>
                    <a:pt x="361" y="1"/>
                    <a:pt x="2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19"/>
            <p:cNvSpPr/>
            <p:nvPr/>
          </p:nvSpPr>
          <p:spPr>
            <a:xfrm>
              <a:off x="6548600" y="4466050"/>
              <a:ext cx="315800" cy="924850"/>
            </a:xfrm>
            <a:custGeom>
              <a:rect b="b" l="l" r="r" t="t"/>
              <a:pathLst>
                <a:path extrusionOk="0" h="36994" w="12632">
                  <a:moveTo>
                    <a:pt x="11889" y="1"/>
                  </a:moveTo>
                  <a:cubicBezTo>
                    <a:pt x="11760" y="1"/>
                    <a:pt x="11623" y="103"/>
                    <a:pt x="11659" y="248"/>
                  </a:cubicBezTo>
                  <a:cubicBezTo>
                    <a:pt x="12419" y="5263"/>
                    <a:pt x="11446" y="10400"/>
                    <a:pt x="9288" y="14960"/>
                  </a:cubicBezTo>
                  <a:cubicBezTo>
                    <a:pt x="8194" y="17270"/>
                    <a:pt x="6704" y="19337"/>
                    <a:pt x="5276" y="21434"/>
                  </a:cubicBezTo>
                  <a:cubicBezTo>
                    <a:pt x="3786" y="23562"/>
                    <a:pt x="2571" y="25720"/>
                    <a:pt x="1750" y="28182"/>
                  </a:cubicBezTo>
                  <a:cubicBezTo>
                    <a:pt x="1294" y="29549"/>
                    <a:pt x="990" y="30948"/>
                    <a:pt x="747" y="32407"/>
                  </a:cubicBezTo>
                  <a:cubicBezTo>
                    <a:pt x="473" y="33805"/>
                    <a:pt x="169" y="35264"/>
                    <a:pt x="17" y="36692"/>
                  </a:cubicBezTo>
                  <a:cubicBezTo>
                    <a:pt x="0" y="36882"/>
                    <a:pt x="188" y="36993"/>
                    <a:pt x="360" y="36993"/>
                  </a:cubicBezTo>
                  <a:cubicBezTo>
                    <a:pt x="491" y="36993"/>
                    <a:pt x="612" y="36928"/>
                    <a:pt x="625" y="36784"/>
                  </a:cubicBezTo>
                  <a:cubicBezTo>
                    <a:pt x="808" y="35446"/>
                    <a:pt x="899" y="34109"/>
                    <a:pt x="1203" y="32771"/>
                  </a:cubicBezTo>
                  <a:cubicBezTo>
                    <a:pt x="1476" y="31495"/>
                    <a:pt x="1811" y="30249"/>
                    <a:pt x="2267" y="29033"/>
                  </a:cubicBezTo>
                  <a:cubicBezTo>
                    <a:pt x="3178" y="26510"/>
                    <a:pt x="4546" y="24230"/>
                    <a:pt x="6066" y="22072"/>
                  </a:cubicBezTo>
                  <a:cubicBezTo>
                    <a:pt x="7525" y="19975"/>
                    <a:pt x="9045" y="17878"/>
                    <a:pt x="10169" y="15567"/>
                  </a:cubicBezTo>
                  <a:cubicBezTo>
                    <a:pt x="11233" y="13318"/>
                    <a:pt x="11902" y="10887"/>
                    <a:pt x="12236" y="8425"/>
                  </a:cubicBezTo>
                  <a:cubicBezTo>
                    <a:pt x="12632" y="5689"/>
                    <a:pt x="12540" y="2893"/>
                    <a:pt x="12084" y="157"/>
                  </a:cubicBezTo>
                  <a:cubicBezTo>
                    <a:pt x="12060" y="47"/>
                    <a:pt x="11977" y="1"/>
                    <a:pt x="1188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19"/>
            <p:cNvSpPr/>
            <p:nvPr/>
          </p:nvSpPr>
          <p:spPr>
            <a:xfrm>
              <a:off x="5672100" y="4292150"/>
              <a:ext cx="360975" cy="455225"/>
            </a:xfrm>
            <a:custGeom>
              <a:rect b="b" l="l" r="r" t="t"/>
              <a:pathLst>
                <a:path extrusionOk="0" h="18209" w="14439">
                  <a:moveTo>
                    <a:pt x="1" y="0"/>
                  </a:moveTo>
                  <a:lnTo>
                    <a:pt x="1" y="0"/>
                  </a:lnTo>
                  <a:cubicBezTo>
                    <a:pt x="274" y="2918"/>
                    <a:pt x="669" y="5897"/>
                    <a:pt x="1642" y="8663"/>
                  </a:cubicBezTo>
                  <a:cubicBezTo>
                    <a:pt x="2645" y="11459"/>
                    <a:pt x="4256" y="14104"/>
                    <a:pt x="6688" y="15776"/>
                  </a:cubicBezTo>
                  <a:cubicBezTo>
                    <a:pt x="8929" y="17330"/>
                    <a:pt x="11553" y="18208"/>
                    <a:pt x="14299" y="18208"/>
                  </a:cubicBezTo>
                  <a:cubicBezTo>
                    <a:pt x="14345" y="18208"/>
                    <a:pt x="14392" y="18208"/>
                    <a:pt x="14439" y="18207"/>
                  </a:cubicBezTo>
                  <a:cubicBezTo>
                    <a:pt x="14226" y="15198"/>
                    <a:pt x="13588" y="12827"/>
                    <a:pt x="11794" y="10365"/>
                  </a:cubicBezTo>
                  <a:cubicBezTo>
                    <a:pt x="10244" y="8207"/>
                    <a:pt x="8116" y="6444"/>
                    <a:pt x="5867" y="4985"/>
                  </a:cubicBezTo>
                  <a:cubicBezTo>
                    <a:pt x="3709" y="3557"/>
                    <a:pt x="1277" y="225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9"/>
            <p:cNvSpPr/>
            <p:nvPr/>
          </p:nvSpPr>
          <p:spPr>
            <a:xfrm>
              <a:off x="6451750" y="3729075"/>
              <a:ext cx="234075" cy="462625"/>
            </a:xfrm>
            <a:custGeom>
              <a:rect b="b" l="l" r="r" t="t"/>
              <a:pathLst>
                <a:path extrusionOk="0" h="18505" w="9363">
                  <a:moveTo>
                    <a:pt x="548" y="0"/>
                  </a:moveTo>
                  <a:cubicBezTo>
                    <a:pt x="1034" y="2310"/>
                    <a:pt x="700" y="4742"/>
                    <a:pt x="426" y="7082"/>
                  </a:cubicBezTo>
                  <a:cubicBezTo>
                    <a:pt x="153" y="9453"/>
                    <a:pt x="1" y="11915"/>
                    <a:pt x="821" y="14165"/>
                  </a:cubicBezTo>
                  <a:cubicBezTo>
                    <a:pt x="1490" y="16110"/>
                    <a:pt x="2919" y="17478"/>
                    <a:pt x="4773" y="18238"/>
                  </a:cubicBezTo>
                  <a:cubicBezTo>
                    <a:pt x="5250" y="18419"/>
                    <a:pt x="5651" y="18505"/>
                    <a:pt x="5992" y="18505"/>
                  </a:cubicBezTo>
                  <a:cubicBezTo>
                    <a:pt x="7086" y="18505"/>
                    <a:pt x="7584" y="17622"/>
                    <a:pt x="8116" y="16140"/>
                  </a:cubicBezTo>
                  <a:cubicBezTo>
                    <a:pt x="9363" y="12645"/>
                    <a:pt x="8907" y="8511"/>
                    <a:pt x="6809" y="5411"/>
                  </a:cubicBezTo>
                  <a:cubicBezTo>
                    <a:pt x="5259" y="3101"/>
                    <a:pt x="2949" y="1429"/>
                    <a:pt x="5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9"/>
            <p:cNvSpPr/>
            <p:nvPr/>
          </p:nvSpPr>
          <p:spPr>
            <a:xfrm>
              <a:off x="5761775" y="3991225"/>
              <a:ext cx="338175" cy="354125"/>
            </a:xfrm>
            <a:custGeom>
              <a:rect b="b" l="l" r="r" t="t"/>
              <a:pathLst>
                <a:path extrusionOk="0" h="14165" w="13527">
                  <a:moveTo>
                    <a:pt x="0" y="1"/>
                  </a:moveTo>
                  <a:cubicBezTo>
                    <a:pt x="456" y="2280"/>
                    <a:pt x="882" y="4560"/>
                    <a:pt x="1733" y="6718"/>
                  </a:cubicBezTo>
                  <a:cubicBezTo>
                    <a:pt x="2614" y="8876"/>
                    <a:pt x="3921" y="10882"/>
                    <a:pt x="5776" y="12250"/>
                  </a:cubicBezTo>
                  <a:cubicBezTo>
                    <a:pt x="6851" y="13037"/>
                    <a:pt x="9037" y="14164"/>
                    <a:pt x="10671" y="14164"/>
                  </a:cubicBezTo>
                  <a:cubicBezTo>
                    <a:pt x="10930" y="14164"/>
                    <a:pt x="11174" y="14136"/>
                    <a:pt x="11399" y="14074"/>
                  </a:cubicBezTo>
                  <a:cubicBezTo>
                    <a:pt x="13526" y="13344"/>
                    <a:pt x="12067" y="10305"/>
                    <a:pt x="11216" y="8998"/>
                  </a:cubicBezTo>
                  <a:cubicBezTo>
                    <a:pt x="10335" y="7630"/>
                    <a:pt x="9119" y="6505"/>
                    <a:pt x="7873" y="5502"/>
                  </a:cubicBezTo>
                  <a:cubicBezTo>
                    <a:pt x="5411" y="3435"/>
                    <a:pt x="2766" y="158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9"/>
            <p:cNvSpPr/>
            <p:nvPr/>
          </p:nvSpPr>
          <p:spPr>
            <a:xfrm>
              <a:off x="5951750" y="3965400"/>
              <a:ext cx="228250" cy="231375"/>
            </a:xfrm>
            <a:custGeom>
              <a:rect b="b" l="l" r="r" t="t"/>
              <a:pathLst>
                <a:path extrusionOk="0" h="9255" w="9130">
                  <a:moveTo>
                    <a:pt x="0" y="0"/>
                  </a:moveTo>
                  <a:lnTo>
                    <a:pt x="0" y="0"/>
                  </a:lnTo>
                  <a:cubicBezTo>
                    <a:pt x="1247" y="1672"/>
                    <a:pt x="1520" y="3860"/>
                    <a:pt x="2554" y="5684"/>
                  </a:cubicBezTo>
                  <a:cubicBezTo>
                    <a:pt x="3405" y="7204"/>
                    <a:pt x="5168" y="8997"/>
                    <a:pt x="6931" y="9210"/>
                  </a:cubicBezTo>
                  <a:cubicBezTo>
                    <a:pt x="7105" y="9240"/>
                    <a:pt x="7266" y="9255"/>
                    <a:pt x="7414" y="9255"/>
                  </a:cubicBezTo>
                  <a:cubicBezTo>
                    <a:pt x="9050" y="9255"/>
                    <a:pt x="9129" y="7508"/>
                    <a:pt x="8238" y="6171"/>
                  </a:cubicBezTo>
                  <a:cubicBezTo>
                    <a:pt x="7660" y="5350"/>
                    <a:pt x="6870" y="4742"/>
                    <a:pt x="6049" y="4134"/>
                  </a:cubicBezTo>
                  <a:cubicBezTo>
                    <a:pt x="4073" y="2705"/>
                    <a:pt x="2037" y="1338"/>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9"/>
            <p:cNvSpPr/>
            <p:nvPr/>
          </p:nvSpPr>
          <p:spPr>
            <a:xfrm>
              <a:off x="6704800" y="4217675"/>
              <a:ext cx="265975" cy="554650"/>
            </a:xfrm>
            <a:custGeom>
              <a:rect b="b" l="l" r="r" t="t"/>
              <a:pathLst>
                <a:path extrusionOk="0" h="22186" w="10639">
                  <a:moveTo>
                    <a:pt x="5137" y="1"/>
                  </a:moveTo>
                  <a:cubicBezTo>
                    <a:pt x="4225" y="3405"/>
                    <a:pt x="3070" y="6748"/>
                    <a:pt x="1763" y="9970"/>
                  </a:cubicBezTo>
                  <a:cubicBezTo>
                    <a:pt x="912" y="11976"/>
                    <a:pt x="0" y="14043"/>
                    <a:pt x="92" y="16201"/>
                  </a:cubicBezTo>
                  <a:cubicBezTo>
                    <a:pt x="208" y="18810"/>
                    <a:pt x="2323" y="22186"/>
                    <a:pt x="4810" y="22186"/>
                  </a:cubicBezTo>
                  <a:cubicBezTo>
                    <a:pt x="5569" y="22186"/>
                    <a:pt x="6362" y="21872"/>
                    <a:pt x="7143" y="21126"/>
                  </a:cubicBezTo>
                  <a:cubicBezTo>
                    <a:pt x="9970" y="18511"/>
                    <a:pt x="10639" y="14226"/>
                    <a:pt x="9879" y="10457"/>
                  </a:cubicBezTo>
                  <a:cubicBezTo>
                    <a:pt x="9119" y="6688"/>
                    <a:pt x="7113" y="3314"/>
                    <a:pt x="51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6">
    <p:spTree>
      <p:nvGrpSpPr>
        <p:cNvPr id="1062" name="Shape 1062"/>
        <p:cNvGrpSpPr/>
        <p:nvPr/>
      </p:nvGrpSpPr>
      <p:grpSpPr>
        <a:xfrm>
          <a:off x="0" y="0"/>
          <a:ext cx="0" cy="0"/>
          <a:chOff x="0" y="0"/>
          <a:chExt cx="0" cy="0"/>
        </a:xfrm>
      </p:grpSpPr>
      <p:sp>
        <p:nvSpPr>
          <p:cNvPr id="1063" name="Google Shape;1063;p20"/>
          <p:cNvSpPr/>
          <p:nvPr/>
        </p:nvSpPr>
        <p:spPr>
          <a:xfrm rot="-5400000">
            <a:off x="-1747093" y="2328000"/>
            <a:ext cx="5192789" cy="2059707"/>
          </a:xfrm>
          <a:custGeom>
            <a:rect b="b" l="l" r="r" t="t"/>
            <a:pathLst>
              <a:path extrusionOk="0" h="13134" w="33112">
                <a:moveTo>
                  <a:pt x="9418" y="1"/>
                </a:moveTo>
                <a:lnTo>
                  <a:pt x="9418" y="13"/>
                </a:lnTo>
                <a:lnTo>
                  <a:pt x="1" y="13"/>
                </a:lnTo>
                <a:lnTo>
                  <a:pt x="1" y="12597"/>
                </a:lnTo>
                <a:cubicBezTo>
                  <a:pt x="1" y="12597"/>
                  <a:pt x="2156" y="11371"/>
                  <a:pt x="1537" y="8811"/>
                </a:cubicBezTo>
                <a:cubicBezTo>
                  <a:pt x="905" y="6251"/>
                  <a:pt x="1644" y="5787"/>
                  <a:pt x="3215" y="4882"/>
                </a:cubicBezTo>
                <a:cubicBezTo>
                  <a:pt x="4799" y="3977"/>
                  <a:pt x="4346" y="2144"/>
                  <a:pt x="6204" y="1298"/>
                </a:cubicBezTo>
                <a:cubicBezTo>
                  <a:pt x="6402" y="1209"/>
                  <a:pt x="6593" y="1169"/>
                  <a:pt x="6779" y="1169"/>
                </a:cubicBezTo>
                <a:cubicBezTo>
                  <a:pt x="8343" y="1169"/>
                  <a:pt x="9418" y="4025"/>
                  <a:pt x="9418" y="4025"/>
                </a:cubicBezTo>
                <a:cubicBezTo>
                  <a:pt x="10038" y="4894"/>
                  <a:pt x="10823" y="5644"/>
                  <a:pt x="11740" y="6132"/>
                </a:cubicBezTo>
                <a:cubicBezTo>
                  <a:pt x="12240" y="6406"/>
                  <a:pt x="12752" y="6585"/>
                  <a:pt x="13312" y="6680"/>
                </a:cubicBezTo>
                <a:cubicBezTo>
                  <a:pt x="13955" y="6799"/>
                  <a:pt x="14621" y="6811"/>
                  <a:pt x="15276" y="6835"/>
                </a:cubicBezTo>
                <a:cubicBezTo>
                  <a:pt x="15919" y="6835"/>
                  <a:pt x="16598" y="6835"/>
                  <a:pt x="17253" y="6918"/>
                </a:cubicBezTo>
                <a:cubicBezTo>
                  <a:pt x="17812" y="6990"/>
                  <a:pt x="18372" y="7144"/>
                  <a:pt x="18908" y="7335"/>
                </a:cubicBezTo>
                <a:cubicBezTo>
                  <a:pt x="19979" y="7704"/>
                  <a:pt x="20968" y="8287"/>
                  <a:pt x="21908" y="8978"/>
                </a:cubicBezTo>
                <a:cubicBezTo>
                  <a:pt x="22861" y="9669"/>
                  <a:pt x="23754" y="10478"/>
                  <a:pt x="24587" y="11324"/>
                </a:cubicBezTo>
                <a:cubicBezTo>
                  <a:pt x="25341" y="12089"/>
                  <a:pt x="26211" y="13134"/>
                  <a:pt x="27347" y="13134"/>
                </a:cubicBezTo>
                <a:cubicBezTo>
                  <a:pt x="27359" y="13134"/>
                  <a:pt x="27372" y="13134"/>
                  <a:pt x="27385" y="13133"/>
                </a:cubicBezTo>
                <a:cubicBezTo>
                  <a:pt x="28445" y="13098"/>
                  <a:pt x="29099" y="12133"/>
                  <a:pt x="29397" y="11145"/>
                </a:cubicBezTo>
                <a:cubicBezTo>
                  <a:pt x="29576" y="10562"/>
                  <a:pt x="29635" y="9954"/>
                  <a:pt x="29695" y="9347"/>
                </a:cubicBezTo>
                <a:cubicBezTo>
                  <a:pt x="29754" y="8633"/>
                  <a:pt x="29766" y="7918"/>
                  <a:pt x="29778" y="7216"/>
                </a:cubicBezTo>
                <a:cubicBezTo>
                  <a:pt x="29814" y="5942"/>
                  <a:pt x="29861" y="4644"/>
                  <a:pt x="30219" y="3406"/>
                </a:cubicBezTo>
                <a:cubicBezTo>
                  <a:pt x="30516" y="2382"/>
                  <a:pt x="31016" y="1382"/>
                  <a:pt x="31838" y="727"/>
                </a:cubicBezTo>
                <a:cubicBezTo>
                  <a:pt x="32219" y="417"/>
                  <a:pt x="32671" y="203"/>
                  <a:pt x="331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4" name="Google Shape;1064;p20"/>
          <p:cNvGrpSpPr/>
          <p:nvPr/>
        </p:nvGrpSpPr>
        <p:grpSpPr>
          <a:xfrm rot="-5400000">
            <a:off x="1200622" y="1407095"/>
            <a:ext cx="408346" cy="634897"/>
            <a:chOff x="2080816" y="437481"/>
            <a:chExt cx="333180" cy="518029"/>
          </a:xfrm>
        </p:grpSpPr>
        <p:sp>
          <p:nvSpPr>
            <p:cNvPr id="1065" name="Google Shape;1065;p20"/>
            <p:cNvSpPr/>
            <p:nvPr/>
          </p:nvSpPr>
          <p:spPr>
            <a:xfrm>
              <a:off x="2080816" y="728825"/>
              <a:ext cx="45387" cy="58488"/>
            </a:xfrm>
            <a:custGeom>
              <a:rect b="b" l="l" r="r" t="t"/>
              <a:pathLst>
                <a:path extrusionOk="0" h="692" w="537">
                  <a:moveTo>
                    <a:pt x="196" y="0"/>
                  </a:moveTo>
                  <a:cubicBezTo>
                    <a:pt x="164" y="0"/>
                    <a:pt x="133" y="8"/>
                    <a:pt x="108" y="24"/>
                  </a:cubicBezTo>
                  <a:cubicBezTo>
                    <a:pt x="13" y="72"/>
                    <a:pt x="1" y="179"/>
                    <a:pt x="49" y="263"/>
                  </a:cubicBezTo>
                  <a:cubicBezTo>
                    <a:pt x="96" y="382"/>
                    <a:pt x="156" y="489"/>
                    <a:pt x="191" y="608"/>
                  </a:cubicBezTo>
                  <a:cubicBezTo>
                    <a:pt x="215" y="663"/>
                    <a:pt x="279" y="692"/>
                    <a:pt x="341" y="692"/>
                  </a:cubicBezTo>
                  <a:cubicBezTo>
                    <a:pt x="373" y="692"/>
                    <a:pt x="405" y="684"/>
                    <a:pt x="430" y="667"/>
                  </a:cubicBezTo>
                  <a:cubicBezTo>
                    <a:pt x="525" y="620"/>
                    <a:pt x="537" y="513"/>
                    <a:pt x="489" y="429"/>
                  </a:cubicBezTo>
                  <a:cubicBezTo>
                    <a:pt x="453" y="310"/>
                    <a:pt x="394" y="203"/>
                    <a:pt x="346" y="84"/>
                  </a:cubicBezTo>
                  <a:cubicBezTo>
                    <a:pt x="323" y="29"/>
                    <a:pt x="258" y="0"/>
                    <a:pt x="1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20"/>
            <p:cNvSpPr/>
            <p:nvPr/>
          </p:nvSpPr>
          <p:spPr>
            <a:xfrm>
              <a:off x="2132204" y="695017"/>
              <a:ext cx="48345" cy="64404"/>
            </a:xfrm>
            <a:custGeom>
              <a:rect b="b" l="l" r="r" t="t"/>
              <a:pathLst>
                <a:path extrusionOk="0" h="762" w="572">
                  <a:moveTo>
                    <a:pt x="181" y="1"/>
                  </a:moveTo>
                  <a:cubicBezTo>
                    <a:pt x="150" y="1"/>
                    <a:pt x="120" y="7"/>
                    <a:pt x="95" y="20"/>
                  </a:cubicBezTo>
                  <a:cubicBezTo>
                    <a:pt x="24" y="67"/>
                    <a:pt x="0" y="174"/>
                    <a:pt x="36" y="258"/>
                  </a:cubicBezTo>
                  <a:cubicBezTo>
                    <a:pt x="95" y="401"/>
                    <a:pt x="167" y="543"/>
                    <a:pt x="226" y="674"/>
                  </a:cubicBezTo>
                  <a:cubicBezTo>
                    <a:pt x="256" y="734"/>
                    <a:pt x="314" y="761"/>
                    <a:pt x="371" y="761"/>
                  </a:cubicBezTo>
                  <a:cubicBezTo>
                    <a:pt x="405" y="761"/>
                    <a:pt x="438" y="752"/>
                    <a:pt x="464" y="734"/>
                  </a:cubicBezTo>
                  <a:cubicBezTo>
                    <a:pt x="560" y="698"/>
                    <a:pt x="572" y="591"/>
                    <a:pt x="524" y="496"/>
                  </a:cubicBezTo>
                  <a:cubicBezTo>
                    <a:pt x="464" y="365"/>
                    <a:pt x="393" y="222"/>
                    <a:pt x="334" y="79"/>
                  </a:cubicBezTo>
                  <a:cubicBezTo>
                    <a:pt x="302" y="25"/>
                    <a:pt x="241" y="1"/>
                    <a:pt x="1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20"/>
            <p:cNvSpPr/>
            <p:nvPr/>
          </p:nvSpPr>
          <p:spPr>
            <a:xfrm>
              <a:off x="2190523" y="634838"/>
              <a:ext cx="47416" cy="66771"/>
            </a:xfrm>
            <a:custGeom>
              <a:rect b="b" l="l" r="r" t="t"/>
              <a:pathLst>
                <a:path extrusionOk="0" h="790" w="561">
                  <a:moveTo>
                    <a:pt x="206" y="0"/>
                  </a:moveTo>
                  <a:cubicBezTo>
                    <a:pt x="193" y="0"/>
                    <a:pt x="180" y="2"/>
                    <a:pt x="167" y="5"/>
                  </a:cubicBezTo>
                  <a:cubicBezTo>
                    <a:pt x="72" y="41"/>
                    <a:pt x="1" y="136"/>
                    <a:pt x="48" y="220"/>
                  </a:cubicBezTo>
                  <a:cubicBezTo>
                    <a:pt x="108" y="363"/>
                    <a:pt x="144" y="517"/>
                    <a:pt x="203" y="660"/>
                  </a:cubicBezTo>
                  <a:cubicBezTo>
                    <a:pt x="232" y="736"/>
                    <a:pt x="291" y="790"/>
                    <a:pt x="362" y="790"/>
                  </a:cubicBezTo>
                  <a:cubicBezTo>
                    <a:pt x="380" y="790"/>
                    <a:pt x="398" y="786"/>
                    <a:pt x="417" y="779"/>
                  </a:cubicBezTo>
                  <a:cubicBezTo>
                    <a:pt x="501" y="755"/>
                    <a:pt x="560" y="660"/>
                    <a:pt x="536" y="577"/>
                  </a:cubicBezTo>
                  <a:cubicBezTo>
                    <a:pt x="477" y="422"/>
                    <a:pt x="429" y="279"/>
                    <a:pt x="370" y="124"/>
                  </a:cubicBezTo>
                  <a:cubicBezTo>
                    <a:pt x="350" y="54"/>
                    <a:pt x="278" y="0"/>
                    <a:pt x="2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20"/>
            <p:cNvSpPr/>
            <p:nvPr/>
          </p:nvSpPr>
          <p:spPr>
            <a:xfrm>
              <a:off x="2231770" y="577617"/>
              <a:ext cx="51473" cy="43866"/>
            </a:xfrm>
            <a:custGeom>
              <a:rect b="b" l="l" r="r" t="t"/>
              <a:pathLst>
                <a:path extrusionOk="0" h="519" w="609">
                  <a:moveTo>
                    <a:pt x="208" y="1"/>
                  </a:moveTo>
                  <a:cubicBezTo>
                    <a:pt x="147" y="1"/>
                    <a:pt x="81" y="38"/>
                    <a:pt x="48" y="87"/>
                  </a:cubicBezTo>
                  <a:cubicBezTo>
                    <a:pt x="1" y="182"/>
                    <a:pt x="37" y="266"/>
                    <a:pt x="108" y="325"/>
                  </a:cubicBezTo>
                  <a:cubicBezTo>
                    <a:pt x="179" y="385"/>
                    <a:pt x="251" y="444"/>
                    <a:pt x="334" y="492"/>
                  </a:cubicBezTo>
                  <a:cubicBezTo>
                    <a:pt x="357" y="511"/>
                    <a:pt x="384" y="519"/>
                    <a:pt x="413" y="519"/>
                  </a:cubicBezTo>
                  <a:cubicBezTo>
                    <a:pt x="474" y="519"/>
                    <a:pt x="540" y="481"/>
                    <a:pt x="572" y="432"/>
                  </a:cubicBezTo>
                  <a:cubicBezTo>
                    <a:pt x="608" y="337"/>
                    <a:pt x="584" y="254"/>
                    <a:pt x="513" y="194"/>
                  </a:cubicBezTo>
                  <a:cubicBezTo>
                    <a:pt x="429" y="135"/>
                    <a:pt x="358" y="75"/>
                    <a:pt x="287" y="27"/>
                  </a:cubicBezTo>
                  <a:cubicBezTo>
                    <a:pt x="264" y="9"/>
                    <a:pt x="237" y="1"/>
                    <a:pt x="2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20"/>
            <p:cNvSpPr/>
            <p:nvPr/>
          </p:nvSpPr>
          <p:spPr>
            <a:xfrm>
              <a:off x="2261014" y="520565"/>
              <a:ext cx="64489" cy="29244"/>
            </a:xfrm>
            <a:custGeom>
              <a:rect b="b" l="l" r="r" t="t"/>
              <a:pathLst>
                <a:path extrusionOk="0" h="346" w="763">
                  <a:moveTo>
                    <a:pt x="226" y="0"/>
                  </a:moveTo>
                  <a:cubicBezTo>
                    <a:pt x="0" y="0"/>
                    <a:pt x="0" y="345"/>
                    <a:pt x="226" y="345"/>
                  </a:cubicBezTo>
                  <a:lnTo>
                    <a:pt x="536" y="345"/>
                  </a:lnTo>
                  <a:cubicBezTo>
                    <a:pt x="762" y="345"/>
                    <a:pt x="762" y="0"/>
                    <a:pt x="5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20"/>
            <p:cNvSpPr/>
            <p:nvPr/>
          </p:nvSpPr>
          <p:spPr>
            <a:xfrm>
              <a:off x="2297189" y="437481"/>
              <a:ext cx="54431" cy="33301"/>
            </a:xfrm>
            <a:custGeom>
              <a:rect b="b" l="l" r="r" t="t"/>
              <a:pathLst>
                <a:path extrusionOk="0" h="394" w="644">
                  <a:moveTo>
                    <a:pt x="465" y="1"/>
                  </a:moveTo>
                  <a:cubicBezTo>
                    <a:pt x="450" y="1"/>
                    <a:pt x="434" y="3"/>
                    <a:pt x="417" y="7"/>
                  </a:cubicBezTo>
                  <a:cubicBezTo>
                    <a:pt x="334" y="19"/>
                    <a:pt x="227" y="42"/>
                    <a:pt x="132" y="66"/>
                  </a:cubicBezTo>
                  <a:cubicBezTo>
                    <a:pt x="48" y="78"/>
                    <a:pt x="1" y="185"/>
                    <a:pt x="13" y="269"/>
                  </a:cubicBezTo>
                  <a:cubicBezTo>
                    <a:pt x="42" y="348"/>
                    <a:pt x="105" y="394"/>
                    <a:pt x="179" y="394"/>
                  </a:cubicBezTo>
                  <a:cubicBezTo>
                    <a:pt x="195" y="394"/>
                    <a:pt x="211" y="392"/>
                    <a:pt x="227" y="388"/>
                  </a:cubicBezTo>
                  <a:cubicBezTo>
                    <a:pt x="310" y="376"/>
                    <a:pt x="417" y="340"/>
                    <a:pt x="513" y="328"/>
                  </a:cubicBezTo>
                  <a:cubicBezTo>
                    <a:pt x="596" y="316"/>
                    <a:pt x="644" y="209"/>
                    <a:pt x="632" y="126"/>
                  </a:cubicBezTo>
                  <a:cubicBezTo>
                    <a:pt x="602" y="47"/>
                    <a:pt x="540" y="1"/>
                    <a:pt x="4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20"/>
            <p:cNvSpPr/>
            <p:nvPr/>
          </p:nvSpPr>
          <p:spPr>
            <a:xfrm>
              <a:off x="2137191" y="807599"/>
              <a:ext cx="58488" cy="51895"/>
            </a:xfrm>
            <a:custGeom>
              <a:rect b="b" l="l" r="r" t="t"/>
              <a:pathLst>
                <a:path extrusionOk="0" h="614" w="692">
                  <a:moveTo>
                    <a:pt x="175" y="0"/>
                  </a:moveTo>
                  <a:cubicBezTo>
                    <a:pt x="132" y="0"/>
                    <a:pt x="90" y="15"/>
                    <a:pt x="60" y="45"/>
                  </a:cubicBezTo>
                  <a:cubicBezTo>
                    <a:pt x="1" y="104"/>
                    <a:pt x="1" y="223"/>
                    <a:pt x="60" y="283"/>
                  </a:cubicBezTo>
                  <a:cubicBezTo>
                    <a:pt x="167" y="378"/>
                    <a:pt x="275" y="474"/>
                    <a:pt x="382" y="569"/>
                  </a:cubicBezTo>
                  <a:cubicBezTo>
                    <a:pt x="417" y="599"/>
                    <a:pt x="462" y="613"/>
                    <a:pt x="505" y="613"/>
                  </a:cubicBezTo>
                  <a:cubicBezTo>
                    <a:pt x="548" y="613"/>
                    <a:pt x="590" y="599"/>
                    <a:pt x="620" y="569"/>
                  </a:cubicBezTo>
                  <a:cubicBezTo>
                    <a:pt x="679" y="509"/>
                    <a:pt x="691" y="390"/>
                    <a:pt x="620" y="331"/>
                  </a:cubicBezTo>
                  <a:cubicBezTo>
                    <a:pt x="513" y="235"/>
                    <a:pt x="405" y="140"/>
                    <a:pt x="298" y="45"/>
                  </a:cubicBezTo>
                  <a:cubicBezTo>
                    <a:pt x="263" y="15"/>
                    <a:pt x="218" y="0"/>
                    <a:pt x="1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20"/>
            <p:cNvSpPr/>
            <p:nvPr/>
          </p:nvSpPr>
          <p:spPr>
            <a:xfrm>
              <a:off x="2204638" y="771931"/>
              <a:ext cx="41330" cy="42683"/>
            </a:xfrm>
            <a:custGeom>
              <a:rect b="b" l="l" r="r" t="t"/>
              <a:pathLst>
                <a:path extrusionOk="0" h="505" w="489">
                  <a:moveTo>
                    <a:pt x="185" y="1"/>
                  </a:moveTo>
                  <a:cubicBezTo>
                    <a:pt x="138" y="1"/>
                    <a:pt x="91" y="19"/>
                    <a:pt x="60" y="50"/>
                  </a:cubicBezTo>
                  <a:cubicBezTo>
                    <a:pt x="0" y="110"/>
                    <a:pt x="0" y="217"/>
                    <a:pt x="60" y="288"/>
                  </a:cubicBezTo>
                  <a:cubicBezTo>
                    <a:pt x="96" y="348"/>
                    <a:pt x="143" y="407"/>
                    <a:pt x="191" y="455"/>
                  </a:cubicBezTo>
                  <a:cubicBezTo>
                    <a:pt x="219" y="489"/>
                    <a:pt x="261" y="504"/>
                    <a:pt x="304" y="504"/>
                  </a:cubicBezTo>
                  <a:cubicBezTo>
                    <a:pt x="351" y="504"/>
                    <a:pt x="398" y="486"/>
                    <a:pt x="429" y="455"/>
                  </a:cubicBezTo>
                  <a:cubicBezTo>
                    <a:pt x="489" y="384"/>
                    <a:pt x="489" y="288"/>
                    <a:pt x="429" y="217"/>
                  </a:cubicBezTo>
                  <a:cubicBezTo>
                    <a:pt x="381" y="157"/>
                    <a:pt x="334" y="98"/>
                    <a:pt x="298" y="50"/>
                  </a:cubicBezTo>
                  <a:cubicBezTo>
                    <a:pt x="270" y="16"/>
                    <a:pt x="228" y="1"/>
                    <a:pt x="1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20"/>
            <p:cNvSpPr/>
            <p:nvPr/>
          </p:nvSpPr>
          <p:spPr>
            <a:xfrm>
              <a:off x="2257971" y="716739"/>
              <a:ext cx="52402" cy="47669"/>
            </a:xfrm>
            <a:custGeom>
              <a:rect b="b" l="l" r="r" t="t"/>
              <a:pathLst>
                <a:path extrusionOk="0" h="564" w="620">
                  <a:moveTo>
                    <a:pt x="181" y="0"/>
                  </a:moveTo>
                  <a:cubicBezTo>
                    <a:pt x="150" y="0"/>
                    <a:pt x="120" y="8"/>
                    <a:pt x="96" y="25"/>
                  </a:cubicBezTo>
                  <a:cubicBezTo>
                    <a:pt x="36" y="84"/>
                    <a:pt x="0" y="167"/>
                    <a:pt x="48" y="263"/>
                  </a:cubicBezTo>
                  <a:cubicBezTo>
                    <a:pt x="108" y="382"/>
                    <a:pt x="215" y="477"/>
                    <a:pt x="334" y="536"/>
                  </a:cubicBezTo>
                  <a:cubicBezTo>
                    <a:pt x="360" y="554"/>
                    <a:pt x="394" y="564"/>
                    <a:pt x="427" y="564"/>
                  </a:cubicBezTo>
                  <a:cubicBezTo>
                    <a:pt x="484" y="564"/>
                    <a:pt x="542" y="537"/>
                    <a:pt x="572" y="477"/>
                  </a:cubicBezTo>
                  <a:cubicBezTo>
                    <a:pt x="620" y="406"/>
                    <a:pt x="596" y="286"/>
                    <a:pt x="512" y="239"/>
                  </a:cubicBezTo>
                  <a:cubicBezTo>
                    <a:pt x="500" y="227"/>
                    <a:pt x="465" y="215"/>
                    <a:pt x="453" y="215"/>
                  </a:cubicBezTo>
                  <a:lnTo>
                    <a:pt x="441" y="203"/>
                  </a:lnTo>
                  <a:lnTo>
                    <a:pt x="405" y="167"/>
                  </a:lnTo>
                  <a:lnTo>
                    <a:pt x="381" y="144"/>
                  </a:lnTo>
                  <a:cubicBezTo>
                    <a:pt x="375" y="133"/>
                    <a:pt x="372" y="130"/>
                    <a:pt x="371" y="130"/>
                  </a:cubicBezTo>
                  <a:lnTo>
                    <a:pt x="371" y="130"/>
                  </a:lnTo>
                  <a:cubicBezTo>
                    <a:pt x="371" y="130"/>
                    <a:pt x="371" y="131"/>
                    <a:pt x="372" y="133"/>
                  </a:cubicBezTo>
                  <a:lnTo>
                    <a:pt x="372" y="133"/>
                  </a:lnTo>
                  <a:cubicBezTo>
                    <a:pt x="354" y="113"/>
                    <a:pt x="344" y="94"/>
                    <a:pt x="334" y="84"/>
                  </a:cubicBezTo>
                  <a:cubicBezTo>
                    <a:pt x="303" y="29"/>
                    <a:pt x="240" y="0"/>
                    <a:pt x="1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20"/>
            <p:cNvSpPr/>
            <p:nvPr/>
          </p:nvSpPr>
          <p:spPr>
            <a:xfrm>
              <a:off x="2298203" y="628668"/>
              <a:ext cx="45387" cy="39978"/>
            </a:xfrm>
            <a:custGeom>
              <a:rect b="b" l="l" r="r" t="t"/>
              <a:pathLst>
                <a:path extrusionOk="0" h="473" w="537">
                  <a:moveTo>
                    <a:pt x="192" y="1"/>
                  </a:moveTo>
                  <a:cubicBezTo>
                    <a:pt x="151" y="1"/>
                    <a:pt x="111" y="16"/>
                    <a:pt x="84" y="55"/>
                  </a:cubicBezTo>
                  <a:cubicBezTo>
                    <a:pt x="24" y="114"/>
                    <a:pt x="1" y="233"/>
                    <a:pt x="84" y="293"/>
                  </a:cubicBezTo>
                  <a:cubicBezTo>
                    <a:pt x="120" y="328"/>
                    <a:pt x="167" y="376"/>
                    <a:pt x="227" y="424"/>
                  </a:cubicBezTo>
                  <a:cubicBezTo>
                    <a:pt x="258" y="455"/>
                    <a:pt x="305" y="473"/>
                    <a:pt x="352" y="473"/>
                  </a:cubicBezTo>
                  <a:cubicBezTo>
                    <a:pt x="395" y="473"/>
                    <a:pt x="437" y="458"/>
                    <a:pt x="465" y="424"/>
                  </a:cubicBezTo>
                  <a:cubicBezTo>
                    <a:pt x="525" y="352"/>
                    <a:pt x="536" y="245"/>
                    <a:pt x="465" y="185"/>
                  </a:cubicBezTo>
                  <a:cubicBezTo>
                    <a:pt x="417" y="138"/>
                    <a:pt x="382" y="90"/>
                    <a:pt x="322" y="55"/>
                  </a:cubicBezTo>
                  <a:cubicBezTo>
                    <a:pt x="290" y="22"/>
                    <a:pt x="240" y="1"/>
                    <a:pt x="1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20"/>
            <p:cNvSpPr/>
            <p:nvPr/>
          </p:nvSpPr>
          <p:spPr>
            <a:xfrm>
              <a:off x="2337505" y="561305"/>
              <a:ext cx="51388" cy="37273"/>
            </a:xfrm>
            <a:custGeom>
              <a:rect b="b" l="l" r="r" t="t"/>
              <a:pathLst>
                <a:path extrusionOk="0" h="441" w="608">
                  <a:moveTo>
                    <a:pt x="184" y="1"/>
                  </a:moveTo>
                  <a:cubicBezTo>
                    <a:pt x="104" y="1"/>
                    <a:pt x="32" y="56"/>
                    <a:pt x="12" y="137"/>
                  </a:cubicBezTo>
                  <a:cubicBezTo>
                    <a:pt x="0" y="220"/>
                    <a:pt x="48" y="316"/>
                    <a:pt x="131" y="340"/>
                  </a:cubicBezTo>
                  <a:cubicBezTo>
                    <a:pt x="226" y="363"/>
                    <a:pt x="298" y="399"/>
                    <a:pt x="393" y="435"/>
                  </a:cubicBezTo>
                  <a:cubicBezTo>
                    <a:pt x="405" y="438"/>
                    <a:pt x="418" y="440"/>
                    <a:pt x="431" y="440"/>
                  </a:cubicBezTo>
                  <a:cubicBezTo>
                    <a:pt x="506" y="440"/>
                    <a:pt x="585" y="385"/>
                    <a:pt x="595" y="304"/>
                  </a:cubicBezTo>
                  <a:cubicBezTo>
                    <a:pt x="607" y="220"/>
                    <a:pt x="572" y="137"/>
                    <a:pt x="476" y="101"/>
                  </a:cubicBezTo>
                  <a:cubicBezTo>
                    <a:pt x="381" y="66"/>
                    <a:pt x="310" y="42"/>
                    <a:pt x="226" y="6"/>
                  </a:cubicBezTo>
                  <a:cubicBezTo>
                    <a:pt x="212" y="3"/>
                    <a:pt x="198" y="1"/>
                    <a:pt x="1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20"/>
            <p:cNvSpPr/>
            <p:nvPr/>
          </p:nvSpPr>
          <p:spPr>
            <a:xfrm>
              <a:off x="2357621" y="498421"/>
              <a:ext cx="44288" cy="37273"/>
            </a:xfrm>
            <a:custGeom>
              <a:rect b="b" l="l" r="r" t="t"/>
              <a:pathLst>
                <a:path extrusionOk="0" h="441" w="524">
                  <a:moveTo>
                    <a:pt x="191" y="0"/>
                  </a:moveTo>
                  <a:cubicBezTo>
                    <a:pt x="155" y="0"/>
                    <a:pt x="107" y="12"/>
                    <a:pt x="72" y="48"/>
                  </a:cubicBezTo>
                  <a:cubicBezTo>
                    <a:pt x="36" y="107"/>
                    <a:pt x="0" y="226"/>
                    <a:pt x="72" y="286"/>
                  </a:cubicBezTo>
                  <a:cubicBezTo>
                    <a:pt x="119" y="322"/>
                    <a:pt x="167" y="357"/>
                    <a:pt x="214" y="405"/>
                  </a:cubicBezTo>
                  <a:cubicBezTo>
                    <a:pt x="238" y="429"/>
                    <a:pt x="286" y="441"/>
                    <a:pt x="334" y="441"/>
                  </a:cubicBezTo>
                  <a:cubicBezTo>
                    <a:pt x="369" y="441"/>
                    <a:pt x="417" y="429"/>
                    <a:pt x="453" y="405"/>
                  </a:cubicBezTo>
                  <a:cubicBezTo>
                    <a:pt x="512" y="345"/>
                    <a:pt x="524" y="226"/>
                    <a:pt x="453" y="167"/>
                  </a:cubicBezTo>
                  <a:cubicBezTo>
                    <a:pt x="405" y="119"/>
                    <a:pt x="357" y="83"/>
                    <a:pt x="310" y="48"/>
                  </a:cubicBezTo>
                  <a:cubicBezTo>
                    <a:pt x="286" y="12"/>
                    <a:pt x="238" y="0"/>
                    <a:pt x="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20"/>
            <p:cNvSpPr/>
            <p:nvPr/>
          </p:nvSpPr>
          <p:spPr>
            <a:xfrm>
              <a:off x="2186551" y="910461"/>
              <a:ext cx="48345" cy="45049"/>
            </a:xfrm>
            <a:custGeom>
              <a:rect b="b" l="l" r="r" t="t"/>
              <a:pathLst>
                <a:path extrusionOk="0" h="533" w="572">
                  <a:moveTo>
                    <a:pt x="180" y="0"/>
                  </a:moveTo>
                  <a:cubicBezTo>
                    <a:pt x="139" y="0"/>
                    <a:pt x="99" y="16"/>
                    <a:pt x="72" y="54"/>
                  </a:cubicBezTo>
                  <a:cubicBezTo>
                    <a:pt x="12" y="114"/>
                    <a:pt x="0" y="209"/>
                    <a:pt x="72" y="292"/>
                  </a:cubicBezTo>
                  <a:lnTo>
                    <a:pt x="274" y="483"/>
                  </a:lnTo>
                  <a:cubicBezTo>
                    <a:pt x="305" y="514"/>
                    <a:pt x="352" y="532"/>
                    <a:pt x="399" y="532"/>
                  </a:cubicBezTo>
                  <a:cubicBezTo>
                    <a:pt x="442" y="532"/>
                    <a:pt x="484" y="517"/>
                    <a:pt x="512" y="483"/>
                  </a:cubicBezTo>
                  <a:cubicBezTo>
                    <a:pt x="572" y="411"/>
                    <a:pt x="572" y="304"/>
                    <a:pt x="512" y="245"/>
                  </a:cubicBezTo>
                  <a:lnTo>
                    <a:pt x="310" y="54"/>
                  </a:lnTo>
                  <a:cubicBezTo>
                    <a:pt x="277" y="22"/>
                    <a:pt x="228" y="0"/>
                    <a:pt x="1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20"/>
            <p:cNvSpPr/>
            <p:nvPr/>
          </p:nvSpPr>
          <p:spPr>
            <a:xfrm>
              <a:off x="2251885" y="850451"/>
              <a:ext cx="35329" cy="51726"/>
            </a:xfrm>
            <a:custGeom>
              <a:rect b="b" l="l" r="r" t="t"/>
              <a:pathLst>
                <a:path extrusionOk="0" h="612" w="418">
                  <a:moveTo>
                    <a:pt x="167" y="0"/>
                  </a:moveTo>
                  <a:cubicBezTo>
                    <a:pt x="155" y="0"/>
                    <a:pt x="144" y="1"/>
                    <a:pt x="132" y="2"/>
                  </a:cubicBezTo>
                  <a:cubicBezTo>
                    <a:pt x="49" y="26"/>
                    <a:pt x="1" y="121"/>
                    <a:pt x="13" y="205"/>
                  </a:cubicBezTo>
                  <a:cubicBezTo>
                    <a:pt x="37" y="300"/>
                    <a:pt x="61" y="407"/>
                    <a:pt x="72" y="490"/>
                  </a:cubicBezTo>
                  <a:cubicBezTo>
                    <a:pt x="93" y="574"/>
                    <a:pt x="169" y="612"/>
                    <a:pt x="252" y="612"/>
                  </a:cubicBezTo>
                  <a:cubicBezTo>
                    <a:pt x="263" y="612"/>
                    <a:pt x="275" y="611"/>
                    <a:pt x="287" y="609"/>
                  </a:cubicBezTo>
                  <a:cubicBezTo>
                    <a:pt x="370" y="586"/>
                    <a:pt x="418" y="490"/>
                    <a:pt x="406" y="407"/>
                  </a:cubicBezTo>
                  <a:cubicBezTo>
                    <a:pt x="382" y="312"/>
                    <a:pt x="358" y="205"/>
                    <a:pt x="346" y="121"/>
                  </a:cubicBezTo>
                  <a:cubicBezTo>
                    <a:pt x="325" y="38"/>
                    <a:pt x="250" y="0"/>
                    <a:pt x="1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20"/>
            <p:cNvSpPr/>
            <p:nvPr/>
          </p:nvSpPr>
          <p:spPr>
            <a:xfrm>
              <a:off x="2289075" y="803035"/>
              <a:ext cx="53670" cy="57220"/>
            </a:xfrm>
            <a:custGeom>
              <a:rect b="b" l="l" r="r" t="t"/>
              <a:pathLst>
                <a:path extrusionOk="0" h="677" w="635">
                  <a:moveTo>
                    <a:pt x="223" y="0"/>
                  </a:moveTo>
                  <a:cubicBezTo>
                    <a:pt x="109" y="0"/>
                    <a:pt x="0" y="116"/>
                    <a:pt x="73" y="254"/>
                  </a:cubicBezTo>
                  <a:cubicBezTo>
                    <a:pt x="132" y="373"/>
                    <a:pt x="204" y="468"/>
                    <a:pt x="263" y="587"/>
                  </a:cubicBezTo>
                  <a:cubicBezTo>
                    <a:pt x="297" y="651"/>
                    <a:pt x="350" y="677"/>
                    <a:pt x="403" y="677"/>
                  </a:cubicBezTo>
                  <a:cubicBezTo>
                    <a:pt x="518" y="677"/>
                    <a:pt x="634" y="555"/>
                    <a:pt x="561" y="432"/>
                  </a:cubicBezTo>
                  <a:cubicBezTo>
                    <a:pt x="502" y="313"/>
                    <a:pt x="430" y="206"/>
                    <a:pt x="371" y="87"/>
                  </a:cubicBezTo>
                  <a:cubicBezTo>
                    <a:pt x="332" y="26"/>
                    <a:pt x="277" y="0"/>
                    <a:pt x="2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20"/>
            <p:cNvSpPr/>
            <p:nvPr/>
          </p:nvSpPr>
          <p:spPr>
            <a:xfrm>
              <a:off x="2341477" y="726374"/>
              <a:ext cx="43359" cy="60770"/>
            </a:xfrm>
            <a:custGeom>
              <a:rect b="b" l="l" r="r" t="t"/>
              <a:pathLst>
                <a:path extrusionOk="0" h="719" w="513">
                  <a:moveTo>
                    <a:pt x="186" y="0"/>
                  </a:moveTo>
                  <a:cubicBezTo>
                    <a:pt x="172" y="0"/>
                    <a:pt x="158" y="2"/>
                    <a:pt x="144" y="6"/>
                  </a:cubicBezTo>
                  <a:cubicBezTo>
                    <a:pt x="60" y="30"/>
                    <a:pt x="1" y="125"/>
                    <a:pt x="24" y="220"/>
                  </a:cubicBezTo>
                  <a:cubicBezTo>
                    <a:pt x="72" y="339"/>
                    <a:pt x="120" y="458"/>
                    <a:pt x="155" y="589"/>
                  </a:cubicBezTo>
                  <a:cubicBezTo>
                    <a:pt x="184" y="665"/>
                    <a:pt x="251" y="719"/>
                    <a:pt x="319" y="719"/>
                  </a:cubicBezTo>
                  <a:cubicBezTo>
                    <a:pt x="336" y="719"/>
                    <a:pt x="353" y="715"/>
                    <a:pt x="370" y="708"/>
                  </a:cubicBezTo>
                  <a:cubicBezTo>
                    <a:pt x="441" y="684"/>
                    <a:pt x="513" y="589"/>
                    <a:pt x="489" y="506"/>
                  </a:cubicBezTo>
                  <a:cubicBezTo>
                    <a:pt x="441" y="387"/>
                    <a:pt x="394" y="268"/>
                    <a:pt x="358" y="125"/>
                  </a:cubicBezTo>
                  <a:cubicBezTo>
                    <a:pt x="327" y="54"/>
                    <a:pt x="263" y="0"/>
                    <a:pt x="1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20"/>
            <p:cNvSpPr/>
            <p:nvPr/>
          </p:nvSpPr>
          <p:spPr>
            <a:xfrm>
              <a:off x="2370637" y="663152"/>
              <a:ext cx="43359" cy="43866"/>
            </a:xfrm>
            <a:custGeom>
              <a:rect b="b" l="l" r="r" t="t"/>
              <a:pathLst>
                <a:path extrusionOk="0" h="519" w="513">
                  <a:moveTo>
                    <a:pt x="188" y="1"/>
                  </a:moveTo>
                  <a:cubicBezTo>
                    <a:pt x="158" y="1"/>
                    <a:pt x="126" y="9"/>
                    <a:pt x="96" y="28"/>
                  </a:cubicBezTo>
                  <a:cubicBezTo>
                    <a:pt x="25" y="75"/>
                    <a:pt x="1" y="194"/>
                    <a:pt x="37" y="266"/>
                  </a:cubicBezTo>
                  <a:cubicBezTo>
                    <a:pt x="84" y="325"/>
                    <a:pt x="120" y="385"/>
                    <a:pt x="156" y="432"/>
                  </a:cubicBezTo>
                  <a:cubicBezTo>
                    <a:pt x="188" y="481"/>
                    <a:pt x="249" y="519"/>
                    <a:pt x="310" y="519"/>
                  </a:cubicBezTo>
                  <a:cubicBezTo>
                    <a:pt x="339" y="519"/>
                    <a:pt x="367" y="511"/>
                    <a:pt x="394" y="492"/>
                  </a:cubicBezTo>
                  <a:cubicBezTo>
                    <a:pt x="477" y="444"/>
                    <a:pt x="513" y="337"/>
                    <a:pt x="453" y="254"/>
                  </a:cubicBezTo>
                  <a:cubicBezTo>
                    <a:pt x="418" y="194"/>
                    <a:pt x="382" y="135"/>
                    <a:pt x="334" y="87"/>
                  </a:cubicBezTo>
                  <a:cubicBezTo>
                    <a:pt x="310" y="38"/>
                    <a:pt x="252" y="1"/>
                    <a:pt x="1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2" name="Google Shape;1082;p20"/>
          <p:cNvSpPr/>
          <p:nvPr/>
        </p:nvSpPr>
        <p:spPr>
          <a:xfrm rot="-5400000">
            <a:off x="978907" y="2905388"/>
            <a:ext cx="628701" cy="520868"/>
          </a:xfrm>
          <a:custGeom>
            <a:rect b="b" l="l" r="r" t="t"/>
            <a:pathLst>
              <a:path extrusionOk="0" h="3700" w="4466">
                <a:moveTo>
                  <a:pt x="2099" y="0"/>
                </a:moveTo>
                <a:cubicBezTo>
                  <a:pt x="1943" y="0"/>
                  <a:pt x="1787" y="15"/>
                  <a:pt x="1634" y="45"/>
                </a:cubicBezTo>
                <a:lnTo>
                  <a:pt x="1634" y="45"/>
                </a:lnTo>
                <a:lnTo>
                  <a:pt x="1750" y="13"/>
                </a:lnTo>
                <a:lnTo>
                  <a:pt x="1750" y="13"/>
                </a:lnTo>
                <a:cubicBezTo>
                  <a:pt x="1060" y="121"/>
                  <a:pt x="393" y="537"/>
                  <a:pt x="167" y="1192"/>
                </a:cubicBezTo>
                <a:cubicBezTo>
                  <a:pt x="0" y="1633"/>
                  <a:pt x="60" y="2145"/>
                  <a:pt x="286" y="2561"/>
                </a:cubicBezTo>
                <a:cubicBezTo>
                  <a:pt x="512" y="2978"/>
                  <a:pt x="881" y="3311"/>
                  <a:pt x="1310" y="3502"/>
                </a:cubicBezTo>
                <a:cubicBezTo>
                  <a:pt x="1613" y="3632"/>
                  <a:pt x="1943" y="3700"/>
                  <a:pt x="2271" y="3700"/>
                </a:cubicBezTo>
                <a:cubicBezTo>
                  <a:pt x="2754" y="3700"/>
                  <a:pt x="3232" y="3552"/>
                  <a:pt x="3608" y="3240"/>
                </a:cubicBezTo>
                <a:cubicBezTo>
                  <a:pt x="4227" y="2728"/>
                  <a:pt x="4465" y="1752"/>
                  <a:pt x="4060" y="1061"/>
                </a:cubicBezTo>
                <a:cubicBezTo>
                  <a:pt x="3953" y="835"/>
                  <a:pt x="3763" y="644"/>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20"/>
          <p:cNvSpPr/>
          <p:nvPr/>
        </p:nvSpPr>
        <p:spPr>
          <a:xfrm flipH="1">
            <a:off x="7925225" y="-184730"/>
            <a:ext cx="4236929" cy="1680561"/>
          </a:xfrm>
          <a:custGeom>
            <a:rect b="b" l="l" r="r" t="t"/>
            <a:pathLst>
              <a:path extrusionOk="0" h="13134" w="33112">
                <a:moveTo>
                  <a:pt x="9418" y="1"/>
                </a:moveTo>
                <a:lnTo>
                  <a:pt x="9418" y="13"/>
                </a:lnTo>
                <a:lnTo>
                  <a:pt x="1" y="13"/>
                </a:lnTo>
                <a:lnTo>
                  <a:pt x="1" y="12597"/>
                </a:lnTo>
                <a:cubicBezTo>
                  <a:pt x="1" y="12597"/>
                  <a:pt x="2156" y="11371"/>
                  <a:pt x="1537" y="8811"/>
                </a:cubicBezTo>
                <a:cubicBezTo>
                  <a:pt x="905" y="6251"/>
                  <a:pt x="1644" y="5787"/>
                  <a:pt x="3215" y="4882"/>
                </a:cubicBezTo>
                <a:cubicBezTo>
                  <a:pt x="4799" y="3977"/>
                  <a:pt x="4346" y="2144"/>
                  <a:pt x="6204" y="1298"/>
                </a:cubicBezTo>
                <a:cubicBezTo>
                  <a:pt x="6402" y="1209"/>
                  <a:pt x="6593" y="1169"/>
                  <a:pt x="6779" y="1169"/>
                </a:cubicBezTo>
                <a:cubicBezTo>
                  <a:pt x="8343" y="1169"/>
                  <a:pt x="9418" y="4025"/>
                  <a:pt x="9418" y="4025"/>
                </a:cubicBezTo>
                <a:cubicBezTo>
                  <a:pt x="10038" y="4894"/>
                  <a:pt x="10823" y="5644"/>
                  <a:pt x="11740" y="6132"/>
                </a:cubicBezTo>
                <a:cubicBezTo>
                  <a:pt x="12240" y="6406"/>
                  <a:pt x="12752" y="6585"/>
                  <a:pt x="13312" y="6680"/>
                </a:cubicBezTo>
                <a:cubicBezTo>
                  <a:pt x="13955" y="6799"/>
                  <a:pt x="14621" y="6811"/>
                  <a:pt x="15276" y="6835"/>
                </a:cubicBezTo>
                <a:cubicBezTo>
                  <a:pt x="15919" y="6835"/>
                  <a:pt x="16598" y="6835"/>
                  <a:pt x="17253" y="6918"/>
                </a:cubicBezTo>
                <a:cubicBezTo>
                  <a:pt x="17812" y="6990"/>
                  <a:pt x="18372" y="7144"/>
                  <a:pt x="18908" y="7335"/>
                </a:cubicBezTo>
                <a:cubicBezTo>
                  <a:pt x="19979" y="7704"/>
                  <a:pt x="20968" y="8287"/>
                  <a:pt x="21908" y="8978"/>
                </a:cubicBezTo>
                <a:cubicBezTo>
                  <a:pt x="22861" y="9669"/>
                  <a:pt x="23754" y="10478"/>
                  <a:pt x="24587" y="11324"/>
                </a:cubicBezTo>
                <a:cubicBezTo>
                  <a:pt x="25341" y="12089"/>
                  <a:pt x="26211" y="13134"/>
                  <a:pt x="27347" y="13134"/>
                </a:cubicBezTo>
                <a:cubicBezTo>
                  <a:pt x="27359" y="13134"/>
                  <a:pt x="27372" y="13134"/>
                  <a:pt x="27385" y="13133"/>
                </a:cubicBezTo>
                <a:cubicBezTo>
                  <a:pt x="28445" y="13098"/>
                  <a:pt x="29099" y="12133"/>
                  <a:pt x="29397" y="11145"/>
                </a:cubicBezTo>
                <a:cubicBezTo>
                  <a:pt x="29576" y="10562"/>
                  <a:pt x="29635" y="9954"/>
                  <a:pt x="29695" y="9347"/>
                </a:cubicBezTo>
                <a:cubicBezTo>
                  <a:pt x="29754" y="8633"/>
                  <a:pt x="29766" y="7918"/>
                  <a:pt x="29778" y="7216"/>
                </a:cubicBezTo>
                <a:cubicBezTo>
                  <a:pt x="29814" y="5942"/>
                  <a:pt x="29861" y="4644"/>
                  <a:pt x="30219" y="3406"/>
                </a:cubicBezTo>
                <a:cubicBezTo>
                  <a:pt x="30516" y="2382"/>
                  <a:pt x="31016" y="1382"/>
                  <a:pt x="31838" y="727"/>
                </a:cubicBezTo>
                <a:cubicBezTo>
                  <a:pt x="32219" y="417"/>
                  <a:pt x="32671" y="203"/>
                  <a:pt x="331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4" name="Google Shape;1084;p20"/>
          <p:cNvGrpSpPr/>
          <p:nvPr/>
        </p:nvGrpSpPr>
        <p:grpSpPr>
          <a:xfrm flipH="1">
            <a:off x="8544433" y="849781"/>
            <a:ext cx="333180" cy="518029"/>
            <a:chOff x="2080816" y="437481"/>
            <a:chExt cx="333180" cy="518029"/>
          </a:xfrm>
        </p:grpSpPr>
        <p:sp>
          <p:nvSpPr>
            <p:cNvPr id="1085" name="Google Shape;1085;p20"/>
            <p:cNvSpPr/>
            <p:nvPr/>
          </p:nvSpPr>
          <p:spPr>
            <a:xfrm>
              <a:off x="2080816" y="728825"/>
              <a:ext cx="45387" cy="58488"/>
            </a:xfrm>
            <a:custGeom>
              <a:rect b="b" l="l" r="r" t="t"/>
              <a:pathLst>
                <a:path extrusionOk="0" h="692" w="537">
                  <a:moveTo>
                    <a:pt x="196" y="0"/>
                  </a:moveTo>
                  <a:cubicBezTo>
                    <a:pt x="164" y="0"/>
                    <a:pt x="133" y="8"/>
                    <a:pt x="108" y="24"/>
                  </a:cubicBezTo>
                  <a:cubicBezTo>
                    <a:pt x="13" y="72"/>
                    <a:pt x="1" y="179"/>
                    <a:pt x="49" y="263"/>
                  </a:cubicBezTo>
                  <a:cubicBezTo>
                    <a:pt x="96" y="382"/>
                    <a:pt x="156" y="489"/>
                    <a:pt x="191" y="608"/>
                  </a:cubicBezTo>
                  <a:cubicBezTo>
                    <a:pt x="215" y="663"/>
                    <a:pt x="279" y="692"/>
                    <a:pt x="341" y="692"/>
                  </a:cubicBezTo>
                  <a:cubicBezTo>
                    <a:pt x="373" y="692"/>
                    <a:pt x="405" y="684"/>
                    <a:pt x="430" y="667"/>
                  </a:cubicBezTo>
                  <a:cubicBezTo>
                    <a:pt x="525" y="620"/>
                    <a:pt x="537" y="513"/>
                    <a:pt x="489" y="429"/>
                  </a:cubicBezTo>
                  <a:cubicBezTo>
                    <a:pt x="453" y="310"/>
                    <a:pt x="394" y="203"/>
                    <a:pt x="346" y="84"/>
                  </a:cubicBezTo>
                  <a:cubicBezTo>
                    <a:pt x="323" y="29"/>
                    <a:pt x="258" y="0"/>
                    <a:pt x="1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20"/>
            <p:cNvSpPr/>
            <p:nvPr/>
          </p:nvSpPr>
          <p:spPr>
            <a:xfrm>
              <a:off x="2132204" y="695017"/>
              <a:ext cx="48345" cy="64404"/>
            </a:xfrm>
            <a:custGeom>
              <a:rect b="b" l="l" r="r" t="t"/>
              <a:pathLst>
                <a:path extrusionOk="0" h="762" w="572">
                  <a:moveTo>
                    <a:pt x="181" y="1"/>
                  </a:moveTo>
                  <a:cubicBezTo>
                    <a:pt x="150" y="1"/>
                    <a:pt x="120" y="7"/>
                    <a:pt x="95" y="20"/>
                  </a:cubicBezTo>
                  <a:cubicBezTo>
                    <a:pt x="24" y="67"/>
                    <a:pt x="0" y="174"/>
                    <a:pt x="36" y="258"/>
                  </a:cubicBezTo>
                  <a:cubicBezTo>
                    <a:pt x="95" y="401"/>
                    <a:pt x="167" y="543"/>
                    <a:pt x="226" y="674"/>
                  </a:cubicBezTo>
                  <a:cubicBezTo>
                    <a:pt x="256" y="734"/>
                    <a:pt x="314" y="761"/>
                    <a:pt x="371" y="761"/>
                  </a:cubicBezTo>
                  <a:cubicBezTo>
                    <a:pt x="405" y="761"/>
                    <a:pt x="438" y="752"/>
                    <a:pt x="464" y="734"/>
                  </a:cubicBezTo>
                  <a:cubicBezTo>
                    <a:pt x="560" y="698"/>
                    <a:pt x="572" y="591"/>
                    <a:pt x="524" y="496"/>
                  </a:cubicBezTo>
                  <a:cubicBezTo>
                    <a:pt x="464" y="365"/>
                    <a:pt x="393" y="222"/>
                    <a:pt x="334" y="79"/>
                  </a:cubicBezTo>
                  <a:cubicBezTo>
                    <a:pt x="302" y="25"/>
                    <a:pt x="241" y="1"/>
                    <a:pt x="1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20"/>
            <p:cNvSpPr/>
            <p:nvPr/>
          </p:nvSpPr>
          <p:spPr>
            <a:xfrm>
              <a:off x="2190523" y="634838"/>
              <a:ext cx="47416" cy="66771"/>
            </a:xfrm>
            <a:custGeom>
              <a:rect b="b" l="l" r="r" t="t"/>
              <a:pathLst>
                <a:path extrusionOk="0" h="790" w="561">
                  <a:moveTo>
                    <a:pt x="206" y="0"/>
                  </a:moveTo>
                  <a:cubicBezTo>
                    <a:pt x="193" y="0"/>
                    <a:pt x="180" y="2"/>
                    <a:pt x="167" y="5"/>
                  </a:cubicBezTo>
                  <a:cubicBezTo>
                    <a:pt x="72" y="41"/>
                    <a:pt x="1" y="136"/>
                    <a:pt x="48" y="220"/>
                  </a:cubicBezTo>
                  <a:cubicBezTo>
                    <a:pt x="108" y="363"/>
                    <a:pt x="144" y="517"/>
                    <a:pt x="203" y="660"/>
                  </a:cubicBezTo>
                  <a:cubicBezTo>
                    <a:pt x="232" y="736"/>
                    <a:pt x="291" y="790"/>
                    <a:pt x="362" y="790"/>
                  </a:cubicBezTo>
                  <a:cubicBezTo>
                    <a:pt x="380" y="790"/>
                    <a:pt x="398" y="786"/>
                    <a:pt x="417" y="779"/>
                  </a:cubicBezTo>
                  <a:cubicBezTo>
                    <a:pt x="501" y="755"/>
                    <a:pt x="560" y="660"/>
                    <a:pt x="536" y="577"/>
                  </a:cubicBezTo>
                  <a:cubicBezTo>
                    <a:pt x="477" y="422"/>
                    <a:pt x="429" y="279"/>
                    <a:pt x="370" y="124"/>
                  </a:cubicBezTo>
                  <a:cubicBezTo>
                    <a:pt x="350" y="54"/>
                    <a:pt x="278" y="0"/>
                    <a:pt x="2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20"/>
            <p:cNvSpPr/>
            <p:nvPr/>
          </p:nvSpPr>
          <p:spPr>
            <a:xfrm>
              <a:off x="2231770" y="577617"/>
              <a:ext cx="51473" cy="43866"/>
            </a:xfrm>
            <a:custGeom>
              <a:rect b="b" l="l" r="r" t="t"/>
              <a:pathLst>
                <a:path extrusionOk="0" h="519" w="609">
                  <a:moveTo>
                    <a:pt x="208" y="1"/>
                  </a:moveTo>
                  <a:cubicBezTo>
                    <a:pt x="147" y="1"/>
                    <a:pt x="81" y="38"/>
                    <a:pt x="48" y="87"/>
                  </a:cubicBezTo>
                  <a:cubicBezTo>
                    <a:pt x="1" y="182"/>
                    <a:pt x="37" y="266"/>
                    <a:pt x="108" y="325"/>
                  </a:cubicBezTo>
                  <a:cubicBezTo>
                    <a:pt x="179" y="385"/>
                    <a:pt x="251" y="444"/>
                    <a:pt x="334" y="492"/>
                  </a:cubicBezTo>
                  <a:cubicBezTo>
                    <a:pt x="357" y="511"/>
                    <a:pt x="384" y="519"/>
                    <a:pt x="413" y="519"/>
                  </a:cubicBezTo>
                  <a:cubicBezTo>
                    <a:pt x="474" y="519"/>
                    <a:pt x="540" y="481"/>
                    <a:pt x="572" y="432"/>
                  </a:cubicBezTo>
                  <a:cubicBezTo>
                    <a:pt x="608" y="337"/>
                    <a:pt x="584" y="254"/>
                    <a:pt x="513" y="194"/>
                  </a:cubicBezTo>
                  <a:cubicBezTo>
                    <a:pt x="429" y="135"/>
                    <a:pt x="358" y="75"/>
                    <a:pt x="287" y="27"/>
                  </a:cubicBezTo>
                  <a:cubicBezTo>
                    <a:pt x="264" y="9"/>
                    <a:pt x="237" y="1"/>
                    <a:pt x="2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20"/>
            <p:cNvSpPr/>
            <p:nvPr/>
          </p:nvSpPr>
          <p:spPr>
            <a:xfrm>
              <a:off x="2261014" y="520565"/>
              <a:ext cx="64489" cy="29244"/>
            </a:xfrm>
            <a:custGeom>
              <a:rect b="b" l="l" r="r" t="t"/>
              <a:pathLst>
                <a:path extrusionOk="0" h="346" w="763">
                  <a:moveTo>
                    <a:pt x="226" y="0"/>
                  </a:moveTo>
                  <a:cubicBezTo>
                    <a:pt x="0" y="0"/>
                    <a:pt x="0" y="345"/>
                    <a:pt x="226" y="345"/>
                  </a:cubicBezTo>
                  <a:lnTo>
                    <a:pt x="536" y="345"/>
                  </a:lnTo>
                  <a:cubicBezTo>
                    <a:pt x="762" y="345"/>
                    <a:pt x="762" y="0"/>
                    <a:pt x="5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20"/>
            <p:cNvSpPr/>
            <p:nvPr/>
          </p:nvSpPr>
          <p:spPr>
            <a:xfrm>
              <a:off x="2297189" y="437481"/>
              <a:ext cx="54431" cy="33301"/>
            </a:xfrm>
            <a:custGeom>
              <a:rect b="b" l="l" r="r" t="t"/>
              <a:pathLst>
                <a:path extrusionOk="0" h="394" w="644">
                  <a:moveTo>
                    <a:pt x="465" y="1"/>
                  </a:moveTo>
                  <a:cubicBezTo>
                    <a:pt x="450" y="1"/>
                    <a:pt x="434" y="3"/>
                    <a:pt x="417" y="7"/>
                  </a:cubicBezTo>
                  <a:cubicBezTo>
                    <a:pt x="334" y="19"/>
                    <a:pt x="227" y="42"/>
                    <a:pt x="132" y="66"/>
                  </a:cubicBezTo>
                  <a:cubicBezTo>
                    <a:pt x="48" y="78"/>
                    <a:pt x="1" y="185"/>
                    <a:pt x="13" y="269"/>
                  </a:cubicBezTo>
                  <a:cubicBezTo>
                    <a:pt x="42" y="348"/>
                    <a:pt x="105" y="394"/>
                    <a:pt x="179" y="394"/>
                  </a:cubicBezTo>
                  <a:cubicBezTo>
                    <a:pt x="195" y="394"/>
                    <a:pt x="211" y="392"/>
                    <a:pt x="227" y="388"/>
                  </a:cubicBezTo>
                  <a:cubicBezTo>
                    <a:pt x="310" y="376"/>
                    <a:pt x="417" y="340"/>
                    <a:pt x="513" y="328"/>
                  </a:cubicBezTo>
                  <a:cubicBezTo>
                    <a:pt x="596" y="316"/>
                    <a:pt x="644" y="209"/>
                    <a:pt x="632" y="126"/>
                  </a:cubicBezTo>
                  <a:cubicBezTo>
                    <a:pt x="602" y="47"/>
                    <a:pt x="540" y="1"/>
                    <a:pt x="4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20"/>
            <p:cNvSpPr/>
            <p:nvPr/>
          </p:nvSpPr>
          <p:spPr>
            <a:xfrm>
              <a:off x="2137191" y="807599"/>
              <a:ext cx="58488" cy="51895"/>
            </a:xfrm>
            <a:custGeom>
              <a:rect b="b" l="l" r="r" t="t"/>
              <a:pathLst>
                <a:path extrusionOk="0" h="614" w="692">
                  <a:moveTo>
                    <a:pt x="175" y="0"/>
                  </a:moveTo>
                  <a:cubicBezTo>
                    <a:pt x="132" y="0"/>
                    <a:pt x="90" y="15"/>
                    <a:pt x="60" y="45"/>
                  </a:cubicBezTo>
                  <a:cubicBezTo>
                    <a:pt x="1" y="104"/>
                    <a:pt x="1" y="223"/>
                    <a:pt x="60" y="283"/>
                  </a:cubicBezTo>
                  <a:cubicBezTo>
                    <a:pt x="167" y="378"/>
                    <a:pt x="275" y="474"/>
                    <a:pt x="382" y="569"/>
                  </a:cubicBezTo>
                  <a:cubicBezTo>
                    <a:pt x="417" y="599"/>
                    <a:pt x="462" y="613"/>
                    <a:pt x="505" y="613"/>
                  </a:cubicBezTo>
                  <a:cubicBezTo>
                    <a:pt x="548" y="613"/>
                    <a:pt x="590" y="599"/>
                    <a:pt x="620" y="569"/>
                  </a:cubicBezTo>
                  <a:cubicBezTo>
                    <a:pt x="679" y="509"/>
                    <a:pt x="691" y="390"/>
                    <a:pt x="620" y="331"/>
                  </a:cubicBezTo>
                  <a:cubicBezTo>
                    <a:pt x="513" y="235"/>
                    <a:pt x="405" y="140"/>
                    <a:pt x="298" y="45"/>
                  </a:cubicBezTo>
                  <a:cubicBezTo>
                    <a:pt x="263" y="15"/>
                    <a:pt x="218" y="0"/>
                    <a:pt x="1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20"/>
            <p:cNvSpPr/>
            <p:nvPr/>
          </p:nvSpPr>
          <p:spPr>
            <a:xfrm>
              <a:off x="2204638" y="771931"/>
              <a:ext cx="41330" cy="42683"/>
            </a:xfrm>
            <a:custGeom>
              <a:rect b="b" l="l" r="r" t="t"/>
              <a:pathLst>
                <a:path extrusionOk="0" h="505" w="489">
                  <a:moveTo>
                    <a:pt x="185" y="1"/>
                  </a:moveTo>
                  <a:cubicBezTo>
                    <a:pt x="138" y="1"/>
                    <a:pt x="91" y="19"/>
                    <a:pt x="60" y="50"/>
                  </a:cubicBezTo>
                  <a:cubicBezTo>
                    <a:pt x="0" y="110"/>
                    <a:pt x="0" y="217"/>
                    <a:pt x="60" y="288"/>
                  </a:cubicBezTo>
                  <a:cubicBezTo>
                    <a:pt x="96" y="348"/>
                    <a:pt x="143" y="407"/>
                    <a:pt x="191" y="455"/>
                  </a:cubicBezTo>
                  <a:cubicBezTo>
                    <a:pt x="219" y="489"/>
                    <a:pt x="261" y="504"/>
                    <a:pt x="304" y="504"/>
                  </a:cubicBezTo>
                  <a:cubicBezTo>
                    <a:pt x="351" y="504"/>
                    <a:pt x="398" y="486"/>
                    <a:pt x="429" y="455"/>
                  </a:cubicBezTo>
                  <a:cubicBezTo>
                    <a:pt x="489" y="384"/>
                    <a:pt x="489" y="288"/>
                    <a:pt x="429" y="217"/>
                  </a:cubicBezTo>
                  <a:cubicBezTo>
                    <a:pt x="381" y="157"/>
                    <a:pt x="334" y="98"/>
                    <a:pt x="298" y="50"/>
                  </a:cubicBezTo>
                  <a:cubicBezTo>
                    <a:pt x="270" y="16"/>
                    <a:pt x="228" y="1"/>
                    <a:pt x="1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20"/>
            <p:cNvSpPr/>
            <p:nvPr/>
          </p:nvSpPr>
          <p:spPr>
            <a:xfrm>
              <a:off x="2257971" y="716739"/>
              <a:ext cx="52402" cy="47669"/>
            </a:xfrm>
            <a:custGeom>
              <a:rect b="b" l="l" r="r" t="t"/>
              <a:pathLst>
                <a:path extrusionOk="0" h="564" w="620">
                  <a:moveTo>
                    <a:pt x="181" y="0"/>
                  </a:moveTo>
                  <a:cubicBezTo>
                    <a:pt x="150" y="0"/>
                    <a:pt x="120" y="8"/>
                    <a:pt x="96" y="25"/>
                  </a:cubicBezTo>
                  <a:cubicBezTo>
                    <a:pt x="36" y="84"/>
                    <a:pt x="0" y="167"/>
                    <a:pt x="48" y="263"/>
                  </a:cubicBezTo>
                  <a:cubicBezTo>
                    <a:pt x="108" y="382"/>
                    <a:pt x="215" y="477"/>
                    <a:pt x="334" y="536"/>
                  </a:cubicBezTo>
                  <a:cubicBezTo>
                    <a:pt x="360" y="554"/>
                    <a:pt x="394" y="564"/>
                    <a:pt x="427" y="564"/>
                  </a:cubicBezTo>
                  <a:cubicBezTo>
                    <a:pt x="484" y="564"/>
                    <a:pt x="542" y="537"/>
                    <a:pt x="572" y="477"/>
                  </a:cubicBezTo>
                  <a:cubicBezTo>
                    <a:pt x="620" y="406"/>
                    <a:pt x="596" y="286"/>
                    <a:pt x="512" y="239"/>
                  </a:cubicBezTo>
                  <a:cubicBezTo>
                    <a:pt x="500" y="227"/>
                    <a:pt x="465" y="215"/>
                    <a:pt x="453" y="215"/>
                  </a:cubicBezTo>
                  <a:lnTo>
                    <a:pt x="441" y="203"/>
                  </a:lnTo>
                  <a:lnTo>
                    <a:pt x="405" y="167"/>
                  </a:lnTo>
                  <a:lnTo>
                    <a:pt x="381" y="144"/>
                  </a:lnTo>
                  <a:cubicBezTo>
                    <a:pt x="375" y="133"/>
                    <a:pt x="372" y="130"/>
                    <a:pt x="371" y="130"/>
                  </a:cubicBezTo>
                  <a:lnTo>
                    <a:pt x="371" y="130"/>
                  </a:lnTo>
                  <a:cubicBezTo>
                    <a:pt x="371" y="130"/>
                    <a:pt x="371" y="131"/>
                    <a:pt x="372" y="133"/>
                  </a:cubicBezTo>
                  <a:lnTo>
                    <a:pt x="372" y="133"/>
                  </a:lnTo>
                  <a:cubicBezTo>
                    <a:pt x="354" y="113"/>
                    <a:pt x="344" y="94"/>
                    <a:pt x="334" y="84"/>
                  </a:cubicBezTo>
                  <a:cubicBezTo>
                    <a:pt x="303" y="29"/>
                    <a:pt x="240" y="0"/>
                    <a:pt x="1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20"/>
            <p:cNvSpPr/>
            <p:nvPr/>
          </p:nvSpPr>
          <p:spPr>
            <a:xfrm>
              <a:off x="2298203" y="628668"/>
              <a:ext cx="45387" cy="39978"/>
            </a:xfrm>
            <a:custGeom>
              <a:rect b="b" l="l" r="r" t="t"/>
              <a:pathLst>
                <a:path extrusionOk="0" h="473" w="537">
                  <a:moveTo>
                    <a:pt x="192" y="1"/>
                  </a:moveTo>
                  <a:cubicBezTo>
                    <a:pt x="151" y="1"/>
                    <a:pt x="111" y="16"/>
                    <a:pt x="84" y="55"/>
                  </a:cubicBezTo>
                  <a:cubicBezTo>
                    <a:pt x="24" y="114"/>
                    <a:pt x="1" y="233"/>
                    <a:pt x="84" y="293"/>
                  </a:cubicBezTo>
                  <a:cubicBezTo>
                    <a:pt x="120" y="328"/>
                    <a:pt x="167" y="376"/>
                    <a:pt x="227" y="424"/>
                  </a:cubicBezTo>
                  <a:cubicBezTo>
                    <a:pt x="258" y="455"/>
                    <a:pt x="305" y="473"/>
                    <a:pt x="352" y="473"/>
                  </a:cubicBezTo>
                  <a:cubicBezTo>
                    <a:pt x="395" y="473"/>
                    <a:pt x="437" y="458"/>
                    <a:pt x="465" y="424"/>
                  </a:cubicBezTo>
                  <a:cubicBezTo>
                    <a:pt x="525" y="352"/>
                    <a:pt x="536" y="245"/>
                    <a:pt x="465" y="185"/>
                  </a:cubicBezTo>
                  <a:cubicBezTo>
                    <a:pt x="417" y="138"/>
                    <a:pt x="382" y="90"/>
                    <a:pt x="322" y="55"/>
                  </a:cubicBezTo>
                  <a:cubicBezTo>
                    <a:pt x="290" y="22"/>
                    <a:pt x="240" y="1"/>
                    <a:pt x="1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20"/>
            <p:cNvSpPr/>
            <p:nvPr/>
          </p:nvSpPr>
          <p:spPr>
            <a:xfrm>
              <a:off x="2337505" y="561305"/>
              <a:ext cx="51388" cy="37273"/>
            </a:xfrm>
            <a:custGeom>
              <a:rect b="b" l="l" r="r" t="t"/>
              <a:pathLst>
                <a:path extrusionOk="0" h="441" w="608">
                  <a:moveTo>
                    <a:pt x="184" y="1"/>
                  </a:moveTo>
                  <a:cubicBezTo>
                    <a:pt x="104" y="1"/>
                    <a:pt x="32" y="56"/>
                    <a:pt x="12" y="137"/>
                  </a:cubicBezTo>
                  <a:cubicBezTo>
                    <a:pt x="0" y="220"/>
                    <a:pt x="48" y="316"/>
                    <a:pt x="131" y="340"/>
                  </a:cubicBezTo>
                  <a:cubicBezTo>
                    <a:pt x="226" y="363"/>
                    <a:pt x="298" y="399"/>
                    <a:pt x="393" y="435"/>
                  </a:cubicBezTo>
                  <a:cubicBezTo>
                    <a:pt x="405" y="438"/>
                    <a:pt x="418" y="440"/>
                    <a:pt x="431" y="440"/>
                  </a:cubicBezTo>
                  <a:cubicBezTo>
                    <a:pt x="506" y="440"/>
                    <a:pt x="585" y="385"/>
                    <a:pt x="595" y="304"/>
                  </a:cubicBezTo>
                  <a:cubicBezTo>
                    <a:pt x="607" y="220"/>
                    <a:pt x="572" y="137"/>
                    <a:pt x="476" y="101"/>
                  </a:cubicBezTo>
                  <a:cubicBezTo>
                    <a:pt x="381" y="66"/>
                    <a:pt x="310" y="42"/>
                    <a:pt x="226" y="6"/>
                  </a:cubicBezTo>
                  <a:cubicBezTo>
                    <a:pt x="212" y="3"/>
                    <a:pt x="198" y="1"/>
                    <a:pt x="1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0"/>
            <p:cNvSpPr/>
            <p:nvPr/>
          </p:nvSpPr>
          <p:spPr>
            <a:xfrm>
              <a:off x="2357621" y="498421"/>
              <a:ext cx="44288" cy="37273"/>
            </a:xfrm>
            <a:custGeom>
              <a:rect b="b" l="l" r="r" t="t"/>
              <a:pathLst>
                <a:path extrusionOk="0" h="441" w="524">
                  <a:moveTo>
                    <a:pt x="191" y="0"/>
                  </a:moveTo>
                  <a:cubicBezTo>
                    <a:pt x="155" y="0"/>
                    <a:pt x="107" y="12"/>
                    <a:pt x="72" y="48"/>
                  </a:cubicBezTo>
                  <a:cubicBezTo>
                    <a:pt x="36" y="107"/>
                    <a:pt x="0" y="226"/>
                    <a:pt x="72" y="286"/>
                  </a:cubicBezTo>
                  <a:cubicBezTo>
                    <a:pt x="119" y="322"/>
                    <a:pt x="167" y="357"/>
                    <a:pt x="214" y="405"/>
                  </a:cubicBezTo>
                  <a:cubicBezTo>
                    <a:pt x="238" y="429"/>
                    <a:pt x="286" y="441"/>
                    <a:pt x="334" y="441"/>
                  </a:cubicBezTo>
                  <a:cubicBezTo>
                    <a:pt x="369" y="441"/>
                    <a:pt x="417" y="429"/>
                    <a:pt x="453" y="405"/>
                  </a:cubicBezTo>
                  <a:cubicBezTo>
                    <a:pt x="512" y="345"/>
                    <a:pt x="524" y="226"/>
                    <a:pt x="453" y="167"/>
                  </a:cubicBezTo>
                  <a:cubicBezTo>
                    <a:pt x="405" y="119"/>
                    <a:pt x="357" y="83"/>
                    <a:pt x="310" y="48"/>
                  </a:cubicBezTo>
                  <a:cubicBezTo>
                    <a:pt x="286" y="12"/>
                    <a:pt x="238" y="0"/>
                    <a:pt x="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0"/>
            <p:cNvSpPr/>
            <p:nvPr/>
          </p:nvSpPr>
          <p:spPr>
            <a:xfrm>
              <a:off x="2186551" y="910461"/>
              <a:ext cx="48345" cy="45049"/>
            </a:xfrm>
            <a:custGeom>
              <a:rect b="b" l="l" r="r" t="t"/>
              <a:pathLst>
                <a:path extrusionOk="0" h="533" w="572">
                  <a:moveTo>
                    <a:pt x="180" y="0"/>
                  </a:moveTo>
                  <a:cubicBezTo>
                    <a:pt x="139" y="0"/>
                    <a:pt x="99" y="16"/>
                    <a:pt x="72" y="54"/>
                  </a:cubicBezTo>
                  <a:cubicBezTo>
                    <a:pt x="12" y="114"/>
                    <a:pt x="0" y="209"/>
                    <a:pt x="72" y="292"/>
                  </a:cubicBezTo>
                  <a:lnTo>
                    <a:pt x="274" y="483"/>
                  </a:lnTo>
                  <a:cubicBezTo>
                    <a:pt x="305" y="514"/>
                    <a:pt x="352" y="532"/>
                    <a:pt x="399" y="532"/>
                  </a:cubicBezTo>
                  <a:cubicBezTo>
                    <a:pt x="442" y="532"/>
                    <a:pt x="484" y="517"/>
                    <a:pt x="512" y="483"/>
                  </a:cubicBezTo>
                  <a:cubicBezTo>
                    <a:pt x="572" y="411"/>
                    <a:pt x="572" y="304"/>
                    <a:pt x="512" y="245"/>
                  </a:cubicBezTo>
                  <a:lnTo>
                    <a:pt x="310" y="54"/>
                  </a:lnTo>
                  <a:cubicBezTo>
                    <a:pt x="277" y="22"/>
                    <a:pt x="228" y="0"/>
                    <a:pt x="1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0"/>
            <p:cNvSpPr/>
            <p:nvPr/>
          </p:nvSpPr>
          <p:spPr>
            <a:xfrm>
              <a:off x="2251885" y="850451"/>
              <a:ext cx="35329" cy="51726"/>
            </a:xfrm>
            <a:custGeom>
              <a:rect b="b" l="l" r="r" t="t"/>
              <a:pathLst>
                <a:path extrusionOk="0" h="612" w="418">
                  <a:moveTo>
                    <a:pt x="167" y="0"/>
                  </a:moveTo>
                  <a:cubicBezTo>
                    <a:pt x="155" y="0"/>
                    <a:pt x="144" y="1"/>
                    <a:pt x="132" y="2"/>
                  </a:cubicBezTo>
                  <a:cubicBezTo>
                    <a:pt x="49" y="26"/>
                    <a:pt x="1" y="121"/>
                    <a:pt x="13" y="205"/>
                  </a:cubicBezTo>
                  <a:cubicBezTo>
                    <a:pt x="37" y="300"/>
                    <a:pt x="61" y="407"/>
                    <a:pt x="72" y="490"/>
                  </a:cubicBezTo>
                  <a:cubicBezTo>
                    <a:pt x="93" y="574"/>
                    <a:pt x="169" y="612"/>
                    <a:pt x="252" y="612"/>
                  </a:cubicBezTo>
                  <a:cubicBezTo>
                    <a:pt x="263" y="612"/>
                    <a:pt x="275" y="611"/>
                    <a:pt x="287" y="609"/>
                  </a:cubicBezTo>
                  <a:cubicBezTo>
                    <a:pt x="370" y="586"/>
                    <a:pt x="418" y="490"/>
                    <a:pt x="406" y="407"/>
                  </a:cubicBezTo>
                  <a:cubicBezTo>
                    <a:pt x="382" y="312"/>
                    <a:pt x="358" y="205"/>
                    <a:pt x="346" y="121"/>
                  </a:cubicBezTo>
                  <a:cubicBezTo>
                    <a:pt x="325" y="38"/>
                    <a:pt x="250" y="0"/>
                    <a:pt x="1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20"/>
            <p:cNvSpPr/>
            <p:nvPr/>
          </p:nvSpPr>
          <p:spPr>
            <a:xfrm>
              <a:off x="2289075" y="803035"/>
              <a:ext cx="53670" cy="57220"/>
            </a:xfrm>
            <a:custGeom>
              <a:rect b="b" l="l" r="r" t="t"/>
              <a:pathLst>
                <a:path extrusionOk="0" h="677" w="635">
                  <a:moveTo>
                    <a:pt x="223" y="0"/>
                  </a:moveTo>
                  <a:cubicBezTo>
                    <a:pt x="109" y="0"/>
                    <a:pt x="0" y="116"/>
                    <a:pt x="73" y="254"/>
                  </a:cubicBezTo>
                  <a:cubicBezTo>
                    <a:pt x="132" y="373"/>
                    <a:pt x="204" y="468"/>
                    <a:pt x="263" y="587"/>
                  </a:cubicBezTo>
                  <a:cubicBezTo>
                    <a:pt x="297" y="651"/>
                    <a:pt x="350" y="677"/>
                    <a:pt x="403" y="677"/>
                  </a:cubicBezTo>
                  <a:cubicBezTo>
                    <a:pt x="518" y="677"/>
                    <a:pt x="634" y="555"/>
                    <a:pt x="561" y="432"/>
                  </a:cubicBezTo>
                  <a:cubicBezTo>
                    <a:pt x="502" y="313"/>
                    <a:pt x="430" y="206"/>
                    <a:pt x="371" y="87"/>
                  </a:cubicBezTo>
                  <a:cubicBezTo>
                    <a:pt x="332" y="26"/>
                    <a:pt x="277" y="0"/>
                    <a:pt x="2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20"/>
            <p:cNvSpPr/>
            <p:nvPr/>
          </p:nvSpPr>
          <p:spPr>
            <a:xfrm>
              <a:off x="2341477" y="726374"/>
              <a:ext cx="43359" cy="60770"/>
            </a:xfrm>
            <a:custGeom>
              <a:rect b="b" l="l" r="r" t="t"/>
              <a:pathLst>
                <a:path extrusionOk="0" h="719" w="513">
                  <a:moveTo>
                    <a:pt x="186" y="0"/>
                  </a:moveTo>
                  <a:cubicBezTo>
                    <a:pt x="172" y="0"/>
                    <a:pt x="158" y="2"/>
                    <a:pt x="144" y="6"/>
                  </a:cubicBezTo>
                  <a:cubicBezTo>
                    <a:pt x="60" y="30"/>
                    <a:pt x="1" y="125"/>
                    <a:pt x="24" y="220"/>
                  </a:cubicBezTo>
                  <a:cubicBezTo>
                    <a:pt x="72" y="339"/>
                    <a:pt x="120" y="458"/>
                    <a:pt x="155" y="589"/>
                  </a:cubicBezTo>
                  <a:cubicBezTo>
                    <a:pt x="184" y="665"/>
                    <a:pt x="251" y="719"/>
                    <a:pt x="319" y="719"/>
                  </a:cubicBezTo>
                  <a:cubicBezTo>
                    <a:pt x="336" y="719"/>
                    <a:pt x="353" y="715"/>
                    <a:pt x="370" y="708"/>
                  </a:cubicBezTo>
                  <a:cubicBezTo>
                    <a:pt x="441" y="684"/>
                    <a:pt x="513" y="589"/>
                    <a:pt x="489" y="506"/>
                  </a:cubicBezTo>
                  <a:cubicBezTo>
                    <a:pt x="441" y="387"/>
                    <a:pt x="394" y="268"/>
                    <a:pt x="358" y="125"/>
                  </a:cubicBezTo>
                  <a:cubicBezTo>
                    <a:pt x="327" y="54"/>
                    <a:pt x="263" y="0"/>
                    <a:pt x="1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0"/>
            <p:cNvSpPr/>
            <p:nvPr/>
          </p:nvSpPr>
          <p:spPr>
            <a:xfrm>
              <a:off x="2370637" y="663152"/>
              <a:ext cx="43359" cy="43866"/>
            </a:xfrm>
            <a:custGeom>
              <a:rect b="b" l="l" r="r" t="t"/>
              <a:pathLst>
                <a:path extrusionOk="0" h="519" w="513">
                  <a:moveTo>
                    <a:pt x="188" y="1"/>
                  </a:moveTo>
                  <a:cubicBezTo>
                    <a:pt x="158" y="1"/>
                    <a:pt x="126" y="9"/>
                    <a:pt x="96" y="28"/>
                  </a:cubicBezTo>
                  <a:cubicBezTo>
                    <a:pt x="25" y="75"/>
                    <a:pt x="1" y="194"/>
                    <a:pt x="37" y="266"/>
                  </a:cubicBezTo>
                  <a:cubicBezTo>
                    <a:pt x="84" y="325"/>
                    <a:pt x="120" y="385"/>
                    <a:pt x="156" y="432"/>
                  </a:cubicBezTo>
                  <a:cubicBezTo>
                    <a:pt x="188" y="481"/>
                    <a:pt x="249" y="519"/>
                    <a:pt x="310" y="519"/>
                  </a:cubicBezTo>
                  <a:cubicBezTo>
                    <a:pt x="339" y="519"/>
                    <a:pt x="367" y="511"/>
                    <a:pt x="394" y="492"/>
                  </a:cubicBezTo>
                  <a:cubicBezTo>
                    <a:pt x="477" y="444"/>
                    <a:pt x="513" y="337"/>
                    <a:pt x="453" y="254"/>
                  </a:cubicBezTo>
                  <a:cubicBezTo>
                    <a:pt x="418" y="194"/>
                    <a:pt x="382" y="135"/>
                    <a:pt x="334" y="87"/>
                  </a:cubicBezTo>
                  <a:cubicBezTo>
                    <a:pt x="310" y="38"/>
                    <a:pt x="252" y="1"/>
                    <a:pt x="1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2" name="Google Shape;1102;p20"/>
          <p:cNvSpPr txBox="1"/>
          <p:nvPr>
            <p:ph type="title"/>
          </p:nvPr>
        </p:nvSpPr>
        <p:spPr>
          <a:xfrm>
            <a:off x="713225" y="445025"/>
            <a:ext cx="7717500" cy="572700"/>
          </a:xfrm>
          <a:prstGeom prst="rect">
            <a:avLst/>
          </a:prstGeom>
        </p:spPr>
        <p:txBody>
          <a:bodyPr anchorCtr="0" anchor="b" bIns="0" lIns="0" spcFirstLastPara="1" rIns="0" wrap="square" tIns="0">
            <a:noAutofit/>
          </a:bodyPr>
          <a:lstStyle>
            <a:lvl1pPr lvl="0" rtl="0" algn="ctr">
              <a:spcBef>
                <a:spcPts val="0"/>
              </a:spcBef>
              <a:spcAft>
                <a:spcPts val="0"/>
              </a:spcAft>
              <a:buSzPts val="2800"/>
              <a:buNone/>
              <a:defRPr b="0" sz="3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03" name="Google Shape;1103;p20"/>
          <p:cNvSpPr txBox="1"/>
          <p:nvPr>
            <p:ph idx="1" type="subTitle"/>
          </p:nvPr>
        </p:nvSpPr>
        <p:spPr>
          <a:xfrm>
            <a:off x="5040941" y="1573725"/>
            <a:ext cx="2239200" cy="4860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accent1"/>
              </a:buClr>
              <a:buSzPts val="1800"/>
              <a:buFont typeface="Open Sans"/>
              <a:buNone/>
              <a:defRPr sz="1600"/>
            </a:lvl1pPr>
            <a:lvl2pPr lvl="1"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p:txBody>
      </p:sp>
      <p:sp>
        <p:nvSpPr>
          <p:cNvPr id="1104" name="Google Shape;1104;p20"/>
          <p:cNvSpPr txBox="1"/>
          <p:nvPr>
            <p:ph idx="2" type="subTitle"/>
          </p:nvPr>
        </p:nvSpPr>
        <p:spPr>
          <a:xfrm>
            <a:off x="1859959" y="1574475"/>
            <a:ext cx="2020800" cy="484500"/>
          </a:xfrm>
          <a:prstGeom prst="rect">
            <a:avLst/>
          </a:prstGeom>
        </p:spPr>
        <p:txBody>
          <a:bodyPr anchorCtr="0" anchor="ctr" bIns="0" lIns="0" spcFirstLastPara="1" rIns="0" wrap="square" tIns="0">
            <a:noAutofit/>
          </a:bodyPr>
          <a:lstStyle>
            <a:lvl1pPr lvl="0" rtl="0" algn="r">
              <a:spcBef>
                <a:spcPts val="0"/>
              </a:spcBef>
              <a:spcAft>
                <a:spcPts val="0"/>
              </a:spcAft>
              <a:buClr>
                <a:schemeClr val="accent4"/>
              </a:buClr>
              <a:buSzPts val="2100"/>
              <a:buFont typeface="Syncopate"/>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2pPr>
            <a:lvl3pPr lvl="2"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3pPr>
            <a:lvl4pPr lvl="3"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4pPr>
            <a:lvl5pPr lvl="4"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5pPr>
            <a:lvl6pPr lvl="5"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6pPr>
            <a:lvl7pPr lvl="6"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7pPr>
            <a:lvl8pPr lvl="7"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8pPr>
            <a:lvl9pPr lvl="8"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9pPr>
          </a:lstStyle>
          <a:p/>
        </p:txBody>
      </p:sp>
      <p:sp>
        <p:nvSpPr>
          <p:cNvPr id="1105" name="Google Shape;1105;p20"/>
          <p:cNvSpPr txBox="1"/>
          <p:nvPr>
            <p:ph idx="3" type="subTitle"/>
          </p:nvPr>
        </p:nvSpPr>
        <p:spPr>
          <a:xfrm>
            <a:off x="5040941" y="2337317"/>
            <a:ext cx="2240400" cy="4845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accent1"/>
              </a:buClr>
              <a:buSzPts val="1800"/>
              <a:buFont typeface="Open Sans"/>
              <a:buNone/>
              <a:defRPr sz="1600"/>
            </a:lvl1pPr>
            <a:lvl2pPr lvl="1"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p:txBody>
      </p:sp>
      <p:sp>
        <p:nvSpPr>
          <p:cNvPr id="1106" name="Google Shape;1106;p20"/>
          <p:cNvSpPr txBox="1"/>
          <p:nvPr>
            <p:ph idx="4" type="subTitle"/>
          </p:nvPr>
        </p:nvSpPr>
        <p:spPr>
          <a:xfrm>
            <a:off x="1859959" y="2335717"/>
            <a:ext cx="2020800" cy="484500"/>
          </a:xfrm>
          <a:prstGeom prst="rect">
            <a:avLst/>
          </a:prstGeom>
        </p:spPr>
        <p:txBody>
          <a:bodyPr anchorCtr="0" anchor="ctr" bIns="0" lIns="0" spcFirstLastPara="1" rIns="0" wrap="square" tIns="0">
            <a:noAutofit/>
          </a:bodyPr>
          <a:lstStyle>
            <a:lvl1pPr lvl="0" rtl="0" algn="r">
              <a:lnSpc>
                <a:spcPct val="100000"/>
              </a:lnSpc>
              <a:spcBef>
                <a:spcPts val="0"/>
              </a:spcBef>
              <a:spcAft>
                <a:spcPts val="0"/>
              </a:spcAft>
              <a:buClr>
                <a:schemeClr val="accent4"/>
              </a:buClr>
              <a:buSzPts val="2100"/>
              <a:buFont typeface="Syncopate"/>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2pPr>
            <a:lvl3pPr lvl="2"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3pPr>
            <a:lvl4pPr lvl="3"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4pPr>
            <a:lvl5pPr lvl="4"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5pPr>
            <a:lvl6pPr lvl="5"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6pPr>
            <a:lvl7pPr lvl="6"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7pPr>
            <a:lvl8pPr lvl="7"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8pPr>
            <a:lvl9pPr lvl="8"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9pPr>
          </a:lstStyle>
          <a:p/>
        </p:txBody>
      </p:sp>
      <p:sp>
        <p:nvSpPr>
          <p:cNvPr id="1107" name="Google Shape;1107;p20"/>
          <p:cNvSpPr txBox="1"/>
          <p:nvPr>
            <p:ph idx="5" type="subTitle"/>
          </p:nvPr>
        </p:nvSpPr>
        <p:spPr>
          <a:xfrm>
            <a:off x="5040934" y="3099408"/>
            <a:ext cx="2240400" cy="4845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accent1"/>
              </a:buClr>
              <a:buSzPts val="1800"/>
              <a:buFont typeface="Open Sans"/>
              <a:buNone/>
              <a:defRPr sz="1600"/>
            </a:lvl1pPr>
            <a:lvl2pPr lvl="1"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p:txBody>
      </p:sp>
      <p:sp>
        <p:nvSpPr>
          <p:cNvPr id="1108" name="Google Shape;1108;p20"/>
          <p:cNvSpPr txBox="1"/>
          <p:nvPr>
            <p:ph idx="6" type="subTitle"/>
          </p:nvPr>
        </p:nvSpPr>
        <p:spPr>
          <a:xfrm>
            <a:off x="1859959" y="3096959"/>
            <a:ext cx="2020800" cy="484500"/>
          </a:xfrm>
          <a:prstGeom prst="rect">
            <a:avLst/>
          </a:prstGeom>
        </p:spPr>
        <p:txBody>
          <a:bodyPr anchorCtr="0" anchor="ctr" bIns="0" lIns="0" spcFirstLastPara="1" rIns="0" wrap="square" tIns="0">
            <a:noAutofit/>
          </a:bodyPr>
          <a:lstStyle>
            <a:lvl1pPr lvl="0" rtl="0" algn="r">
              <a:lnSpc>
                <a:spcPct val="100000"/>
              </a:lnSpc>
              <a:spcBef>
                <a:spcPts val="0"/>
              </a:spcBef>
              <a:spcAft>
                <a:spcPts val="0"/>
              </a:spcAft>
              <a:buClr>
                <a:schemeClr val="accent4"/>
              </a:buClr>
              <a:buSzPts val="2100"/>
              <a:buFont typeface="Syncopate"/>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2pPr>
            <a:lvl3pPr lvl="2"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3pPr>
            <a:lvl4pPr lvl="3"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4pPr>
            <a:lvl5pPr lvl="4"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5pPr>
            <a:lvl6pPr lvl="5"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6pPr>
            <a:lvl7pPr lvl="6"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7pPr>
            <a:lvl8pPr lvl="7"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8pPr>
            <a:lvl9pPr lvl="8"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9pPr>
          </a:lstStyle>
          <a:p/>
        </p:txBody>
      </p:sp>
      <p:sp>
        <p:nvSpPr>
          <p:cNvPr id="1109" name="Google Shape;1109;p20"/>
          <p:cNvSpPr txBox="1"/>
          <p:nvPr>
            <p:ph idx="7" type="subTitle"/>
          </p:nvPr>
        </p:nvSpPr>
        <p:spPr>
          <a:xfrm>
            <a:off x="5040934" y="3861499"/>
            <a:ext cx="2240400" cy="4845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accent1"/>
              </a:buClr>
              <a:buSzPts val="1800"/>
              <a:buFont typeface="Open Sans"/>
              <a:buNone/>
              <a:defRPr sz="1600"/>
            </a:lvl1pPr>
            <a:lvl2pPr lvl="1"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p:txBody>
      </p:sp>
      <p:sp>
        <p:nvSpPr>
          <p:cNvPr id="1110" name="Google Shape;1110;p20"/>
          <p:cNvSpPr txBox="1"/>
          <p:nvPr>
            <p:ph idx="8" type="subTitle"/>
          </p:nvPr>
        </p:nvSpPr>
        <p:spPr>
          <a:xfrm>
            <a:off x="1860709" y="3858201"/>
            <a:ext cx="2019300" cy="484500"/>
          </a:xfrm>
          <a:prstGeom prst="rect">
            <a:avLst/>
          </a:prstGeom>
        </p:spPr>
        <p:txBody>
          <a:bodyPr anchorCtr="0" anchor="ctr" bIns="0" lIns="0" spcFirstLastPara="1" rIns="0" wrap="square" tIns="0">
            <a:noAutofit/>
          </a:bodyPr>
          <a:lstStyle>
            <a:lvl1pPr lvl="0" rtl="0" algn="r">
              <a:spcBef>
                <a:spcPts val="0"/>
              </a:spcBef>
              <a:spcAft>
                <a:spcPts val="0"/>
              </a:spcAft>
              <a:buClr>
                <a:schemeClr val="accent4"/>
              </a:buClr>
              <a:buSzPts val="2100"/>
              <a:buFont typeface="Syncopate"/>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2pPr>
            <a:lvl3pPr lvl="2"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3pPr>
            <a:lvl4pPr lvl="3"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4pPr>
            <a:lvl5pPr lvl="4"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5pPr>
            <a:lvl6pPr lvl="5"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6pPr>
            <a:lvl7pPr lvl="6"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7pPr>
            <a:lvl8pPr lvl="7"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8pPr>
            <a:lvl9pPr lvl="8"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9pPr>
          </a:lstStyle>
          <a:p/>
        </p:txBody>
      </p:sp>
      <p:sp>
        <p:nvSpPr>
          <p:cNvPr id="1111" name="Google Shape;1111;p20"/>
          <p:cNvSpPr/>
          <p:nvPr/>
        </p:nvSpPr>
        <p:spPr>
          <a:xfrm>
            <a:off x="6933825" y="3058231"/>
            <a:ext cx="2210158" cy="2085252"/>
          </a:xfrm>
          <a:custGeom>
            <a:rect b="b" l="l" r="r" t="t"/>
            <a:pathLst>
              <a:path extrusionOk="0" h="14324" w="15182">
                <a:moveTo>
                  <a:pt x="15181" y="1"/>
                </a:moveTo>
                <a:cubicBezTo>
                  <a:pt x="13753" y="96"/>
                  <a:pt x="12336" y="358"/>
                  <a:pt x="11133" y="1155"/>
                </a:cubicBezTo>
                <a:cubicBezTo>
                  <a:pt x="9645" y="2156"/>
                  <a:pt x="9169" y="3775"/>
                  <a:pt x="8823" y="5465"/>
                </a:cubicBezTo>
                <a:cubicBezTo>
                  <a:pt x="8490" y="7132"/>
                  <a:pt x="8061" y="8990"/>
                  <a:pt x="6371" y="9776"/>
                </a:cubicBezTo>
                <a:cubicBezTo>
                  <a:pt x="4859" y="10490"/>
                  <a:pt x="3037" y="10276"/>
                  <a:pt x="1584" y="11169"/>
                </a:cubicBezTo>
                <a:cubicBezTo>
                  <a:pt x="394" y="11907"/>
                  <a:pt x="37" y="13085"/>
                  <a:pt x="1" y="14324"/>
                </a:cubicBezTo>
                <a:lnTo>
                  <a:pt x="15181" y="14324"/>
                </a:lnTo>
                <a:lnTo>
                  <a:pt x="1518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2" name="Google Shape;1112;p20"/>
          <p:cNvGrpSpPr/>
          <p:nvPr/>
        </p:nvGrpSpPr>
        <p:grpSpPr>
          <a:xfrm>
            <a:off x="7131021" y="3170143"/>
            <a:ext cx="2137967" cy="2193822"/>
            <a:chOff x="7257950" y="-756725"/>
            <a:chExt cx="2271775" cy="2331125"/>
          </a:xfrm>
        </p:grpSpPr>
        <p:sp>
          <p:nvSpPr>
            <p:cNvPr id="1113" name="Google Shape;1113;p20"/>
            <p:cNvSpPr/>
            <p:nvPr/>
          </p:nvSpPr>
          <p:spPr>
            <a:xfrm>
              <a:off x="7909175" y="562200"/>
              <a:ext cx="616300" cy="864775"/>
            </a:xfrm>
            <a:custGeom>
              <a:rect b="b" l="l" r="r" t="t"/>
              <a:pathLst>
                <a:path extrusionOk="0" h="34591" w="24652">
                  <a:moveTo>
                    <a:pt x="24651" y="1"/>
                  </a:moveTo>
                  <a:cubicBezTo>
                    <a:pt x="20213" y="821"/>
                    <a:pt x="16627" y="3131"/>
                    <a:pt x="13283" y="6049"/>
                  </a:cubicBezTo>
                  <a:cubicBezTo>
                    <a:pt x="10882" y="8177"/>
                    <a:pt x="8815" y="10639"/>
                    <a:pt x="7143" y="13375"/>
                  </a:cubicBezTo>
                  <a:cubicBezTo>
                    <a:pt x="3131" y="19758"/>
                    <a:pt x="1186" y="27174"/>
                    <a:pt x="0" y="34591"/>
                  </a:cubicBezTo>
                  <a:cubicBezTo>
                    <a:pt x="4894" y="29545"/>
                    <a:pt x="12067" y="26840"/>
                    <a:pt x="16019" y="21034"/>
                  </a:cubicBezTo>
                  <a:cubicBezTo>
                    <a:pt x="17204" y="19271"/>
                    <a:pt x="18086" y="17296"/>
                    <a:pt x="19058" y="15442"/>
                  </a:cubicBezTo>
                  <a:cubicBezTo>
                    <a:pt x="21794" y="10396"/>
                    <a:pt x="23010" y="5472"/>
                    <a:pt x="246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20"/>
            <p:cNvSpPr/>
            <p:nvPr/>
          </p:nvSpPr>
          <p:spPr>
            <a:xfrm>
              <a:off x="8750375" y="151875"/>
              <a:ext cx="335900" cy="1346525"/>
            </a:xfrm>
            <a:custGeom>
              <a:rect b="b" l="l" r="r" t="t"/>
              <a:pathLst>
                <a:path extrusionOk="0" h="53861" w="13436">
                  <a:moveTo>
                    <a:pt x="7964" y="0"/>
                  </a:moveTo>
                  <a:cubicBezTo>
                    <a:pt x="5228" y="4985"/>
                    <a:pt x="2280" y="9727"/>
                    <a:pt x="760" y="15259"/>
                  </a:cubicBezTo>
                  <a:cubicBezTo>
                    <a:pt x="61" y="17812"/>
                    <a:pt x="0" y="20578"/>
                    <a:pt x="61" y="23253"/>
                  </a:cubicBezTo>
                  <a:cubicBezTo>
                    <a:pt x="243" y="34347"/>
                    <a:pt x="2553" y="46353"/>
                    <a:pt x="10760" y="53861"/>
                  </a:cubicBezTo>
                  <a:cubicBezTo>
                    <a:pt x="8207" y="44833"/>
                    <a:pt x="12979" y="35411"/>
                    <a:pt x="12918" y="26079"/>
                  </a:cubicBezTo>
                  <a:cubicBezTo>
                    <a:pt x="12918" y="23800"/>
                    <a:pt x="12614" y="21490"/>
                    <a:pt x="12736" y="19210"/>
                  </a:cubicBezTo>
                  <a:cubicBezTo>
                    <a:pt x="12858" y="16687"/>
                    <a:pt x="13435" y="14134"/>
                    <a:pt x="12918" y="11702"/>
                  </a:cubicBezTo>
                  <a:cubicBezTo>
                    <a:pt x="12128" y="7538"/>
                    <a:pt x="8207" y="4225"/>
                    <a:pt x="796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20"/>
            <p:cNvSpPr/>
            <p:nvPr/>
          </p:nvSpPr>
          <p:spPr>
            <a:xfrm>
              <a:off x="7257950" y="397200"/>
              <a:ext cx="1245475" cy="452675"/>
            </a:xfrm>
            <a:custGeom>
              <a:rect b="b" l="l" r="r" t="t"/>
              <a:pathLst>
                <a:path extrusionOk="0" h="18107" w="49819">
                  <a:moveTo>
                    <a:pt x="33165" y="1"/>
                  </a:moveTo>
                  <a:cubicBezTo>
                    <a:pt x="31814" y="1"/>
                    <a:pt x="30472" y="104"/>
                    <a:pt x="29150" y="339"/>
                  </a:cubicBezTo>
                  <a:cubicBezTo>
                    <a:pt x="27599" y="613"/>
                    <a:pt x="26049" y="1069"/>
                    <a:pt x="24590" y="1768"/>
                  </a:cubicBezTo>
                  <a:cubicBezTo>
                    <a:pt x="22918" y="2649"/>
                    <a:pt x="21490" y="3926"/>
                    <a:pt x="19970" y="5020"/>
                  </a:cubicBezTo>
                  <a:cubicBezTo>
                    <a:pt x="18055" y="6388"/>
                    <a:pt x="16019" y="7512"/>
                    <a:pt x="13952" y="8637"/>
                  </a:cubicBezTo>
                  <a:cubicBezTo>
                    <a:pt x="9332" y="11160"/>
                    <a:pt x="4651" y="13713"/>
                    <a:pt x="0" y="16266"/>
                  </a:cubicBezTo>
                  <a:cubicBezTo>
                    <a:pt x="649" y="16063"/>
                    <a:pt x="1299" y="15979"/>
                    <a:pt x="1949" y="15979"/>
                  </a:cubicBezTo>
                  <a:cubicBezTo>
                    <a:pt x="4706" y="15979"/>
                    <a:pt x="7475" y="17501"/>
                    <a:pt x="10304" y="17969"/>
                  </a:cubicBezTo>
                  <a:cubicBezTo>
                    <a:pt x="10913" y="18063"/>
                    <a:pt x="11515" y="18106"/>
                    <a:pt x="12112" y="18106"/>
                  </a:cubicBezTo>
                  <a:cubicBezTo>
                    <a:pt x="18074" y="18106"/>
                    <a:pt x="23497" y="13749"/>
                    <a:pt x="29271" y="11677"/>
                  </a:cubicBezTo>
                  <a:cubicBezTo>
                    <a:pt x="32675" y="10461"/>
                    <a:pt x="36353" y="10005"/>
                    <a:pt x="39879" y="9032"/>
                  </a:cubicBezTo>
                  <a:cubicBezTo>
                    <a:pt x="44013" y="7908"/>
                    <a:pt x="46657" y="6114"/>
                    <a:pt x="49819" y="3318"/>
                  </a:cubicBezTo>
                  <a:cubicBezTo>
                    <a:pt x="44596" y="1798"/>
                    <a:pt x="38800" y="1"/>
                    <a:pt x="331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20"/>
            <p:cNvSpPr/>
            <p:nvPr/>
          </p:nvSpPr>
          <p:spPr>
            <a:xfrm>
              <a:off x="7771625" y="-70300"/>
              <a:ext cx="1209025" cy="370200"/>
            </a:xfrm>
            <a:custGeom>
              <a:rect b="b" l="l" r="r" t="t"/>
              <a:pathLst>
                <a:path extrusionOk="0" h="14808" w="48361">
                  <a:moveTo>
                    <a:pt x="45140" y="1"/>
                  </a:moveTo>
                  <a:cubicBezTo>
                    <a:pt x="40334" y="1"/>
                    <a:pt x="35421" y="1171"/>
                    <a:pt x="30731" y="2139"/>
                  </a:cubicBezTo>
                  <a:cubicBezTo>
                    <a:pt x="23618" y="3598"/>
                    <a:pt x="16475" y="5088"/>
                    <a:pt x="9910" y="8158"/>
                  </a:cubicBezTo>
                  <a:cubicBezTo>
                    <a:pt x="6414" y="9799"/>
                    <a:pt x="3131" y="11866"/>
                    <a:pt x="1" y="14115"/>
                  </a:cubicBezTo>
                  <a:cubicBezTo>
                    <a:pt x="1488" y="13826"/>
                    <a:pt x="2984" y="13716"/>
                    <a:pt x="4485" y="13716"/>
                  </a:cubicBezTo>
                  <a:cubicBezTo>
                    <a:pt x="9217" y="13716"/>
                    <a:pt x="14006" y="14807"/>
                    <a:pt x="18785" y="14807"/>
                  </a:cubicBezTo>
                  <a:cubicBezTo>
                    <a:pt x="19180" y="14807"/>
                    <a:pt x="19576" y="14800"/>
                    <a:pt x="19971" y="14784"/>
                  </a:cubicBezTo>
                  <a:cubicBezTo>
                    <a:pt x="24013" y="14632"/>
                    <a:pt x="27965" y="13568"/>
                    <a:pt x="31855" y="12534"/>
                  </a:cubicBezTo>
                  <a:cubicBezTo>
                    <a:pt x="33679" y="12048"/>
                    <a:pt x="35564" y="11562"/>
                    <a:pt x="37144" y="10559"/>
                  </a:cubicBezTo>
                  <a:cubicBezTo>
                    <a:pt x="41339" y="7945"/>
                    <a:pt x="44317" y="3203"/>
                    <a:pt x="48360" y="194"/>
                  </a:cubicBezTo>
                  <a:cubicBezTo>
                    <a:pt x="47295" y="60"/>
                    <a:pt x="46220" y="1"/>
                    <a:pt x="451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0"/>
            <p:cNvSpPr/>
            <p:nvPr/>
          </p:nvSpPr>
          <p:spPr>
            <a:xfrm>
              <a:off x="9167550" y="-212875"/>
              <a:ext cx="295625" cy="1112500"/>
            </a:xfrm>
            <a:custGeom>
              <a:rect b="b" l="l" r="r" t="t"/>
              <a:pathLst>
                <a:path extrusionOk="0" h="44500" w="11825">
                  <a:moveTo>
                    <a:pt x="6353" y="0"/>
                  </a:moveTo>
                  <a:cubicBezTo>
                    <a:pt x="6355" y="8"/>
                    <a:pt x="6357" y="15"/>
                    <a:pt x="6359" y="22"/>
                  </a:cubicBezTo>
                  <a:lnTo>
                    <a:pt x="6359" y="22"/>
                  </a:lnTo>
                  <a:cubicBezTo>
                    <a:pt x="6357" y="15"/>
                    <a:pt x="6355" y="7"/>
                    <a:pt x="6353" y="0"/>
                  </a:cubicBezTo>
                  <a:close/>
                  <a:moveTo>
                    <a:pt x="6359" y="22"/>
                  </a:moveTo>
                  <a:lnTo>
                    <a:pt x="6359" y="22"/>
                  </a:lnTo>
                  <a:cubicBezTo>
                    <a:pt x="6593" y="960"/>
                    <a:pt x="4496" y="3960"/>
                    <a:pt x="4134" y="4955"/>
                  </a:cubicBezTo>
                  <a:cubicBezTo>
                    <a:pt x="3587" y="6626"/>
                    <a:pt x="2858" y="8329"/>
                    <a:pt x="2371" y="10000"/>
                  </a:cubicBezTo>
                  <a:cubicBezTo>
                    <a:pt x="1368" y="13070"/>
                    <a:pt x="943" y="16292"/>
                    <a:pt x="578" y="19544"/>
                  </a:cubicBezTo>
                  <a:cubicBezTo>
                    <a:pt x="274" y="21855"/>
                    <a:pt x="0" y="24256"/>
                    <a:pt x="335" y="26566"/>
                  </a:cubicBezTo>
                  <a:cubicBezTo>
                    <a:pt x="760" y="29180"/>
                    <a:pt x="1976" y="31581"/>
                    <a:pt x="3344" y="33861"/>
                  </a:cubicBezTo>
                  <a:cubicBezTo>
                    <a:pt x="5532" y="37630"/>
                    <a:pt x="8086" y="41186"/>
                    <a:pt x="10943" y="44499"/>
                  </a:cubicBezTo>
                  <a:cubicBezTo>
                    <a:pt x="9909" y="39910"/>
                    <a:pt x="9940" y="35107"/>
                    <a:pt x="11034" y="30517"/>
                  </a:cubicBezTo>
                  <a:cubicBezTo>
                    <a:pt x="11368" y="29028"/>
                    <a:pt x="11824" y="27539"/>
                    <a:pt x="11824" y="26080"/>
                  </a:cubicBezTo>
                  <a:cubicBezTo>
                    <a:pt x="11794" y="23222"/>
                    <a:pt x="10031" y="20639"/>
                    <a:pt x="9697" y="17812"/>
                  </a:cubicBezTo>
                  <a:cubicBezTo>
                    <a:pt x="9454" y="15988"/>
                    <a:pt x="9849" y="14134"/>
                    <a:pt x="9879" y="12310"/>
                  </a:cubicBezTo>
                  <a:cubicBezTo>
                    <a:pt x="9970" y="7698"/>
                    <a:pt x="7517" y="4237"/>
                    <a:pt x="6359" y="2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8" name="Google Shape;1118;p20"/>
            <p:cNvGrpSpPr/>
            <p:nvPr/>
          </p:nvGrpSpPr>
          <p:grpSpPr>
            <a:xfrm>
              <a:off x="7818825" y="-756725"/>
              <a:ext cx="1710900" cy="1861300"/>
              <a:chOff x="7818825" y="-756725"/>
              <a:chExt cx="1710900" cy="1861300"/>
            </a:xfrm>
          </p:grpSpPr>
          <p:sp>
            <p:nvSpPr>
              <p:cNvPr id="1119" name="Google Shape;1119;p20"/>
              <p:cNvSpPr/>
              <p:nvPr/>
            </p:nvSpPr>
            <p:spPr>
              <a:xfrm>
                <a:off x="8192725" y="-756725"/>
                <a:ext cx="1337000" cy="1710500"/>
              </a:xfrm>
              <a:custGeom>
                <a:rect b="b" l="l" r="r" t="t"/>
                <a:pathLst>
                  <a:path extrusionOk="0" h="68420" w="53480">
                    <a:moveTo>
                      <a:pt x="53034" y="0"/>
                    </a:moveTo>
                    <a:cubicBezTo>
                      <a:pt x="52878" y="0"/>
                      <a:pt x="52715" y="80"/>
                      <a:pt x="52641" y="264"/>
                    </a:cubicBezTo>
                    <a:cubicBezTo>
                      <a:pt x="50483" y="5766"/>
                      <a:pt x="47595" y="10964"/>
                      <a:pt x="44100" y="15705"/>
                    </a:cubicBezTo>
                    <a:cubicBezTo>
                      <a:pt x="42215" y="18137"/>
                      <a:pt x="40209" y="20417"/>
                      <a:pt x="38112" y="22666"/>
                    </a:cubicBezTo>
                    <a:cubicBezTo>
                      <a:pt x="35954" y="24976"/>
                      <a:pt x="33765" y="27225"/>
                      <a:pt x="31729" y="29687"/>
                    </a:cubicBezTo>
                    <a:cubicBezTo>
                      <a:pt x="27869" y="34459"/>
                      <a:pt x="24556" y="39627"/>
                      <a:pt x="20786" y="44399"/>
                    </a:cubicBezTo>
                    <a:cubicBezTo>
                      <a:pt x="19084" y="46587"/>
                      <a:pt x="17291" y="48654"/>
                      <a:pt x="15285" y="50569"/>
                    </a:cubicBezTo>
                    <a:cubicBezTo>
                      <a:pt x="13491" y="52241"/>
                      <a:pt x="11637" y="53761"/>
                      <a:pt x="9814" y="55341"/>
                    </a:cubicBezTo>
                    <a:cubicBezTo>
                      <a:pt x="6166" y="58533"/>
                      <a:pt x="2671" y="61998"/>
                      <a:pt x="695" y="66527"/>
                    </a:cubicBezTo>
                    <a:cubicBezTo>
                      <a:pt x="482" y="67104"/>
                      <a:pt x="239" y="67651"/>
                      <a:pt x="57" y="68229"/>
                    </a:cubicBezTo>
                    <a:cubicBezTo>
                      <a:pt x="0" y="68342"/>
                      <a:pt x="83" y="68420"/>
                      <a:pt x="176" y="68420"/>
                    </a:cubicBezTo>
                    <a:cubicBezTo>
                      <a:pt x="234" y="68420"/>
                      <a:pt x="295" y="68390"/>
                      <a:pt x="330" y="68320"/>
                    </a:cubicBezTo>
                    <a:cubicBezTo>
                      <a:pt x="1242" y="65949"/>
                      <a:pt x="2549" y="63761"/>
                      <a:pt x="4160" y="61785"/>
                    </a:cubicBezTo>
                    <a:cubicBezTo>
                      <a:pt x="5680" y="59901"/>
                      <a:pt x="7412" y="58229"/>
                      <a:pt x="9206" y="56679"/>
                    </a:cubicBezTo>
                    <a:cubicBezTo>
                      <a:pt x="11029" y="55068"/>
                      <a:pt x="12884" y="53518"/>
                      <a:pt x="14677" y="51876"/>
                    </a:cubicBezTo>
                    <a:cubicBezTo>
                      <a:pt x="16622" y="50113"/>
                      <a:pt x="18446" y="48168"/>
                      <a:pt x="20148" y="46162"/>
                    </a:cubicBezTo>
                    <a:cubicBezTo>
                      <a:pt x="24069" y="41481"/>
                      <a:pt x="27413" y="36344"/>
                      <a:pt x="31212" y="31572"/>
                    </a:cubicBezTo>
                    <a:cubicBezTo>
                      <a:pt x="33157" y="29079"/>
                      <a:pt x="35285" y="26769"/>
                      <a:pt x="37443" y="24520"/>
                    </a:cubicBezTo>
                    <a:cubicBezTo>
                      <a:pt x="39571" y="22301"/>
                      <a:pt x="41699" y="20052"/>
                      <a:pt x="43583" y="17590"/>
                    </a:cubicBezTo>
                    <a:cubicBezTo>
                      <a:pt x="47231" y="12939"/>
                      <a:pt x="50270" y="7803"/>
                      <a:pt x="52550" y="2423"/>
                    </a:cubicBezTo>
                    <a:cubicBezTo>
                      <a:pt x="52824" y="1784"/>
                      <a:pt x="53097" y="1116"/>
                      <a:pt x="53371" y="447"/>
                    </a:cubicBezTo>
                    <a:cubicBezTo>
                      <a:pt x="53479" y="175"/>
                      <a:pt x="53264" y="0"/>
                      <a:pt x="530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20"/>
              <p:cNvSpPr/>
              <p:nvPr/>
            </p:nvSpPr>
            <p:spPr>
              <a:xfrm>
                <a:off x="8886675" y="-124150"/>
                <a:ext cx="219850" cy="1228725"/>
              </a:xfrm>
              <a:custGeom>
                <a:rect b="b" l="l" r="r" t="t"/>
                <a:pathLst>
                  <a:path extrusionOk="0" h="49149" w="8794">
                    <a:moveTo>
                      <a:pt x="8469" y="0"/>
                    </a:moveTo>
                    <a:cubicBezTo>
                      <a:pt x="8418" y="0"/>
                      <a:pt x="8365" y="20"/>
                      <a:pt x="8317" y="68"/>
                    </a:cubicBezTo>
                    <a:cubicBezTo>
                      <a:pt x="6099" y="2074"/>
                      <a:pt x="4579" y="4749"/>
                      <a:pt x="3485" y="7485"/>
                    </a:cubicBezTo>
                    <a:cubicBezTo>
                      <a:pt x="2360" y="10251"/>
                      <a:pt x="1661" y="13169"/>
                      <a:pt x="1235" y="16147"/>
                    </a:cubicBezTo>
                    <a:cubicBezTo>
                      <a:pt x="779" y="19248"/>
                      <a:pt x="688" y="22409"/>
                      <a:pt x="688" y="25570"/>
                    </a:cubicBezTo>
                    <a:cubicBezTo>
                      <a:pt x="719" y="29248"/>
                      <a:pt x="871" y="32895"/>
                      <a:pt x="931" y="36573"/>
                    </a:cubicBezTo>
                    <a:cubicBezTo>
                      <a:pt x="992" y="38458"/>
                      <a:pt x="931" y="40282"/>
                      <a:pt x="871" y="42136"/>
                    </a:cubicBezTo>
                    <a:cubicBezTo>
                      <a:pt x="749" y="43959"/>
                      <a:pt x="536" y="45783"/>
                      <a:pt x="263" y="47607"/>
                    </a:cubicBezTo>
                    <a:cubicBezTo>
                      <a:pt x="171" y="48063"/>
                      <a:pt x="111" y="48519"/>
                      <a:pt x="19" y="48944"/>
                    </a:cubicBezTo>
                    <a:cubicBezTo>
                      <a:pt x="0" y="49058"/>
                      <a:pt x="100" y="49148"/>
                      <a:pt x="192" y="49148"/>
                    </a:cubicBezTo>
                    <a:cubicBezTo>
                      <a:pt x="248" y="49148"/>
                      <a:pt x="301" y="49115"/>
                      <a:pt x="323" y="49035"/>
                    </a:cubicBezTo>
                    <a:cubicBezTo>
                      <a:pt x="1174" y="45510"/>
                      <a:pt x="1478" y="41893"/>
                      <a:pt x="1539" y="38245"/>
                    </a:cubicBezTo>
                    <a:cubicBezTo>
                      <a:pt x="1630" y="34598"/>
                      <a:pt x="1509" y="30920"/>
                      <a:pt x="1448" y="27272"/>
                    </a:cubicBezTo>
                    <a:cubicBezTo>
                      <a:pt x="1387" y="24050"/>
                      <a:pt x="1448" y="20859"/>
                      <a:pt x="1813" y="17667"/>
                    </a:cubicBezTo>
                    <a:cubicBezTo>
                      <a:pt x="2147" y="14688"/>
                      <a:pt x="2755" y="11740"/>
                      <a:pt x="3758" y="8913"/>
                    </a:cubicBezTo>
                    <a:cubicBezTo>
                      <a:pt x="4731" y="6147"/>
                      <a:pt x="6190" y="3594"/>
                      <a:pt x="7983" y="1284"/>
                    </a:cubicBezTo>
                    <a:cubicBezTo>
                      <a:pt x="8196" y="980"/>
                      <a:pt x="8439" y="707"/>
                      <a:pt x="8652" y="403"/>
                    </a:cubicBezTo>
                    <a:cubicBezTo>
                      <a:pt x="8793" y="238"/>
                      <a:pt x="8643" y="0"/>
                      <a:pt x="84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20"/>
              <p:cNvSpPr/>
              <p:nvPr/>
            </p:nvSpPr>
            <p:spPr>
              <a:xfrm>
                <a:off x="7818825" y="378175"/>
                <a:ext cx="884425" cy="298575"/>
              </a:xfrm>
              <a:custGeom>
                <a:rect b="b" l="l" r="r" t="t"/>
                <a:pathLst>
                  <a:path extrusionOk="0" h="11943" w="35377">
                    <a:moveTo>
                      <a:pt x="35142" y="0"/>
                    </a:moveTo>
                    <a:cubicBezTo>
                      <a:pt x="35109" y="0"/>
                      <a:pt x="35075" y="11"/>
                      <a:pt x="35043" y="36"/>
                    </a:cubicBezTo>
                    <a:cubicBezTo>
                      <a:pt x="33432" y="1495"/>
                      <a:pt x="31457" y="2346"/>
                      <a:pt x="29420" y="2954"/>
                    </a:cubicBezTo>
                    <a:cubicBezTo>
                      <a:pt x="27323" y="3623"/>
                      <a:pt x="25165" y="3988"/>
                      <a:pt x="23037" y="4474"/>
                    </a:cubicBezTo>
                    <a:cubicBezTo>
                      <a:pt x="18083" y="5629"/>
                      <a:pt x="13158" y="6966"/>
                      <a:pt x="8326" y="8547"/>
                    </a:cubicBezTo>
                    <a:cubicBezTo>
                      <a:pt x="6958" y="9003"/>
                      <a:pt x="5590" y="9459"/>
                      <a:pt x="4252" y="9945"/>
                    </a:cubicBezTo>
                    <a:cubicBezTo>
                      <a:pt x="2915" y="10462"/>
                      <a:pt x="1608" y="10979"/>
                      <a:pt x="240" y="11526"/>
                    </a:cubicBezTo>
                    <a:cubicBezTo>
                      <a:pt x="0" y="11606"/>
                      <a:pt x="64" y="11943"/>
                      <a:pt x="248" y="11943"/>
                    </a:cubicBezTo>
                    <a:cubicBezTo>
                      <a:pt x="273" y="11943"/>
                      <a:pt x="301" y="11936"/>
                      <a:pt x="331" y="11921"/>
                    </a:cubicBezTo>
                    <a:cubicBezTo>
                      <a:pt x="2763" y="11070"/>
                      <a:pt x="5195" y="10310"/>
                      <a:pt x="7687" y="9489"/>
                    </a:cubicBezTo>
                    <a:cubicBezTo>
                      <a:pt x="10149" y="8699"/>
                      <a:pt x="12581" y="7970"/>
                      <a:pt x="15073" y="7301"/>
                    </a:cubicBezTo>
                    <a:cubicBezTo>
                      <a:pt x="17566" y="6602"/>
                      <a:pt x="20028" y="5963"/>
                      <a:pt x="22520" y="5386"/>
                    </a:cubicBezTo>
                    <a:cubicBezTo>
                      <a:pt x="24739" y="4900"/>
                      <a:pt x="26928" y="4444"/>
                      <a:pt x="29055" y="3714"/>
                    </a:cubicBezTo>
                    <a:cubicBezTo>
                      <a:pt x="31335" y="2954"/>
                      <a:pt x="33524" y="1890"/>
                      <a:pt x="35256" y="279"/>
                    </a:cubicBezTo>
                    <a:cubicBezTo>
                      <a:pt x="35377" y="159"/>
                      <a:pt x="35268" y="0"/>
                      <a:pt x="3514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20"/>
              <p:cNvSpPr/>
              <p:nvPr/>
            </p:nvSpPr>
            <p:spPr>
              <a:xfrm>
                <a:off x="8127450" y="-195450"/>
                <a:ext cx="1060400" cy="388450"/>
              </a:xfrm>
              <a:custGeom>
                <a:rect b="b" l="l" r="r" t="t"/>
                <a:pathLst>
                  <a:path extrusionOk="0" h="15538" w="42416">
                    <a:moveTo>
                      <a:pt x="42056" y="0"/>
                    </a:moveTo>
                    <a:cubicBezTo>
                      <a:pt x="42019" y="0"/>
                      <a:pt x="41979" y="10"/>
                      <a:pt x="41939" y="33"/>
                    </a:cubicBezTo>
                    <a:cubicBezTo>
                      <a:pt x="39477" y="1552"/>
                      <a:pt x="36893" y="2920"/>
                      <a:pt x="34279" y="4288"/>
                    </a:cubicBezTo>
                    <a:cubicBezTo>
                      <a:pt x="31695" y="5625"/>
                      <a:pt x="29081" y="6902"/>
                      <a:pt x="26407" y="7996"/>
                    </a:cubicBezTo>
                    <a:cubicBezTo>
                      <a:pt x="23701" y="9151"/>
                      <a:pt x="20966" y="10094"/>
                      <a:pt x="18169" y="10975"/>
                    </a:cubicBezTo>
                    <a:cubicBezTo>
                      <a:pt x="15403" y="11857"/>
                      <a:pt x="12607" y="12677"/>
                      <a:pt x="9750" y="13376"/>
                    </a:cubicBezTo>
                    <a:cubicBezTo>
                      <a:pt x="6923" y="14045"/>
                      <a:pt x="4066" y="14623"/>
                      <a:pt x="1178" y="15078"/>
                    </a:cubicBezTo>
                    <a:cubicBezTo>
                      <a:pt x="844" y="15109"/>
                      <a:pt x="449" y="15200"/>
                      <a:pt x="114" y="15230"/>
                    </a:cubicBezTo>
                    <a:cubicBezTo>
                      <a:pt x="1" y="15344"/>
                      <a:pt x="46" y="15537"/>
                      <a:pt x="127" y="15537"/>
                    </a:cubicBezTo>
                    <a:cubicBezTo>
                      <a:pt x="133" y="15537"/>
                      <a:pt x="139" y="15536"/>
                      <a:pt x="145" y="15534"/>
                    </a:cubicBezTo>
                    <a:cubicBezTo>
                      <a:pt x="3032" y="15200"/>
                      <a:pt x="5920" y="14774"/>
                      <a:pt x="8808" y="14167"/>
                    </a:cubicBezTo>
                    <a:cubicBezTo>
                      <a:pt x="11695" y="13589"/>
                      <a:pt x="14552" y="12920"/>
                      <a:pt x="17379" y="12039"/>
                    </a:cubicBezTo>
                    <a:cubicBezTo>
                      <a:pt x="20175" y="11188"/>
                      <a:pt x="22911" y="10185"/>
                      <a:pt x="25616" y="9060"/>
                    </a:cubicBezTo>
                    <a:cubicBezTo>
                      <a:pt x="28352" y="7966"/>
                      <a:pt x="31057" y="6780"/>
                      <a:pt x="33671" y="5473"/>
                    </a:cubicBezTo>
                    <a:cubicBezTo>
                      <a:pt x="35009" y="4805"/>
                      <a:pt x="36285" y="4136"/>
                      <a:pt x="37531" y="3376"/>
                    </a:cubicBezTo>
                    <a:cubicBezTo>
                      <a:pt x="38808" y="2616"/>
                      <a:pt x="40054" y="1856"/>
                      <a:pt x="41270" y="1066"/>
                    </a:cubicBezTo>
                    <a:cubicBezTo>
                      <a:pt x="41574" y="853"/>
                      <a:pt x="41878" y="671"/>
                      <a:pt x="42182" y="458"/>
                    </a:cubicBezTo>
                    <a:cubicBezTo>
                      <a:pt x="42415" y="329"/>
                      <a:pt x="42273" y="0"/>
                      <a:pt x="4205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20"/>
              <p:cNvSpPr/>
              <p:nvPr/>
            </p:nvSpPr>
            <p:spPr>
              <a:xfrm>
                <a:off x="9263300" y="-491600"/>
                <a:ext cx="128450" cy="989050"/>
              </a:xfrm>
              <a:custGeom>
                <a:rect b="b" l="l" r="r" t="t"/>
                <a:pathLst>
                  <a:path extrusionOk="0" h="39562" w="5138">
                    <a:moveTo>
                      <a:pt x="4881" y="1"/>
                    </a:moveTo>
                    <a:cubicBezTo>
                      <a:pt x="4816" y="1"/>
                      <a:pt x="4752" y="34"/>
                      <a:pt x="4712" y="116"/>
                    </a:cubicBezTo>
                    <a:cubicBezTo>
                      <a:pt x="4408" y="663"/>
                      <a:pt x="4104" y="1271"/>
                      <a:pt x="3861" y="1878"/>
                    </a:cubicBezTo>
                    <a:cubicBezTo>
                      <a:pt x="3587" y="2456"/>
                      <a:pt x="3283" y="3034"/>
                      <a:pt x="3101" y="3641"/>
                    </a:cubicBezTo>
                    <a:cubicBezTo>
                      <a:pt x="2706" y="4888"/>
                      <a:pt x="2493" y="6195"/>
                      <a:pt x="2371" y="7502"/>
                    </a:cubicBezTo>
                    <a:cubicBezTo>
                      <a:pt x="2250" y="8869"/>
                      <a:pt x="2250" y="10268"/>
                      <a:pt x="2128" y="11635"/>
                    </a:cubicBezTo>
                    <a:cubicBezTo>
                      <a:pt x="2037" y="13034"/>
                      <a:pt x="1885" y="14432"/>
                      <a:pt x="1672" y="15800"/>
                    </a:cubicBezTo>
                    <a:cubicBezTo>
                      <a:pt x="1003" y="20997"/>
                      <a:pt x="0" y="26317"/>
                      <a:pt x="578" y="31605"/>
                    </a:cubicBezTo>
                    <a:cubicBezTo>
                      <a:pt x="882" y="34371"/>
                      <a:pt x="1611" y="37077"/>
                      <a:pt x="3010" y="39478"/>
                    </a:cubicBezTo>
                    <a:cubicBezTo>
                      <a:pt x="3039" y="39537"/>
                      <a:pt x="3085" y="39561"/>
                      <a:pt x="3131" y="39561"/>
                    </a:cubicBezTo>
                    <a:cubicBezTo>
                      <a:pt x="3227" y="39561"/>
                      <a:pt x="3324" y="39459"/>
                      <a:pt x="3283" y="39356"/>
                    </a:cubicBezTo>
                    <a:cubicBezTo>
                      <a:pt x="1034" y="34979"/>
                      <a:pt x="760" y="29812"/>
                      <a:pt x="1216" y="24979"/>
                    </a:cubicBezTo>
                    <a:cubicBezTo>
                      <a:pt x="1490" y="22244"/>
                      <a:pt x="1946" y="19538"/>
                      <a:pt x="2341" y="16864"/>
                    </a:cubicBezTo>
                    <a:cubicBezTo>
                      <a:pt x="2523" y="15496"/>
                      <a:pt x="2706" y="14128"/>
                      <a:pt x="2827" y="12760"/>
                    </a:cubicBezTo>
                    <a:cubicBezTo>
                      <a:pt x="2918" y="11392"/>
                      <a:pt x="3010" y="10055"/>
                      <a:pt x="3040" y="8687"/>
                    </a:cubicBezTo>
                    <a:cubicBezTo>
                      <a:pt x="3131" y="7198"/>
                      <a:pt x="3313" y="5769"/>
                      <a:pt x="3648" y="4341"/>
                    </a:cubicBezTo>
                    <a:cubicBezTo>
                      <a:pt x="3739" y="4006"/>
                      <a:pt x="3861" y="3702"/>
                      <a:pt x="3921" y="3368"/>
                    </a:cubicBezTo>
                    <a:cubicBezTo>
                      <a:pt x="4013" y="3034"/>
                      <a:pt x="4073" y="2638"/>
                      <a:pt x="4195" y="2304"/>
                    </a:cubicBezTo>
                    <a:cubicBezTo>
                      <a:pt x="4408" y="1635"/>
                      <a:pt x="4712" y="936"/>
                      <a:pt x="5076" y="298"/>
                    </a:cubicBezTo>
                    <a:cubicBezTo>
                      <a:pt x="5137" y="136"/>
                      <a:pt x="5009" y="1"/>
                      <a:pt x="48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4" name="Google Shape;1124;p20"/>
            <p:cNvSpPr/>
            <p:nvPr/>
          </p:nvSpPr>
          <p:spPr>
            <a:xfrm>
              <a:off x="8129525" y="1411750"/>
              <a:ext cx="143650" cy="162650"/>
            </a:xfrm>
            <a:custGeom>
              <a:rect b="b" l="l" r="r" t="t"/>
              <a:pathLst>
                <a:path extrusionOk="0" h="6506" w="5746">
                  <a:moveTo>
                    <a:pt x="4834" y="1"/>
                  </a:moveTo>
                  <a:lnTo>
                    <a:pt x="4834" y="1"/>
                  </a:lnTo>
                  <a:cubicBezTo>
                    <a:pt x="4833" y="1"/>
                    <a:pt x="1" y="2159"/>
                    <a:pt x="1430" y="6506"/>
                  </a:cubicBezTo>
                  <a:cubicBezTo>
                    <a:pt x="1430" y="6506"/>
                    <a:pt x="5746" y="5047"/>
                    <a:pt x="48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1" name="Shape 151"/>
        <p:cNvGrpSpPr/>
        <p:nvPr/>
      </p:nvGrpSpPr>
      <p:grpSpPr>
        <a:xfrm>
          <a:off x="0" y="0"/>
          <a:ext cx="0" cy="0"/>
          <a:chOff x="0" y="0"/>
          <a:chExt cx="0" cy="0"/>
        </a:xfrm>
      </p:grpSpPr>
      <p:sp>
        <p:nvSpPr>
          <p:cNvPr id="152" name="Google Shape;152;p3"/>
          <p:cNvSpPr/>
          <p:nvPr/>
        </p:nvSpPr>
        <p:spPr>
          <a:xfrm>
            <a:off x="6933825" y="3058231"/>
            <a:ext cx="2210158" cy="2085252"/>
          </a:xfrm>
          <a:custGeom>
            <a:rect b="b" l="l" r="r" t="t"/>
            <a:pathLst>
              <a:path extrusionOk="0" h="14324" w="15182">
                <a:moveTo>
                  <a:pt x="15181" y="1"/>
                </a:moveTo>
                <a:cubicBezTo>
                  <a:pt x="13753" y="96"/>
                  <a:pt x="12336" y="358"/>
                  <a:pt x="11133" y="1155"/>
                </a:cubicBezTo>
                <a:cubicBezTo>
                  <a:pt x="9645" y="2156"/>
                  <a:pt x="9169" y="3775"/>
                  <a:pt x="8823" y="5465"/>
                </a:cubicBezTo>
                <a:cubicBezTo>
                  <a:pt x="8490" y="7132"/>
                  <a:pt x="8061" y="8990"/>
                  <a:pt x="6371" y="9776"/>
                </a:cubicBezTo>
                <a:cubicBezTo>
                  <a:pt x="4859" y="10490"/>
                  <a:pt x="3037" y="10276"/>
                  <a:pt x="1584" y="11169"/>
                </a:cubicBezTo>
                <a:cubicBezTo>
                  <a:pt x="394" y="11907"/>
                  <a:pt x="37" y="13085"/>
                  <a:pt x="1" y="14324"/>
                </a:cubicBezTo>
                <a:lnTo>
                  <a:pt x="15181" y="14324"/>
                </a:lnTo>
                <a:lnTo>
                  <a:pt x="1518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p:nvPr/>
        </p:nvSpPr>
        <p:spPr>
          <a:xfrm rot="8100000">
            <a:off x="7641693" y="-81307"/>
            <a:ext cx="1512657" cy="2139413"/>
          </a:xfrm>
          <a:custGeom>
            <a:rect b="b" l="l" r="r" t="t"/>
            <a:pathLst>
              <a:path extrusionOk="0" h="10947" w="7740">
                <a:moveTo>
                  <a:pt x="592" y="1"/>
                </a:moveTo>
                <a:cubicBezTo>
                  <a:pt x="563" y="1"/>
                  <a:pt x="525" y="33"/>
                  <a:pt x="525" y="88"/>
                </a:cubicBezTo>
                <a:cubicBezTo>
                  <a:pt x="584" y="897"/>
                  <a:pt x="822" y="1719"/>
                  <a:pt x="1120" y="2493"/>
                </a:cubicBezTo>
                <a:cubicBezTo>
                  <a:pt x="1096" y="2529"/>
                  <a:pt x="1060" y="2552"/>
                  <a:pt x="1013" y="2612"/>
                </a:cubicBezTo>
                <a:cubicBezTo>
                  <a:pt x="929" y="2719"/>
                  <a:pt x="810" y="2874"/>
                  <a:pt x="703" y="3041"/>
                </a:cubicBezTo>
                <a:cubicBezTo>
                  <a:pt x="584" y="3231"/>
                  <a:pt x="477" y="3445"/>
                  <a:pt x="382" y="3683"/>
                </a:cubicBezTo>
                <a:cubicBezTo>
                  <a:pt x="275" y="3922"/>
                  <a:pt x="203" y="4172"/>
                  <a:pt x="144" y="4445"/>
                </a:cubicBezTo>
                <a:cubicBezTo>
                  <a:pt x="84" y="4707"/>
                  <a:pt x="36" y="4981"/>
                  <a:pt x="25" y="5231"/>
                </a:cubicBezTo>
                <a:cubicBezTo>
                  <a:pt x="1" y="5362"/>
                  <a:pt x="1" y="5481"/>
                  <a:pt x="1" y="5600"/>
                </a:cubicBezTo>
                <a:cubicBezTo>
                  <a:pt x="1" y="5719"/>
                  <a:pt x="25" y="5838"/>
                  <a:pt x="25" y="5946"/>
                </a:cubicBezTo>
                <a:cubicBezTo>
                  <a:pt x="36" y="6053"/>
                  <a:pt x="48" y="6160"/>
                  <a:pt x="60" y="6243"/>
                </a:cubicBezTo>
                <a:cubicBezTo>
                  <a:pt x="84" y="6339"/>
                  <a:pt x="96" y="6410"/>
                  <a:pt x="108" y="6469"/>
                </a:cubicBezTo>
                <a:cubicBezTo>
                  <a:pt x="144" y="6600"/>
                  <a:pt x="167" y="6672"/>
                  <a:pt x="167" y="6672"/>
                </a:cubicBezTo>
                <a:lnTo>
                  <a:pt x="322" y="6529"/>
                </a:lnTo>
                <a:cubicBezTo>
                  <a:pt x="358" y="6481"/>
                  <a:pt x="406" y="6410"/>
                  <a:pt x="465" y="6350"/>
                </a:cubicBezTo>
                <a:cubicBezTo>
                  <a:pt x="525" y="6279"/>
                  <a:pt x="572" y="6196"/>
                  <a:pt x="632" y="6112"/>
                </a:cubicBezTo>
                <a:cubicBezTo>
                  <a:pt x="691" y="6017"/>
                  <a:pt x="751" y="5922"/>
                  <a:pt x="798" y="5815"/>
                </a:cubicBezTo>
                <a:cubicBezTo>
                  <a:pt x="858" y="5707"/>
                  <a:pt x="894" y="5588"/>
                  <a:pt x="953" y="5469"/>
                </a:cubicBezTo>
                <a:cubicBezTo>
                  <a:pt x="1060" y="5231"/>
                  <a:pt x="1132" y="4981"/>
                  <a:pt x="1191" y="4707"/>
                </a:cubicBezTo>
                <a:cubicBezTo>
                  <a:pt x="1251" y="4445"/>
                  <a:pt x="1299" y="4172"/>
                  <a:pt x="1310" y="3922"/>
                </a:cubicBezTo>
                <a:cubicBezTo>
                  <a:pt x="1334" y="3672"/>
                  <a:pt x="1334" y="3421"/>
                  <a:pt x="1310" y="3207"/>
                </a:cubicBezTo>
                <a:cubicBezTo>
                  <a:pt x="1299" y="3100"/>
                  <a:pt x="1287" y="3005"/>
                  <a:pt x="1275" y="2921"/>
                </a:cubicBezTo>
                <a:lnTo>
                  <a:pt x="1275" y="2921"/>
                </a:lnTo>
                <a:cubicBezTo>
                  <a:pt x="1299" y="2981"/>
                  <a:pt x="1310" y="3041"/>
                  <a:pt x="1346" y="3100"/>
                </a:cubicBezTo>
                <a:cubicBezTo>
                  <a:pt x="1584" y="3672"/>
                  <a:pt x="1846" y="4207"/>
                  <a:pt x="2144" y="4743"/>
                </a:cubicBezTo>
                <a:cubicBezTo>
                  <a:pt x="2132" y="4755"/>
                  <a:pt x="2108" y="4791"/>
                  <a:pt x="2084" y="4815"/>
                </a:cubicBezTo>
                <a:cubicBezTo>
                  <a:pt x="2001" y="4922"/>
                  <a:pt x="1882" y="5065"/>
                  <a:pt x="1775" y="5243"/>
                </a:cubicBezTo>
                <a:cubicBezTo>
                  <a:pt x="1656" y="5422"/>
                  <a:pt x="1549" y="5648"/>
                  <a:pt x="1453" y="5886"/>
                </a:cubicBezTo>
                <a:cubicBezTo>
                  <a:pt x="1346" y="6124"/>
                  <a:pt x="1275" y="6374"/>
                  <a:pt x="1215" y="6648"/>
                </a:cubicBezTo>
                <a:cubicBezTo>
                  <a:pt x="1156" y="6910"/>
                  <a:pt x="1108" y="7184"/>
                  <a:pt x="1096" y="7434"/>
                </a:cubicBezTo>
                <a:cubicBezTo>
                  <a:pt x="1072" y="7565"/>
                  <a:pt x="1072" y="7684"/>
                  <a:pt x="1072" y="7803"/>
                </a:cubicBezTo>
                <a:cubicBezTo>
                  <a:pt x="1072" y="7922"/>
                  <a:pt x="1096" y="8041"/>
                  <a:pt x="1096" y="8148"/>
                </a:cubicBezTo>
                <a:cubicBezTo>
                  <a:pt x="1108" y="8255"/>
                  <a:pt x="1120" y="8363"/>
                  <a:pt x="1132" y="8446"/>
                </a:cubicBezTo>
                <a:cubicBezTo>
                  <a:pt x="1156" y="8541"/>
                  <a:pt x="1168" y="8613"/>
                  <a:pt x="1179" y="8684"/>
                </a:cubicBezTo>
                <a:cubicBezTo>
                  <a:pt x="1215" y="8815"/>
                  <a:pt x="1239" y="8898"/>
                  <a:pt x="1239" y="8898"/>
                </a:cubicBezTo>
                <a:lnTo>
                  <a:pt x="1394" y="8744"/>
                </a:lnTo>
                <a:cubicBezTo>
                  <a:pt x="1430" y="8696"/>
                  <a:pt x="1477" y="8625"/>
                  <a:pt x="1537" y="8565"/>
                </a:cubicBezTo>
                <a:cubicBezTo>
                  <a:pt x="1596" y="8494"/>
                  <a:pt x="1644" y="8422"/>
                  <a:pt x="1703" y="8327"/>
                </a:cubicBezTo>
                <a:cubicBezTo>
                  <a:pt x="1763" y="8244"/>
                  <a:pt x="1822" y="8136"/>
                  <a:pt x="1870" y="8029"/>
                </a:cubicBezTo>
                <a:cubicBezTo>
                  <a:pt x="1930" y="7922"/>
                  <a:pt x="1965" y="7803"/>
                  <a:pt x="2025" y="7684"/>
                </a:cubicBezTo>
                <a:cubicBezTo>
                  <a:pt x="2132" y="7446"/>
                  <a:pt x="2203" y="7196"/>
                  <a:pt x="2263" y="6934"/>
                </a:cubicBezTo>
                <a:cubicBezTo>
                  <a:pt x="2322" y="6660"/>
                  <a:pt x="2370" y="6398"/>
                  <a:pt x="2382" y="6136"/>
                </a:cubicBezTo>
                <a:cubicBezTo>
                  <a:pt x="2406" y="5886"/>
                  <a:pt x="2406" y="5636"/>
                  <a:pt x="2382" y="5422"/>
                </a:cubicBezTo>
                <a:cubicBezTo>
                  <a:pt x="2370" y="5303"/>
                  <a:pt x="2358" y="5219"/>
                  <a:pt x="2346" y="5112"/>
                </a:cubicBezTo>
                <a:lnTo>
                  <a:pt x="2346" y="5112"/>
                </a:lnTo>
                <a:cubicBezTo>
                  <a:pt x="2644" y="5624"/>
                  <a:pt x="2965" y="6112"/>
                  <a:pt x="3311" y="6589"/>
                </a:cubicBezTo>
                <a:lnTo>
                  <a:pt x="3263" y="6672"/>
                </a:lnTo>
                <a:cubicBezTo>
                  <a:pt x="3204" y="6791"/>
                  <a:pt x="3144" y="6970"/>
                  <a:pt x="3096" y="7184"/>
                </a:cubicBezTo>
                <a:cubicBezTo>
                  <a:pt x="3037" y="7386"/>
                  <a:pt x="3001" y="7624"/>
                  <a:pt x="2977" y="7886"/>
                </a:cubicBezTo>
                <a:cubicBezTo>
                  <a:pt x="2954" y="8136"/>
                  <a:pt x="2954" y="8398"/>
                  <a:pt x="2977" y="8684"/>
                </a:cubicBezTo>
                <a:cubicBezTo>
                  <a:pt x="3001" y="8958"/>
                  <a:pt x="3037" y="9220"/>
                  <a:pt x="3096" y="9470"/>
                </a:cubicBezTo>
                <a:cubicBezTo>
                  <a:pt x="3132" y="9589"/>
                  <a:pt x="3156" y="9708"/>
                  <a:pt x="3204" y="9827"/>
                </a:cubicBezTo>
                <a:cubicBezTo>
                  <a:pt x="3239" y="9946"/>
                  <a:pt x="3275" y="10053"/>
                  <a:pt x="3323" y="10149"/>
                </a:cubicBezTo>
                <a:cubicBezTo>
                  <a:pt x="3370" y="10244"/>
                  <a:pt x="3418" y="10339"/>
                  <a:pt x="3442" y="10410"/>
                </a:cubicBezTo>
                <a:cubicBezTo>
                  <a:pt x="3489" y="10482"/>
                  <a:pt x="3513" y="10565"/>
                  <a:pt x="3561" y="10625"/>
                </a:cubicBezTo>
                <a:cubicBezTo>
                  <a:pt x="3632" y="10744"/>
                  <a:pt x="3680" y="10803"/>
                  <a:pt x="3680" y="10803"/>
                </a:cubicBezTo>
                <a:cubicBezTo>
                  <a:pt x="3680" y="10803"/>
                  <a:pt x="3727" y="10720"/>
                  <a:pt x="3775" y="10601"/>
                </a:cubicBezTo>
                <a:cubicBezTo>
                  <a:pt x="3799" y="10541"/>
                  <a:pt x="3835" y="10470"/>
                  <a:pt x="3858" y="10387"/>
                </a:cubicBezTo>
                <a:cubicBezTo>
                  <a:pt x="3894" y="10291"/>
                  <a:pt x="3918" y="10208"/>
                  <a:pt x="3954" y="10101"/>
                </a:cubicBezTo>
                <a:cubicBezTo>
                  <a:pt x="3977" y="9994"/>
                  <a:pt x="3989" y="9875"/>
                  <a:pt x="4025" y="9768"/>
                </a:cubicBezTo>
                <a:cubicBezTo>
                  <a:pt x="4037" y="9648"/>
                  <a:pt x="4049" y="9529"/>
                  <a:pt x="4073" y="9398"/>
                </a:cubicBezTo>
                <a:cubicBezTo>
                  <a:pt x="4085" y="9148"/>
                  <a:pt x="4085" y="8875"/>
                  <a:pt x="4073" y="8601"/>
                </a:cubicBezTo>
                <a:cubicBezTo>
                  <a:pt x="4049" y="8327"/>
                  <a:pt x="4013" y="8065"/>
                  <a:pt x="3954" y="7803"/>
                </a:cubicBezTo>
                <a:cubicBezTo>
                  <a:pt x="3894" y="7565"/>
                  <a:pt x="3811" y="7327"/>
                  <a:pt x="3727" y="7136"/>
                </a:cubicBezTo>
                <a:lnTo>
                  <a:pt x="3727" y="7136"/>
                </a:lnTo>
                <a:cubicBezTo>
                  <a:pt x="4037" y="7529"/>
                  <a:pt x="4347" y="7910"/>
                  <a:pt x="4680" y="8279"/>
                </a:cubicBezTo>
                <a:cubicBezTo>
                  <a:pt x="4728" y="8398"/>
                  <a:pt x="4787" y="8541"/>
                  <a:pt x="4870" y="8696"/>
                </a:cubicBezTo>
                <a:cubicBezTo>
                  <a:pt x="4978" y="8898"/>
                  <a:pt x="5109" y="9101"/>
                  <a:pt x="5263" y="9291"/>
                </a:cubicBezTo>
                <a:cubicBezTo>
                  <a:pt x="5418" y="9506"/>
                  <a:pt x="5597" y="9696"/>
                  <a:pt x="5799" y="9887"/>
                </a:cubicBezTo>
                <a:cubicBezTo>
                  <a:pt x="5990" y="10065"/>
                  <a:pt x="6192" y="10244"/>
                  <a:pt x="6418" y="10387"/>
                </a:cubicBezTo>
                <a:cubicBezTo>
                  <a:pt x="6525" y="10458"/>
                  <a:pt x="6633" y="10518"/>
                  <a:pt x="6728" y="10577"/>
                </a:cubicBezTo>
                <a:cubicBezTo>
                  <a:pt x="6835" y="10637"/>
                  <a:pt x="6942" y="10684"/>
                  <a:pt x="7049" y="10720"/>
                </a:cubicBezTo>
                <a:cubicBezTo>
                  <a:pt x="7145" y="10768"/>
                  <a:pt x="7240" y="10803"/>
                  <a:pt x="7311" y="10827"/>
                </a:cubicBezTo>
                <a:cubicBezTo>
                  <a:pt x="7406" y="10863"/>
                  <a:pt x="7478" y="10887"/>
                  <a:pt x="7537" y="10899"/>
                </a:cubicBezTo>
                <a:cubicBezTo>
                  <a:pt x="7668" y="10934"/>
                  <a:pt x="7740" y="10946"/>
                  <a:pt x="7740" y="10946"/>
                </a:cubicBezTo>
                <a:cubicBezTo>
                  <a:pt x="7740" y="10946"/>
                  <a:pt x="7728" y="10875"/>
                  <a:pt x="7680" y="10744"/>
                </a:cubicBezTo>
                <a:cubicBezTo>
                  <a:pt x="7668" y="10684"/>
                  <a:pt x="7645" y="10601"/>
                  <a:pt x="7597" y="10518"/>
                </a:cubicBezTo>
                <a:cubicBezTo>
                  <a:pt x="7561" y="10422"/>
                  <a:pt x="7526" y="10339"/>
                  <a:pt x="7466" y="10244"/>
                </a:cubicBezTo>
                <a:cubicBezTo>
                  <a:pt x="7418" y="10160"/>
                  <a:pt x="7359" y="10053"/>
                  <a:pt x="7287" y="9946"/>
                </a:cubicBezTo>
                <a:cubicBezTo>
                  <a:pt x="7228" y="9851"/>
                  <a:pt x="7145" y="9744"/>
                  <a:pt x="7061" y="9648"/>
                </a:cubicBezTo>
                <a:cubicBezTo>
                  <a:pt x="6894" y="9446"/>
                  <a:pt x="6716" y="9256"/>
                  <a:pt x="6525" y="9077"/>
                </a:cubicBezTo>
                <a:cubicBezTo>
                  <a:pt x="6335" y="8898"/>
                  <a:pt x="6109" y="8720"/>
                  <a:pt x="5894" y="8577"/>
                </a:cubicBezTo>
                <a:cubicBezTo>
                  <a:pt x="5692" y="8434"/>
                  <a:pt x="5466" y="8327"/>
                  <a:pt x="5275" y="8244"/>
                </a:cubicBezTo>
                <a:cubicBezTo>
                  <a:pt x="5085" y="8148"/>
                  <a:pt x="4906" y="8089"/>
                  <a:pt x="4763" y="8065"/>
                </a:cubicBezTo>
                <a:cubicBezTo>
                  <a:pt x="4728" y="8041"/>
                  <a:pt x="4692" y="8041"/>
                  <a:pt x="4644" y="8029"/>
                </a:cubicBezTo>
                <a:cubicBezTo>
                  <a:pt x="4108" y="7434"/>
                  <a:pt x="3620" y="6815"/>
                  <a:pt x="3180" y="6160"/>
                </a:cubicBezTo>
                <a:lnTo>
                  <a:pt x="3180" y="6160"/>
                </a:lnTo>
                <a:cubicBezTo>
                  <a:pt x="3275" y="6231"/>
                  <a:pt x="3418" y="6303"/>
                  <a:pt x="3573" y="6374"/>
                </a:cubicBezTo>
                <a:cubicBezTo>
                  <a:pt x="3775" y="6469"/>
                  <a:pt x="3989" y="6553"/>
                  <a:pt x="4251" y="6636"/>
                </a:cubicBezTo>
                <a:cubicBezTo>
                  <a:pt x="4501" y="6708"/>
                  <a:pt x="4763" y="6755"/>
                  <a:pt x="5037" y="6779"/>
                </a:cubicBezTo>
                <a:cubicBezTo>
                  <a:pt x="5234" y="6806"/>
                  <a:pt x="5437" y="6819"/>
                  <a:pt x="5637" y="6819"/>
                </a:cubicBezTo>
                <a:cubicBezTo>
                  <a:pt x="5703" y="6819"/>
                  <a:pt x="5769" y="6818"/>
                  <a:pt x="5835" y="6815"/>
                </a:cubicBezTo>
                <a:cubicBezTo>
                  <a:pt x="5978" y="6815"/>
                  <a:pt x="6097" y="6791"/>
                  <a:pt x="6216" y="6779"/>
                </a:cubicBezTo>
                <a:cubicBezTo>
                  <a:pt x="6335" y="6767"/>
                  <a:pt x="6454" y="6755"/>
                  <a:pt x="6549" y="6720"/>
                </a:cubicBezTo>
                <a:cubicBezTo>
                  <a:pt x="6656" y="6696"/>
                  <a:pt x="6764" y="6672"/>
                  <a:pt x="6835" y="6648"/>
                </a:cubicBezTo>
                <a:cubicBezTo>
                  <a:pt x="6930" y="6612"/>
                  <a:pt x="7002" y="6589"/>
                  <a:pt x="7061" y="6577"/>
                </a:cubicBezTo>
                <a:cubicBezTo>
                  <a:pt x="7180" y="6529"/>
                  <a:pt x="7252" y="6481"/>
                  <a:pt x="7252" y="6481"/>
                </a:cubicBezTo>
                <a:cubicBezTo>
                  <a:pt x="7252" y="6481"/>
                  <a:pt x="7192" y="6422"/>
                  <a:pt x="7073" y="6350"/>
                </a:cubicBezTo>
                <a:cubicBezTo>
                  <a:pt x="7014" y="6303"/>
                  <a:pt x="6954" y="6279"/>
                  <a:pt x="6883" y="6231"/>
                </a:cubicBezTo>
                <a:cubicBezTo>
                  <a:pt x="6811" y="6184"/>
                  <a:pt x="6716" y="6136"/>
                  <a:pt x="6609" y="6100"/>
                </a:cubicBezTo>
                <a:lnTo>
                  <a:pt x="6299" y="5958"/>
                </a:lnTo>
                <a:cubicBezTo>
                  <a:pt x="6180" y="5922"/>
                  <a:pt x="6061" y="5886"/>
                  <a:pt x="5942" y="5850"/>
                </a:cubicBezTo>
                <a:cubicBezTo>
                  <a:pt x="5692" y="5767"/>
                  <a:pt x="5418" y="5731"/>
                  <a:pt x="5156" y="5696"/>
                </a:cubicBezTo>
                <a:cubicBezTo>
                  <a:pt x="4951" y="5669"/>
                  <a:pt x="4752" y="5655"/>
                  <a:pt x="4550" y="5655"/>
                </a:cubicBezTo>
                <a:cubicBezTo>
                  <a:pt x="4483" y="5655"/>
                  <a:pt x="4415" y="5657"/>
                  <a:pt x="4347" y="5660"/>
                </a:cubicBezTo>
                <a:cubicBezTo>
                  <a:pt x="4097" y="5684"/>
                  <a:pt x="3846" y="5707"/>
                  <a:pt x="3632" y="5755"/>
                </a:cubicBezTo>
                <a:cubicBezTo>
                  <a:pt x="3430" y="5803"/>
                  <a:pt x="3251" y="5862"/>
                  <a:pt x="3132" y="5910"/>
                </a:cubicBezTo>
                <a:cubicBezTo>
                  <a:pt x="3084" y="5922"/>
                  <a:pt x="3037" y="5934"/>
                  <a:pt x="3013" y="5946"/>
                </a:cubicBezTo>
                <a:cubicBezTo>
                  <a:pt x="2561" y="5291"/>
                  <a:pt x="2168" y="4588"/>
                  <a:pt x="1822" y="3874"/>
                </a:cubicBezTo>
                <a:lnTo>
                  <a:pt x="1822" y="3874"/>
                </a:lnTo>
                <a:cubicBezTo>
                  <a:pt x="1834" y="3898"/>
                  <a:pt x="1870" y="3910"/>
                  <a:pt x="1894" y="3922"/>
                </a:cubicBezTo>
                <a:cubicBezTo>
                  <a:pt x="2001" y="3993"/>
                  <a:pt x="2168" y="4088"/>
                  <a:pt x="2358" y="4195"/>
                </a:cubicBezTo>
                <a:cubicBezTo>
                  <a:pt x="2549" y="4279"/>
                  <a:pt x="2775" y="4374"/>
                  <a:pt x="3025" y="4445"/>
                </a:cubicBezTo>
                <a:cubicBezTo>
                  <a:pt x="3275" y="4517"/>
                  <a:pt x="3549" y="4564"/>
                  <a:pt x="3811" y="4588"/>
                </a:cubicBezTo>
                <a:cubicBezTo>
                  <a:pt x="4016" y="4615"/>
                  <a:pt x="4215" y="4628"/>
                  <a:pt x="4417" y="4628"/>
                </a:cubicBezTo>
                <a:cubicBezTo>
                  <a:pt x="4484" y="4628"/>
                  <a:pt x="4552" y="4627"/>
                  <a:pt x="4620" y="4624"/>
                </a:cubicBezTo>
                <a:cubicBezTo>
                  <a:pt x="4751" y="4624"/>
                  <a:pt x="4870" y="4612"/>
                  <a:pt x="4989" y="4588"/>
                </a:cubicBezTo>
                <a:cubicBezTo>
                  <a:pt x="5109" y="4576"/>
                  <a:pt x="5228" y="4564"/>
                  <a:pt x="5335" y="4529"/>
                </a:cubicBezTo>
                <a:cubicBezTo>
                  <a:pt x="5442" y="4505"/>
                  <a:pt x="5537" y="4493"/>
                  <a:pt x="5621" y="4457"/>
                </a:cubicBezTo>
                <a:cubicBezTo>
                  <a:pt x="5704" y="4434"/>
                  <a:pt x="5775" y="4422"/>
                  <a:pt x="5835" y="4386"/>
                </a:cubicBezTo>
                <a:cubicBezTo>
                  <a:pt x="5954" y="4338"/>
                  <a:pt x="6037" y="4291"/>
                  <a:pt x="6037" y="4291"/>
                </a:cubicBezTo>
                <a:cubicBezTo>
                  <a:pt x="6037" y="4291"/>
                  <a:pt x="5978" y="4231"/>
                  <a:pt x="5859" y="4160"/>
                </a:cubicBezTo>
                <a:cubicBezTo>
                  <a:pt x="5799" y="4124"/>
                  <a:pt x="5740" y="4088"/>
                  <a:pt x="5656" y="4041"/>
                </a:cubicBezTo>
                <a:cubicBezTo>
                  <a:pt x="5585" y="4005"/>
                  <a:pt x="5501" y="3957"/>
                  <a:pt x="5394" y="3910"/>
                </a:cubicBezTo>
                <a:lnTo>
                  <a:pt x="5085" y="3779"/>
                </a:lnTo>
                <a:cubicBezTo>
                  <a:pt x="4966" y="3731"/>
                  <a:pt x="4847" y="3707"/>
                  <a:pt x="4728" y="3660"/>
                </a:cubicBezTo>
                <a:cubicBezTo>
                  <a:pt x="4466" y="3588"/>
                  <a:pt x="4216" y="3541"/>
                  <a:pt x="3930" y="3505"/>
                </a:cubicBezTo>
                <a:cubicBezTo>
                  <a:pt x="3738" y="3487"/>
                  <a:pt x="3540" y="3476"/>
                  <a:pt x="3345" y="3476"/>
                </a:cubicBezTo>
                <a:cubicBezTo>
                  <a:pt x="3273" y="3476"/>
                  <a:pt x="3202" y="3478"/>
                  <a:pt x="3132" y="3481"/>
                </a:cubicBezTo>
                <a:cubicBezTo>
                  <a:pt x="2882" y="3493"/>
                  <a:pt x="2620" y="3529"/>
                  <a:pt x="2418" y="3564"/>
                </a:cubicBezTo>
                <a:cubicBezTo>
                  <a:pt x="2203" y="3612"/>
                  <a:pt x="2025" y="3672"/>
                  <a:pt x="1906" y="3719"/>
                </a:cubicBezTo>
                <a:cubicBezTo>
                  <a:pt x="1846" y="3743"/>
                  <a:pt x="1811" y="3767"/>
                  <a:pt x="1763" y="3779"/>
                </a:cubicBezTo>
                <a:cubicBezTo>
                  <a:pt x="1632" y="3505"/>
                  <a:pt x="1513" y="3231"/>
                  <a:pt x="1394" y="2945"/>
                </a:cubicBezTo>
                <a:cubicBezTo>
                  <a:pt x="1251" y="2600"/>
                  <a:pt x="1108" y="2231"/>
                  <a:pt x="989" y="1874"/>
                </a:cubicBezTo>
                <a:lnTo>
                  <a:pt x="989" y="1874"/>
                </a:lnTo>
                <a:cubicBezTo>
                  <a:pt x="1013" y="1886"/>
                  <a:pt x="1049" y="1909"/>
                  <a:pt x="1072" y="1933"/>
                </a:cubicBezTo>
                <a:cubicBezTo>
                  <a:pt x="1179" y="2005"/>
                  <a:pt x="1346" y="2112"/>
                  <a:pt x="1537" y="2195"/>
                </a:cubicBezTo>
                <a:cubicBezTo>
                  <a:pt x="1727" y="2290"/>
                  <a:pt x="1953" y="2374"/>
                  <a:pt x="2203" y="2445"/>
                </a:cubicBezTo>
                <a:cubicBezTo>
                  <a:pt x="2465" y="2529"/>
                  <a:pt x="2727" y="2564"/>
                  <a:pt x="3001" y="2600"/>
                </a:cubicBezTo>
                <a:cubicBezTo>
                  <a:pt x="3198" y="2627"/>
                  <a:pt x="3401" y="2640"/>
                  <a:pt x="3596" y="2640"/>
                </a:cubicBezTo>
                <a:cubicBezTo>
                  <a:pt x="3660" y="2640"/>
                  <a:pt x="3724" y="2639"/>
                  <a:pt x="3787" y="2636"/>
                </a:cubicBezTo>
                <a:cubicBezTo>
                  <a:pt x="3918" y="2636"/>
                  <a:pt x="4037" y="2612"/>
                  <a:pt x="4156" y="2600"/>
                </a:cubicBezTo>
                <a:cubicBezTo>
                  <a:pt x="4275" y="2588"/>
                  <a:pt x="4394" y="2564"/>
                  <a:pt x="4501" y="2540"/>
                </a:cubicBezTo>
                <a:cubicBezTo>
                  <a:pt x="4608" y="2505"/>
                  <a:pt x="4704" y="2493"/>
                  <a:pt x="4787" y="2469"/>
                </a:cubicBezTo>
                <a:cubicBezTo>
                  <a:pt x="4870" y="2433"/>
                  <a:pt x="4942" y="2409"/>
                  <a:pt x="5001" y="2386"/>
                </a:cubicBezTo>
                <a:cubicBezTo>
                  <a:pt x="5120" y="2350"/>
                  <a:pt x="5204" y="2302"/>
                  <a:pt x="5204" y="2302"/>
                </a:cubicBezTo>
                <a:cubicBezTo>
                  <a:pt x="5204" y="2302"/>
                  <a:pt x="5144" y="2243"/>
                  <a:pt x="5025" y="2171"/>
                </a:cubicBezTo>
                <a:cubicBezTo>
                  <a:pt x="4966" y="2124"/>
                  <a:pt x="4906" y="2088"/>
                  <a:pt x="4823" y="2052"/>
                </a:cubicBezTo>
                <a:cubicBezTo>
                  <a:pt x="4751" y="2005"/>
                  <a:pt x="4668" y="1957"/>
                  <a:pt x="4561" y="1921"/>
                </a:cubicBezTo>
                <a:lnTo>
                  <a:pt x="4251" y="1778"/>
                </a:lnTo>
                <a:cubicBezTo>
                  <a:pt x="4132" y="1743"/>
                  <a:pt x="4013" y="1707"/>
                  <a:pt x="3894" y="1659"/>
                </a:cubicBezTo>
                <a:cubicBezTo>
                  <a:pt x="3632" y="1588"/>
                  <a:pt x="3370" y="1540"/>
                  <a:pt x="3096" y="1517"/>
                </a:cubicBezTo>
                <a:cubicBezTo>
                  <a:pt x="2900" y="1490"/>
                  <a:pt x="2697" y="1476"/>
                  <a:pt x="2497" y="1476"/>
                </a:cubicBezTo>
                <a:cubicBezTo>
                  <a:pt x="2430" y="1476"/>
                  <a:pt x="2364" y="1478"/>
                  <a:pt x="2299" y="1481"/>
                </a:cubicBezTo>
                <a:cubicBezTo>
                  <a:pt x="2049" y="1505"/>
                  <a:pt x="1811" y="1528"/>
                  <a:pt x="1584" y="1576"/>
                </a:cubicBezTo>
                <a:cubicBezTo>
                  <a:pt x="1370" y="1624"/>
                  <a:pt x="1191" y="1683"/>
                  <a:pt x="1072" y="1719"/>
                </a:cubicBezTo>
                <a:cubicBezTo>
                  <a:pt x="1013" y="1755"/>
                  <a:pt x="953" y="1767"/>
                  <a:pt x="929" y="1778"/>
                </a:cubicBezTo>
                <a:cubicBezTo>
                  <a:pt x="763" y="1243"/>
                  <a:pt x="632" y="695"/>
                  <a:pt x="584" y="147"/>
                </a:cubicBezTo>
                <a:cubicBezTo>
                  <a:pt x="648" y="45"/>
                  <a:pt x="626" y="1"/>
                  <a:pt x="59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flipH="1" rot="10800000">
            <a:off x="-3061025" y="2647589"/>
            <a:ext cx="6516773" cy="2584837"/>
          </a:xfrm>
          <a:custGeom>
            <a:rect b="b" l="l" r="r" t="t"/>
            <a:pathLst>
              <a:path extrusionOk="0" h="13134" w="33112">
                <a:moveTo>
                  <a:pt x="9418" y="1"/>
                </a:moveTo>
                <a:lnTo>
                  <a:pt x="9418" y="13"/>
                </a:lnTo>
                <a:lnTo>
                  <a:pt x="1" y="13"/>
                </a:lnTo>
                <a:lnTo>
                  <a:pt x="1" y="12597"/>
                </a:lnTo>
                <a:cubicBezTo>
                  <a:pt x="1" y="12597"/>
                  <a:pt x="2156" y="11371"/>
                  <a:pt x="1537" y="8811"/>
                </a:cubicBezTo>
                <a:cubicBezTo>
                  <a:pt x="905" y="6251"/>
                  <a:pt x="1644" y="5787"/>
                  <a:pt x="3215" y="4882"/>
                </a:cubicBezTo>
                <a:cubicBezTo>
                  <a:pt x="4799" y="3977"/>
                  <a:pt x="4346" y="2144"/>
                  <a:pt x="6204" y="1298"/>
                </a:cubicBezTo>
                <a:cubicBezTo>
                  <a:pt x="6402" y="1209"/>
                  <a:pt x="6593" y="1169"/>
                  <a:pt x="6779" y="1169"/>
                </a:cubicBezTo>
                <a:cubicBezTo>
                  <a:pt x="8343" y="1169"/>
                  <a:pt x="9418" y="4025"/>
                  <a:pt x="9418" y="4025"/>
                </a:cubicBezTo>
                <a:cubicBezTo>
                  <a:pt x="10038" y="4894"/>
                  <a:pt x="10823" y="5644"/>
                  <a:pt x="11740" y="6132"/>
                </a:cubicBezTo>
                <a:cubicBezTo>
                  <a:pt x="12240" y="6406"/>
                  <a:pt x="12752" y="6585"/>
                  <a:pt x="13312" y="6680"/>
                </a:cubicBezTo>
                <a:cubicBezTo>
                  <a:pt x="13955" y="6799"/>
                  <a:pt x="14621" y="6811"/>
                  <a:pt x="15276" y="6835"/>
                </a:cubicBezTo>
                <a:cubicBezTo>
                  <a:pt x="15919" y="6835"/>
                  <a:pt x="16598" y="6835"/>
                  <a:pt x="17253" y="6918"/>
                </a:cubicBezTo>
                <a:cubicBezTo>
                  <a:pt x="17812" y="6990"/>
                  <a:pt x="18372" y="7144"/>
                  <a:pt x="18908" y="7335"/>
                </a:cubicBezTo>
                <a:cubicBezTo>
                  <a:pt x="19979" y="7704"/>
                  <a:pt x="20968" y="8287"/>
                  <a:pt x="21908" y="8978"/>
                </a:cubicBezTo>
                <a:cubicBezTo>
                  <a:pt x="22861" y="9669"/>
                  <a:pt x="23754" y="10478"/>
                  <a:pt x="24587" y="11324"/>
                </a:cubicBezTo>
                <a:cubicBezTo>
                  <a:pt x="25341" y="12089"/>
                  <a:pt x="26211" y="13134"/>
                  <a:pt x="27347" y="13134"/>
                </a:cubicBezTo>
                <a:cubicBezTo>
                  <a:pt x="27359" y="13134"/>
                  <a:pt x="27372" y="13134"/>
                  <a:pt x="27385" y="13133"/>
                </a:cubicBezTo>
                <a:cubicBezTo>
                  <a:pt x="28445" y="13098"/>
                  <a:pt x="29099" y="12133"/>
                  <a:pt x="29397" y="11145"/>
                </a:cubicBezTo>
                <a:cubicBezTo>
                  <a:pt x="29576" y="10562"/>
                  <a:pt x="29635" y="9954"/>
                  <a:pt x="29695" y="9347"/>
                </a:cubicBezTo>
                <a:cubicBezTo>
                  <a:pt x="29754" y="8633"/>
                  <a:pt x="29766" y="7918"/>
                  <a:pt x="29778" y="7216"/>
                </a:cubicBezTo>
                <a:cubicBezTo>
                  <a:pt x="29814" y="5942"/>
                  <a:pt x="29861" y="4644"/>
                  <a:pt x="30219" y="3406"/>
                </a:cubicBezTo>
                <a:cubicBezTo>
                  <a:pt x="30516" y="2382"/>
                  <a:pt x="31016" y="1382"/>
                  <a:pt x="31838" y="727"/>
                </a:cubicBezTo>
                <a:cubicBezTo>
                  <a:pt x="32219" y="417"/>
                  <a:pt x="32671" y="203"/>
                  <a:pt x="331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 name="Google Shape;155;p3"/>
          <p:cNvGrpSpPr/>
          <p:nvPr/>
        </p:nvGrpSpPr>
        <p:grpSpPr>
          <a:xfrm flipH="1" rot="10800000">
            <a:off x="1990914" y="2844470"/>
            <a:ext cx="512465" cy="796781"/>
            <a:chOff x="2080816" y="437481"/>
            <a:chExt cx="333180" cy="518029"/>
          </a:xfrm>
        </p:grpSpPr>
        <p:sp>
          <p:nvSpPr>
            <p:cNvPr id="156" name="Google Shape;156;p3"/>
            <p:cNvSpPr/>
            <p:nvPr/>
          </p:nvSpPr>
          <p:spPr>
            <a:xfrm>
              <a:off x="2080816" y="728825"/>
              <a:ext cx="45387" cy="58488"/>
            </a:xfrm>
            <a:custGeom>
              <a:rect b="b" l="l" r="r" t="t"/>
              <a:pathLst>
                <a:path extrusionOk="0" h="692" w="537">
                  <a:moveTo>
                    <a:pt x="196" y="0"/>
                  </a:moveTo>
                  <a:cubicBezTo>
                    <a:pt x="164" y="0"/>
                    <a:pt x="133" y="8"/>
                    <a:pt x="108" y="24"/>
                  </a:cubicBezTo>
                  <a:cubicBezTo>
                    <a:pt x="13" y="72"/>
                    <a:pt x="1" y="179"/>
                    <a:pt x="49" y="263"/>
                  </a:cubicBezTo>
                  <a:cubicBezTo>
                    <a:pt x="96" y="382"/>
                    <a:pt x="156" y="489"/>
                    <a:pt x="191" y="608"/>
                  </a:cubicBezTo>
                  <a:cubicBezTo>
                    <a:pt x="215" y="663"/>
                    <a:pt x="279" y="692"/>
                    <a:pt x="341" y="692"/>
                  </a:cubicBezTo>
                  <a:cubicBezTo>
                    <a:pt x="373" y="692"/>
                    <a:pt x="405" y="684"/>
                    <a:pt x="430" y="667"/>
                  </a:cubicBezTo>
                  <a:cubicBezTo>
                    <a:pt x="525" y="620"/>
                    <a:pt x="537" y="513"/>
                    <a:pt x="489" y="429"/>
                  </a:cubicBezTo>
                  <a:cubicBezTo>
                    <a:pt x="453" y="310"/>
                    <a:pt x="394" y="203"/>
                    <a:pt x="346" y="84"/>
                  </a:cubicBezTo>
                  <a:cubicBezTo>
                    <a:pt x="323" y="29"/>
                    <a:pt x="258" y="0"/>
                    <a:pt x="1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p:nvPr/>
          </p:nvSpPr>
          <p:spPr>
            <a:xfrm>
              <a:off x="2132204" y="695017"/>
              <a:ext cx="48345" cy="64404"/>
            </a:xfrm>
            <a:custGeom>
              <a:rect b="b" l="l" r="r" t="t"/>
              <a:pathLst>
                <a:path extrusionOk="0" h="762" w="572">
                  <a:moveTo>
                    <a:pt x="181" y="1"/>
                  </a:moveTo>
                  <a:cubicBezTo>
                    <a:pt x="150" y="1"/>
                    <a:pt x="120" y="7"/>
                    <a:pt x="95" y="20"/>
                  </a:cubicBezTo>
                  <a:cubicBezTo>
                    <a:pt x="24" y="67"/>
                    <a:pt x="0" y="174"/>
                    <a:pt x="36" y="258"/>
                  </a:cubicBezTo>
                  <a:cubicBezTo>
                    <a:pt x="95" y="401"/>
                    <a:pt x="167" y="543"/>
                    <a:pt x="226" y="674"/>
                  </a:cubicBezTo>
                  <a:cubicBezTo>
                    <a:pt x="256" y="734"/>
                    <a:pt x="314" y="761"/>
                    <a:pt x="371" y="761"/>
                  </a:cubicBezTo>
                  <a:cubicBezTo>
                    <a:pt x="405" y="761"/>
                    <a:pt x="438" y="752"/>
                    <a:pt x="464" y="734"/>
                  </a:cubicBezTo>
                  <a:cubicBezTo>
                    <a:pt x="560" y="698"/>
                    <a:pt x="572" y="591"/>
                    <a:pt x="524" y="496"/>
                  </a:cubicBezTo>
                  <a:cubicBezTo>
                    <a:pt x="464" y="365"/>
                    <a:pt x="393" y="222"/>
                    <a:pt x="334" y="79"/>
                  </a:cubicBezTo>
                  <a:cubicBezTo>
                    <a:pt x="302" y="25"/>
                    <a:pt x="241" y="1"/>
                    <a:pt x="1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a:off x="2190523" y="634838"/>
              <a:ext cx="47416" cy="66771"/>
            </a:xfrm>
            <a:custGeom>
              <a:rect b="b" l="l" r="r" t="t"/>
              <a:pathLst>
                <a:path extrusionOk="0" h="790" w="561">
                  <a:moveTo>
                    <a:pt x="206" y="0"/>
                  </a:moveTo>
                  <a:cubicBezTo>
                    <a:pt x="193" y="0"/>
                    <a:pt x="180" y="2"/>
                    <a:pt x="167" y="5"/>
                  </a:cubicBezTo>
                  <a:cubicBezTo>
                    <a:pt x="72" y="41"/>
                    <a:pt x="1" y="136"/>
                    <a:pt x="48" y="220"/>
                  </a:cubicBezTo>
                  <a:cubicBezTo>
                    <a:pt x="108" y="363"/>
                    <a:pt x="144" y="517"/>
                    <a:pt x="203" y="660"/>
                  </a:cubicBezTo>
                  <a:cubicBezTo>
                    <a:pt x="232" y="736"/>
                    <a:pt x="291" y="790"/>
                    <a:pt x="362" y="790"/>
                  </a:cubicBezTo>
                  <a:cubicBezTo>
                    <a:pt x="380" y="790"/>
                    <a:pt x="398" y="786"/>
                    <a:pt x="417" y="779"/>
                  </a:cubicBezTo>
                  <a:cubicBezTo>
                    <a:pt x="501" y="755"/>
                    <a:pt x="560" y="660"/>
                    <a:pt x="536" y="577"/>
                  </a:cubicBezTo>
                  <a:cubicBezTo>
                    <a:pt x="477" y="422"/>
                    <a:pt x="429" y="279"/>
                    <a:pt x="370" y="124"/>
                  </a:cubicBezTo>
                  <a:cubicBezTo>
                    <a:pt x="350" y="54"/>
                    <a:pt x="278" y="0"/>
                    <a:pt x="2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p:nvPr/>
          </p:nvSpPr>
          <p:spPr>
            <a:xfrm>
              <a:off x="2231770" y="577617"/>
              <a:ext cx="51473" cy="43866"/>
            </a:xfrm>
            <a:custGeom>
              <a:rect b="b" l="l" r="r" t="t"/>
              <a:pathLst>
                <a:path extrusionOk="0" h="519" w="609">
                  <a:moveTo>
                    <a:pt x="208" y="1"/>
                  </a:moveTo>
                  <a:cubicBezTo>
                    <a:pt x="147" y="1"/>
                    <a:pt x="81" y="38"/>
                    <a:pt x="48" y="87"/>
                  </a:cubicBezTo>
                  <a:cubicBezTo>
                    <a:pt x="1" y="182"/>
                    <a:pt x="37" y="266"/>
                    <a:pt x="108" y="325"/>
                  </a:cubicBezTo>
                  <a:cubicBezTo>
                    <a:pt x="179" y="385"/>
                    <a:pt x="251" y="444"/>
                    <a:pt x="334" y="492"/>
                  </a:cubicBezTo>
                  <a:cubicBezTo>
                    <a:pt x="357" y="511"/>
                    <a:pt x="384" y="519"/>
                    <a:pt x="413" y="519"/>
                  </a:cubicBezTo>
                  <a:cubicBezTo>
                    <a:pt x="474" y="519"/>
                    <a:pt x="540" y="481"/>
                    <a:pt x="572" y="432"/>
                  </a:cubicBezTo>
                  <a:cubicBezTo>
                    <a:pt x="608" y="337"/>
                    <a:pt x="584" y="254"/>
                    <a:pt x="513" y="194"/>
                  </a:cubicBezTo>
                  <a:cubicBezTo>
                    <a:pt x="429" y="135"/>
                    <a:pt x="358" y="75"/>
                    <a:pt x="287" y="27"/>
                  </a:cubicBezTo>
                  <a:cubicBezTo>
                    <a:pt x="264" y="9"/>
                    <a:pt x="237" y="1"/>
                    <a:pt x="2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
            <p:cNvSpPr/>
            <p:nvPr/>
          </p:nvSpPr>
          <p:spPr>
            <a:xfrm>
              <a:off x="2261014" y="520565"/>
              <a:ext cx="64489" cy="29244"/>
            </a:xfrm>
            <a:custGeom>
              <a:rect b="b" l="l" r="r" t="t"/>
              <a:pathLst>
                <a:path extrusionOk="0" h="346" w="763">
                  <a:moveTo>
                    <a:pt x="226" y="0"/>
                  </a:moveTo>
                  <a:cubicBezTo>
                    <a:pt x="0" y="0"/>
                    <a:pt x="0" y="345"/>
                    <a:pt x="226" y="345"/>
                  </a:cubicBezTo>
                  <a:lnTo>
                    <a:pt x="536" y="345"/>
                  </a:lnTo>
                  <a:cubicBezTo>
                    <a:pt x="762" y="345"/>
                    <a:pt x="762" y="0"/>
                    <a:pt x="5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
            <p:cNvSpPr/>
            <p:nvPr/>
          </p:nvSpPr>
          <p:spPr>
            <a:xfrm>
              <a:off x="2297189" y="437481"/>
              <a:ext cx="54431" cy="33301"/>
            </a:xfrm>
            <a:custGeom>
              <a:rect b="b" l="l" r="r" t="t"/>
              <a:pathLst>
                <a:path extrusionOk="0" h="394" w="644">
                  <a:moveTo>
                    <a:pt x="465" y="1"/>
                  </a:moveTo>
                  <a:cubicBezTo>
                    <a:pt x="450" y="1"/>
                    <a:pt x="434" y="3"/>
                    <a:pt x="417" y="7"/>
                  </a:cubicBezTo>
                  <a:cubicBezTo>
                    <a:pt x="334" y="19"/>
                    <a:pt x="227" y="42"/>
                    <a:pt x="132" y="66"/>
                  </a:cubicBezTo>
                  <a:cubicBezTo>
                    <a:pt x="48" y="78"/>
                    <a:pt x="1" y="185"/>
                    <a:pt x="13" y="269"/>
                  </a:cubicBezTo>
                  <a:cubicBezTo>
                    <a:pt x="42" y="348"/>
                    <a:pt x="105" y="394"/>
                    <a:pt x="179" y="394"/>
                  </a:cubicBezTo>
                  <a:cubicBezTo>
                    <a:pt x="195" y="394"/>
                    <a:pt x="211" y="392"/>
                    <a:pt x="227" y="388"/>
                  </a:cubicBezTo>
                  <a:cubicBezTo>
                    <a:pt x="310" y="376"/>
                    <a:pt x="417" y="340"/>
                    <a:pt x="513" y="328"/>
                  </a:cubicBezTo>
                  <a:cubicBezTo>
                    <a:pt x="596" y="316"/>
                    <a:pt x="644" y="209"/>
                    <a:pt x="632" y="126"/>
                  </a:cubicBezTo>
                  <a:cubicBezTo>
                    <a:pt x="602" y="47"/>
                    <a:pt x="540" y="1"/>
                    <a:pt x="4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
            <p:cNvSpPr/>
            <p:nvPr/>
          </p:nvSpPr>
          <p:spPr>
            <a:xfrm>
              <a:off x="2137191" y="807599"/>
              <a:ext cx="58488" cy="51895"/>
            </a:xfrm>
            <a:custGeom>
              <a:rect b="b" l="l" r="r" t="t"/>
              <a:pathLst>
                <a:path extrusionOk="0" h="614" w="692">
                  <a:moveTo>
                    <a:pt x="175" y="0"/>
                  </a:moveTo>
                  <a:cubicBezTo>
                    <a:pt x="132" y="0"/>
                    <a:pt x="90" y="15"/>
                    <a:pt x="60" y="45"/>
                  </a:cubicBezTo>
                  <a:cubicBezTo>
                    <a:pt x="1" y="104"/>
                    <a:pt x="1" y="223"/>
                    <a:pt x="60" y="283"/>
                  </a:cubicBezTo>
                  <a:cubicBezTo>
                    <a:pt x="167" y="378"/>
                    <a:pt x="275" y="474"/>
                    <a:pt x="382" y="569"/>
                  </a:cubicBezTo>
                  <a:cubicBezTo>
                    <a:pt x="417" y="599"/>
                    <a:pt x="462" y="613"/>
                    <a:pt x="505" y="613"/>
                  </a:cubicBezTo>
                  <a:cubicBezTo>
                    <a:pt x="548" y="613"/>
                    <a:pt x="590" y="599"/>
                    <a:pt x="620" y="569"/>
                  </a:cubicBezTo>
                  <a:cubicBezTo>
                    <a:pt x="679" y="509"/>
                    <a:pt x="691" y="390"/>
                    <a:pt x="620" y="331"/>
                  </a:cubicBezTo>
                  <a:cubicBezTo>
                    <a:pt x="513" y="235"/>
                    <a:pt x="405" y="140"/>
                    <a:pt x="298" y="45"/>
                  </a:cubicBezTo>
                  <a:cubicBezTo>
                    <a:pt x="263" y="15"/>
                    <a:pt x="218" y="0"/>
                    <a:pt x="1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
            <p:cNvSpPr/>
            <p:nvPr/>
          </p:nvSpPr>
          <p:spPr>
            <a:xfrm>
              <a:off x="2204638" y="771931"/>
              <a:ext cx="41330" cy="42683"/>
            </a:xfrm>
            <a:custGeom>
              <a:rect b="b" l="l" r="r" t="t"/>
              <a:pathLst>
                <a:path extrusionOk="0" h="505" w="489">
                  <a:moveTo>
                    <a:pt x="185" y="1"/>
                  </a:moveTo>
                  <a:cubicBezTo>
                    <a:pt x="138" y="1"/>
                    <a:pt x="91" y="19"/>
                    <a:pt x="60" y="50"/>
                  </a:cubicBezTo>
                  <a:cubicBezTo>
                    <a:pt x="0" y="110"/>
                    <a:pt x="0" y="217"/>
                    <a:pt x="60" y="288"/>
                  </a:cubicBezTo>
                  <a:cubicBezTo>
                    <a:pt x="96" y="348"/>
                    <a:pt x="143" y="407"/>
                    <a:pt x="191" y="455"/>
                  </a:cubicBezTo>
                  <a:cubicBezTo>
                    <a:pt x="219" y="489"/>
                    <a:pt x="261" y="504"/>
                    <a:pt x="304" y="504"/>
                  </a:cubicBezTo>
                  <a:cubicBezTo>
                    <a:pt x="351" y="504"/>
                    <a:pt x="398" y="486"/>
                    <a:pt x="429" y="455"/>
                  </a:cubicBezTo>
                  <a:cubicBezTo>
                    <a:pt x="489" y="384"/>
                    <a:pt x="489" y="288"/>
                    <a:pt x="429" y="217"/>
                  </a:cubicBezTo>
                  <a:cubicBezTo>
                    <a:pt x="381" y="157"/>
                    <a:pt x="334" y="98"/>
                    <a:pt x="298" y="50"/>
                  </a:cubicBezTo>
                  <a:cubicBezTo>
                    <a:pt x="270" y="16"/>
                    <a:pt x="228" y="1"/>
                    <a:pt x="1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p:nvPr/>
          </p:nvSpPr>
          <p:spPr>
            <a:xfrm>
              <a:off x="2257971" y="716739"/>
              <a:ext cx="52402" cy="47669"/>
            </a:xfrm>
            <a:custGeom>
              <a:rect b="b" l="l" r="r" t="t"/>
              <a:pathLst>
                <a:path extrusionOk="0" h="564" w="620">
                  <a:moveTo>
                    <a:pt x="181" y="0"/>
                  </a:moveTo>
                  <a:cubicBezTo>
                    <a:pt x="150" y="0"/>
                    <a:pt x="120" y="8"/>
                    <a:pt x="96" y="25"/>
                  </a:cubicBezTo>
                  <a:cubicBezTo>
                    <a:pt x="36" y="84"/>
                    <a:pt x="0" y="167"/>
                    <a:pt x="48" y="263"/>
                  </a:cubicBezTo>
                  <a:cubicBezTo>
                    <a:pt x="108" y="382"/>
                    <a:pt x="215" y="477"/>
                    <a:pt x="334" y="536"/>
                  </a:cubicBezTo>
                  <a:cubicBezTo>
                    <a:pt x="360" y="554"/>
                    <a:pt x="394" y="564"/>
                    <a:pt x="427" y="564"/>
                  </a:cubicBezTo>
                  <a:cubicBezTo>
                    <a:pt x="484" y="564"/>
                    <a:pt x="542" y="537"/>
                    <a:pt x="572" y="477"/>
                  </a:cubicBezTo>
                  <a:cubicBezTo>
                    <a:pt x="620" y="406"/>
                    <a:pt x="596" y="286"/>
                    <a:pt x="512" y="239"/>
                  </a:cubicBezTo>
                  <a:cubicBezTo>
                    <a:pt x="500" y="227"/>
                    <a:pt x="465" y="215"/>
                    <a:pt x="453" y="215"/>
                  </a:cubicBezTo>
                  <a:lnTo>
                    <a:pt x="441" y="203"/>
                  </a:lnTo>
                  <a:lnTo>
                    <a:pt x="405" y="167"/>
                  </a:lnTo>
                  <a:lnTo>
                    <a:pt x="381" y="144"/>
                  </a:lnTo>
                  <a:cubicBezTo>
                    <a:pt x="375" y="133"/>
                    <a:pt x="372" y="130"/>
                    <a:pt x="371" y="130"/>
                  </a:cubicBezTo>
                  <a:lnTo>
                    <a:pt x="371" y="130"/>
                  </a:lnTo>
                  <a:cubicBezTo>
                    <a:pt x="371" y="130"/>
                    <a:pt x="371" y="131"/>
                    <a:pt x="372" y="133"/>
                  </a:cubicBezTo>
                  <a:lnTo>
                    <a:pt x="372" y="133"/>
                  </a:lnTo>
                  <a:cubicBezTo>
                    <a:pt x="354" y="113"/>
                    <a:pt x="344" y="94"/>
                    <a:pt x="334" y="84"/>
                  </a:cubicBezTo>
                  <a:cubicBezTo>
                    <a:pt x="303" y="29"/>
                    <a:pt x="240" y="0"/>
                    <a:pt x="1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
            <p:cNvSpPr/>
            <p:nvPr/>
          </p:nvSpPr>
          <p:spPr>
            <a:xfrm>
              <a:off x="2298203" y="628668"/>
              <a:ext cx="45387" cy="39978"/>
            </a:xfrm>
            <a:custGeom>
              <a:rect b="b" l="l" r="r" t="t"/>
              <a:pathLst>
                <a:path extrusionOk="0" h="473" w="537">
                  <a:moveTo>
                    <a:pt x="192" y="1"/>
                  </a:moveTo>
                  <a:cubicBezTo>
                    <a:pt x="151" y="1"/>
                    <a:pt x="111" y="16"/>
                    <a:pt x="84" y="55"/>
                  </a:cubicBezTo>
                  <a:cubicBezTo>
                    <a:pt x="24" y="114"/>
                    <a:pt x="1" y="233"/>
                    <a:pt x="84" y="293"/>
                  </a:cubicBezTo>
                  <a:cubicBezTo>
                    <a:pt x="120" y="328"/>
                    <a:pt x="167" y="376"/>
                    <a:pt x="227" y="424"/>
                  </a:cubicBezTo>
                  <a:cubicBezTo>
                    <a:pt x="258" y="455"/>
                    <a:pt x="305" y="473"/>
                    <a:pt x="352" y="473"/>
                  </a:cubicBezTo>
                  <a:cubicBezTo>
                    <a:pt x="395" y="473"/>
                    <a:pt x="437" y="458"/>
                    <a:pt x="465" y="424"/>
                  </a:cubicBezTo>
                  <a:cubicBezTo>
                    <a:pt x="525" y="352"/>
                    <a:pt x="536" y="245"/>
                    <a:pt x="465" y="185"/>
                  </a:cubicBezTo>
                  <a:cubicBezTo>
                    <a:pt x="417" y="138"/>
                    <a:pt x="382" y="90"/>
                    <a:pt x="322" y="55"/>
                  </a:cubicBezTo>
                  <a:cubicBezTo>
                    <a:pt x="290" y="22"/>
                    <a:pt x="240" y="1"/>
                    <a:pt x="1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
            <p:cNvSpPr/>
            <p:nvPr/>
          </p:nvSpPr>
          <p:spPr>
            <a:xfrm>
              <a:off x="2337505" y="561305"/>
              <a:ext cx="51388" cy="37273"/>
            </a:xfrm>
            <a:custGeom>
              <a:rect b="b" l="l" r="r" t="t"/>
              <a:pathLst>
                <a:path extrusionOk="0" h="441" w="608">
                  <a:moveTo>
                    <a:pt x="184" y="1"/>
                  </a:moveTo>
                  <a:cubicBezTo>
                    <a:pt x="104" y="1"/>
                    <a:pt x="32" y="56"/>
                    <a:pt x="12" y="137"/>
                  </a:cubicBezTo>
                  <a:cubicBezTo>
                    <a:pt x="0" y="220"/>
                    <a:pt x="48" y="316"/>
                    <a:pt x="131" y="340"/>
                  </a:cubicBezTo>
                  <a:cubicBezTo>
                    <a:pt x="226" y="363"/>
                    <a:pt x="298" y="399"/>
                    <a:pt x="393" y="435"/>
                  </a:cubicBezTo>
                  <a:cubicBezTo>
                    <a:pt x="405" y="438"/>
                    <a:pt x="418" y="440"/>
                    <a:pt x="431" y="440"/>
                  </a:cubicBezTo>
                  <a:cubicBezTo>
                    <a:pt x="506" y="440"/>
                    <a:pt x="585" y="385"/>
                    <a:pt x="595" y="304"/>
                  </a:cubicBezTo>
                  <a:cubicBezTo>
                    <a:pt x="607" y="220"/>
                    <a:pt x="572" y="137"/>
                    <a:pt x="476" y="101"/>
                  </a:cubicBezTo>
                  <a:cubicBezTo>
                    <a:pt x="381" y="66"/>
                    <a:pt x="310" y="42"/>
                    <a:pt x="226" y="6"/>
                  </a:cubicBezTo>
                  <a:cubicBezTo>
                    <a:pt x="212" y="3"/>
                    <a:pt x="198" y="1"/>
                    <a:pt x="1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
            <p:cNvSpPr/>
            <p:nvPr/>
          </p:nvSpPr>
          <p:spPr>
            <a:xfrm>
              <a:off x="2357621" y="498421"/>
              <a:ext cx="44288" cy="37273"/>
            </a:xfrm>
            <a:custGeom>
              <a:rect b="b" l="l" r="r" t="t"/>
              <a:pathLst>
                <a:path extrusionOk="0" h="441" w="524">
                  <a:moveTo>
                    <a:pt x="191" y="0"/>
                  </a:moveTo>
                  <a:cubicBezTo>
                    <a:pt x="155" y="0"/>
                    <a:pt x="107" y="12"/>
                    <a:pt x="72" y="48"/>
                  </a:cubicBezTo>
                  <a:cubicBezTo>
                    <a:pt x="36" y="107"/>
                    <a:pt x="0" y="226"/>
                    <a:pt x="72" y="286"/>
                  </a:cubicBezTo>
                  <a:cubicBezTo>
                    <a:pt x="119" y="322"/>
                    <a:pt x="167" y="357"/>
                    <a:pt x="214" y="405"/>
                  </a:cubicBezTo>
                  <a:cubicBezTo>
                    <a:pt x="238" y="429"/>
                    <a:pt x="286" y="441"/>
                    <a:pt x="334" y="441"/>
                  </a:cubicBezTo>
                  <a:cubicBezTo>
                    <a:pt x="369" y="441"/>
                    <a:pt x="417" y="429"/>
                    <a:pt x="453" y="405"/>
                  </a:cubicBezTo>
                  <a:cubicBezTo>
                    <a:pt x="512" y="345"/>
                    <a:pt x="524" y="226"/>
                    <a:pt x="453" y="167"/>
                  </a:cubicBezTo>
                  <a:cubicBezTo>
                    <a:pt x="405" y="119"/>
                    <a:pt x="357" y="83"/>
                    <a:pt x="310" y="48"/>
                  </a:cubicBezTo>
                  <a:cubicBezTo>
                    <a:pt x="286" y="12"/>
                    <a:pt x="238" y="0"/>
                    <a:pt x="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
            <p:cNvSpPr/>
            <p:nvPr/>
          </p:nvSpPr>
          <p:spPr>
            <a:xfrm>
              <a:off x="2186551" y="910461"/>
              <a:ext cx="48345" cy="45049"/>
            </a:xfrm>
            <a:custGeom>
              <a:rect b="b" l="l" r="r" t="t"/>
              <a:pathLst>
                <a:path extrusionOk="0" h="533" w="572">
                  <a:moveTo>
                    <a:pt x="180" y="0"/>
                  </a:moveTo>
                  <a:cubicBezTo>
                    <a:pt x="139" y="0"/>
                    <a:pt x="99" y="16"/>
                    <a:pt x="72" y="54"/>
                  </a:cubicBezTo>
                  <a:cubicBezTo>
                    <a:pt x="12" y="114"/>
                    <a:pt x="0" y="209"/>
                    <a:pt x="72" y="292"/>
                  </a:cubicBezTo>
                  <a:lnTo>
                    <a:pt x="274" y="483"/>
                  </a:lnTo>
                  <a:cubicBezTo>
                    <a:pt x="305" y="514"/>
                    <a:pt x="352" y="532"/>
                    <a:pt x="399" y="532"/>
                  </a:cubicBezTo>
                  <a:cubicBezTo>
                    <a:pt x="442" y="532"/>
                    <a:pt x="484" y="517"/>
                    <a:pt x="512" y="483"/>
                  </a:cubicBezTo>
                  <a:cubicBezTo>
                    <a:pt x="572" y="411"/>
                    <a:pt x="572" y="304"/>
                    <a:pt x="512" y="245"/>
                  </a:cubicBezTo>
                  <a:lnTo>
                    <a:pt x="310" y="54"/>
                  </a:lnTo>
                  <a:cubicBezTo>
                    <a:pt x="277" y="22"/>
                    <a:pt x="228" y="0"/>
                    <a:pt x="1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
            <p:cNvSpPr/>
            <p:nvPr/>
          </p:nvSpPr>
          <p:spPr>
            <a:xfrm>
              <a:off x="2251885" y="850451"/>
              <a:ext cx="35329" cy="51726"/>
            </a:xfrm>
            <a:custGeom>
              <a:rect b="b" l="l" r="r" t="t"/>
              <a:pathLst>
                <a:path extrusionOk="0" h="612" w="418">
                  <a:moveTo>
                    <a:pt x="167" y="0"/>
                  </a:moveTo>
                  <a:cubicBezTo>
                    <a:pt x="155" y="0"/>
                    <a:pt x="144" y="1"/>
                    <a:pt x="132" y="2"/>
                  </a:cubicBezTo>
                  <a:cubicBezTo>
                    <a:pt x="49" y="26"/>
                    <a:pt x="1" y="121"/>
                    <a:pt x="13" y="205"/>
                  </a:cubicBezTo>
                  <a:cubicBezTo>
                    <a:pt x="37" y="300"/>
                    <a:pt x="61" y="407"/>
                    <a:pt x="72" y="490"/>
                  </a:cubicBezTo>
                  <a:cubicBezTo>
                    <a:pt x="93" y="574"/>
                    <a:pt x="169" y="612"/>
                    <a:pt x="252" y="612"/>
                  </a:cubicBezTo>
                  <a:cubicBezTo>
                    <a:pt x="263" y="612"/>
                    <a:pt x="275" y="611"/>
                    <a:pt x="287" y="609"/>
                  </a:cubicBezTo>
                  <a:cubicBezTo>
                    <a:pt x="370" y="586"/>
                    <a:pt x="418" y="490"/>
                    <a:pt x="406" y="407"/>
                  </a:cubicBezTo>
                  <a:cubicBezTo>
                    <a:pt x="382" y="312"/>
                    <a:pt x="358" y="205"/>
                    <a:pt x="346" y="121"/>
                  </a:cubicBezTo>
                  <a:cubicBezTo>
                    <a:pt x="325" y="38"/>
                    <a:pt x="250" y="0"/>
                    <a:pt x="1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
            <p:cNvSpPr/>
            <p:nvPr/>
          </p:nvSpPr>
          <p:spPr>
            <a:xfrm>
              <a:off x="2289075" y="803035"/>
              <a:ext cx="53670" cy="57220"/>
            </a:xfrm>
            <a:custGeom>
              <a:rect b="b" l="l" r="r" t="t"/>
              <a:pathLst>
                <a:path extrusionOk="0" h="677" w="635">
                  <a:moveTo>
                    <a:pt x="223" y="0"/>
                  </a:moveTo>
                  <a:cubicBezTo>
                    <a:pt x="109" y="0"/>
                    <a:pt x="0" y="116"/>
                    <a:pt x="73" y="254"/>
                  </a:cubicBezTo>
                  <a:cubicBezTo>
                    <a:pt x="132" y="373"/>
                    <a:pt x="204" y="468"/>
                    <a:pt x="263" y="587"/>
                  </a:cubicBezTo>
                  <a:cubicBezTo>
                    <a:pt x="297" y="651"/>
                    <a:pt x="350" y="677"/>
                    <a:pt x="403" y="677"/>
                  </a:cubicBezTo>
                  <a:cubicBezTo>
                    <a:pt x="518" y="677"/>
                    <a:pt x="634" y="555"/>
                    <a:pt x="561" y="432"/>
                  </a:cubicBezTo>
                  <a:cubicBezTo>
                    <a:pt x="502" y="313"/>
                    <a:pt x="430" y="206"/>
                    <a:pt x="371" y="87"/>
                  </a:cubicBezTo>
                  <a:cubicBezTo>
                    <a:pt x="332" y="26"/>
                    <a:pt x="277" y="0"/>
                    <a:pt x="2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
            <p:cNvSpPr/>
            <p:nvPr/>
          </p:nvSpPr>
          <p:spPr>
            <a:xfrm>
              <a:off x="2341477" y="726374"/>
              <a:ext cx="43359" cy="60770"/>
            </a:xfrm>
            <a:custGeom>
              <a:rect b="b" l="l" r="r" t="t"/>
              <a:pathLst>
                <a:path extrusionOk="0" h="719" w="513">
                  <a:moveTo>
                    <a:pt x="186" y="0"/>
                  </a:moveTo>
                  <a:cubicBezTo>
                    <a:pt x="172" y="0"/>
                    <a:pt x="158" y="2"/>
                    <a:pt x="144" y="6"/>
                  </a:cubicBezTo>
                  <a:cubicBezTo>
                    <a:pt x="60" y="30"/>
                    <a:pt x="1" y="125"/>
                    <a:pt x="24" y="220"/>
                  </a:cubicBezTo>
                  <a:cubicBezTo>
                    <a:pt x="72" y="339"/>
                    <a:pt x="120" y="458"/>
                    <a:pt x="155" y="589"/>
                  </a:cubicBezTo>
                  <a:cubicBezTo>
                    <a:pt x="184" y="665"/>
                    <a:pt x="251" y="719"/>
                    <a:pt x="319" y="719"/>
                  </a:cubicBezTo>
                  <a:cubicBezTo>
                    <a:pt x="336" y="719"/>
                    <a:pt x="353" y="715"/>
                    <a:pt x="370" y="708"/>
                  </a:cubicBezTo>
                  <a:cubicBezTo>
                    <a:pt x="441" y="684"/>
                    <a:pt x="513" y="589"/>
                    <a:pt x="489" y="506"/>
                  </a:cubicBezTo>
                  <a:cubicBezTo>
                    <a:pt x="441" y="387"/>
                    <a:pt x="394" y="268"/>
                    <a:pt x="358" y="125"/>
                  </a:cubicBezTo>
                  <a:cubicBezTo>
                    <a:pt x="327" y="54"/>
                    <a:pt x="263" y="0"/>
                    <a:pt x="1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
            <p:cNvSpPr/>
            <p:nvPr/>
          </p:nvSpPr>
          <p:spPr>
            <a:xfrm>
              <a:off x="2370637" y="663152"/>
              <a:ext cx="43359" cy="43866"/>
            </a:xfrm>
            <a:custGeom>
              <a:rect b="b" l="l" r="r" t="t"/>
              <a:pathLst>
                <a:path extrusionOk="0" h="519" w="513">
                  <a:moveTo>
                    <a:pt x="188" y="1"/>
                  </a:moveTo>
                  <a:cubicBezTo>
                    <a:pt x="158" y="1"/>
                    <a:pt x="126" y="9"/>
                    <a:pt x="96" y="28"/>
                  </a:cubicBezTo>
                  <a:cubicBezTo>
                    <a:pt x="25" y="75"/>
                    <a:pt x="1" y="194"/>
                    <a:pt x="37" y="266"/>
                  </a:cubicBezTo>
                  <a:cubicBezTo>
                    <a:pt x="84" y="325"/>
                    <a:pt x="120" y="385"/>
                    <a:pt x="156" y="432"/>
                  </a:cubicBezTo>
                  <a:cubicBezTo>
                    <a:pt x="188" y="481"/>
                    <a:pt x="249" y="519"/>
                    <a:pt x="310" y="519"/>
                  </a:cubicBezTo>
                  <a:cubicBezTo>
                    <a:pt x="339" y="519"/>
                    <a:pt x="367" y="511"/>
                    <a:pt x="394" y="492"/>
                  </a:cubicBezTo>
                  <a:cubicBezTo>
                    <a:pt x="477" y="444"/>
                    <a:pt x="513" y="337"/>
                    <a:pt x="453" y="254"/>
                  </a:cubicBezTo>
                  <a:cubicBezTo>
                    <a:pt x="418" y="194"/>
                    <a:pt x="382" y="135"/>
                    <a:pt x="334" y="87"/>
                  </a:cubicBezTo>
                  <a:cubicBezTo>
                    <a:pt x="310" y="38"/>
                    <a:pt x="252" y="1"/>
                    <a:pt x="1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3" name="Google Shape;173;p3"/>
          <p:cNvSpPr/>
          <p:nvPr/>
        </p:nvSpPr>
        <p:spPr>
          <a:xfrm>
            <a:off x="2661486" y="4103484"/>
            <a:ext cx="512976" cy="424991"/>
          </a:xfrm>
          <a:custGeom>
            <a:rect b="b" l="l" r="r" t="t"/>
            <a:pathLst>
              <a:path extrusionOk="0" h="3700" w="4466">
                <a:moveTo>
                  <a:pt x="2099" y="0"/>
                </a:moveTo>
                <a:cubicBezTo>
                  <a:pt x="1932" y="0"/>
                  <a:pt x="1765" y="17"/>
                  <a:pt x="1602" y="52"/>
                </a:cubicBezTo>
                <a:lnTo>
                  <a:pt x="1602" y="52"/>
                </a:lnTo>
                <a:lnTo>
                  <a:pt x="1739" y="14"/>
                </a:lnTo>
                <a:lnTo>
                  <a:pt x="1739" y="14"/>
                </a:lnTo>
                <a:cubicBezTo>
                  <a:pt x="1060" y="121"/>
                  <a:pt x="393" y="538"/>
                  <a:pt x="167" y="1192"/>
                </a:cubicBezTo>
                <a:cubicBezTo>
                  <a:pt x="0" y="1645"/>
                  <a:pt x="60" y="2145"/>
                  <a:pt x="286" y="2562"/>
                </a:cubicBezTo>
                <a:cubicBezTo>
                  <a:pt x="512" y="2978"/>
                  <a:pt x="881" y="3312"/>
                  <a:pt x="1310" y="3502"/>
                </a:cubicBezTo>
                <a:cubicBezTo>
                  <a:pt x="1613" y="3632"/>
                  <a:pt x="1943" y="3700"/>
                  <a:pt x="2270" y="3700"/>
                </a:cubicBezTo>
                <a:cubicBezTo>
                  <a:pt x="2752" y="3700"/>
                  <a:pt x="3227" y="3553"/>
                  <a:pt x="3596" y="3240"/>
                </a:cubicBezTo>
                <a:cubicBezTo>
                  <a:pt x="4227" y="2728"/>
                  <a:pt x="4465" y="1752"/>
                  <a:pt x="4060" y="1061"/>
                </a:cubicBezTo>
                <a:cubicBezTo>
                  <a:pt x="3941" y="835"/>
                  <a:pt x="3763" y="645"/>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
          <p:cNvSpPr txBox="1"/>
          <p:nvPr>
            <p:ph type="title"/>
          </p:nvPr>
        </p:nvSpPr>
        <p:spPr>
          <a:xfrm>
            <a:off x="2044475" y="1573147"/>
            <a:ext cx="4428000" cy="1222200"/>
          </a:xfrm>
          <a:prstGeom prst="rect">
            <a:avLst/>
          </a:prstGeom>
        </p:spPr>
        <p:txBody>
          <a:bodyPr anchorCtr="0" anchor="t" bIns="0" lIns="0" spcFirstLastPara="1" rIns="0" wrap="square" tIns="0">
            <a:noAutofit/>
          </a:bodyPr>
          <a:lstStyle>
            <a:lvl1pPr lvl="0" rtl="0" algn="r">
              <a:lnSpc>
                <a:spcPct val="70000"/>
              </a:lnSpc>
              <a:spcBef>
                <a:spcPts val="0"/>
              </a:spcBef>
              <a:spcAft>
                <a:spcPts val="0"/>
              </a:spcAft>
              <a:buSzPts val="3600"/>
              <a:buNone/>
              <a:defRPr sz="6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75" name="Google Shape;175;p3"/>
          <p:cNvSpPr txBox="1"/>
          <p:nvPr>
            <p:ph idx="1" type="subTitle"/>
          </p:nvPr>
        </p:nvSpPr>
        <p:spPr>
          <a:xfrm>
            <a:off x="2841725" y="3044954"/>
            <a:ext cx="3630600" cy="5472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76" name="Google Shape;176;p3"/>
          <p:cNvSpPr txBox="1"/>
          <p:nvPr>
            <p:ph hasCustomPrompt="1" idx="2" type="title"/>
          </p:nvPr>
        </p:nvSpPr>
        <p:spPr>
          <a:xfrm>
            <a:off x="6875650" y="1719125"/>
            <a:ext cx="1576800" cy="1157700"/>
          </a:xfrm>
          <a:prstGeom prst="rect">
            <a:avLst/>
          </a:prstGeom>
        </p:spPr>
        <p:txBody>
          <a:bodyPr anchorCtr="0" anchor="ctr" bIns="0" lIns="0" spcFirstLastPara="1" rIns="0" wrap="square" tIns="0">
            <a:noAutofit/>
          </a:bodyPr>
          <a:lstStyle>
            <a:lvl1pPr lvl="0" rtl="0" algn="ctr">
              <a:spcBef>
                <a:spcPts val="0"/>
              </a:spcBef>
              <a:spcAft>
                <a:spcPts val="0"/>
              </a:spcAft>
              <a:buSzPts val="12000"/>
              <a:buNone/>
              <a:defRPr sz="6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8">
    <p:spTree>
      <p:nvGrpSpPr>
        <p:cNvPr id="1125" name="Shape 1125"/>
        <p:cNvGrpSpPr/>
        <p:nvPr/>
      </p:nvGrpSpPr>
      <p:grpSpPr>
        <a:xfrm>
          <a:off x="0" y="0"/>
          <a:ext cx="0" cy="0"/>
          <a:chOff x="0" y="0"/>
          <a:chExt cx="0" cy="0"/>
        </a:xfrm>
      </p:grpSpPr>
      <p:sp>
        <p:nvSpPr>
          <p:cNvPr id="1126" name="Google Shape;1126;p21"/>
          <p:cNvSpPr/>
          <p:nvPr/>
        </p:nvSpPr>
        <p:spPr>
          <a:xfrm flipH="1" rot="10800000">
            <a:off x="-709275" y="-48575"/>
            <a:ext cx="3284538" cy="1337403"/>
          </a:xfrm>
          <a:custGeom>
            <a:rect b="b" l="l" r="r" t="t"/>
            <a:pathLst>
              <a:path extrusionOk="0" h="13347" w="32779">
                <a:moveTo>
                  <a:pt x="12484" y="0"/>
                </a:moveTo>
                <a:cubicBezTo>
                  <a:pt x="11426" y="0"/>
                  <a:pt x="10371" y="246"/>
                  <a:pt x="9418" y="702"/>
                </a:cubicBezTo>
                <a:cubicBezTo>
                  <a:pt x="9418" y="702"/>
                  <a:pt x="6632" y="2179"/>
                  <a:pt x="5072" y="4274"/>
                </a:cubicBezTo>
                <a:cubicBezTo>
                  <a:pt x="3547" y="6307"/>
                  <a:pt x="2057" y="7065"/>
                  <a:pt x="691" y="7065"/>
                </a:cubicBezTo>
                <a:cubicBezTo>
                  <a:pt x="457" y="7065"/>
                  <a:pt x="227" y="7042"/>
                  <a:pt x="0" y="7001"/>
                </a:cubicBezTo>
                <a:lnTo>
                  <a:pt x="0" y="13347"/>
                </a:lnTo>
                <a:lnTo>
                  <a:pt x="32778" y="13347"/>
                </a:lnTo>
                <a:cubicBezTo>
                  <a:pt x="32528" y="12930"/>
                  <a:pt x="32290" y="12513"/>
                  <a:pt x="32040" y="12108"/>
                </a:cubicBezTo>
                <a:cubicBezTo>
                  <a:pt x="31730" y="11620"/>
                  <a:pt x="31409" y="11120"/>
                  <a:pt x="31076" y="10644"/>
                </a:cubicBezTo>
                <a:cubicBezTo>
                  <a:pt x="30433" y="9751"/>
                  <a:pt x="29706" y="8894"/>
                  <a:pt x="28813" y="8239"/>
                </a:cubicBezTo>
                <a:cubicBezTo>
                  <a:pt x="28373" y="7929"/>
                  <a:pt x="27897" y="7655"/>
                  <a:pt x="27397" y="7477"/>
                </a:cubicBezTo>
                <a:cubicBezTo>
                  <a:pt x="26801" y="7274"/>
                  <a:pt x="26170" y="7191"/>
                  <a:pt x="25551" y="7191"/>
                </a:cubicBezTo>
                <a:cubicBezTo>
                  <a:pt x="24595" y="7208"/>
                  <a:pt x="23639" y="7391"/>
                  <a:pt x="22688" y="7391"/>
                </a:cubicBezTo>
                <a:cubicBezTo>
                  <a:pt x="22336" y="7391"/>
                  <a:pt x="21985" y="7366"/>
                  <a:pt x="21634" y="7298"/>
                </a:cubicBezTo>
                <a:cubicBezTo>
                  <a:pt x="21074" y="7179"/>
                  <a:pt x="20515" y="6953"/>
                  <a:pt x="20086" y="6560"/>
                </a:cubicBezTo>
                <a:cubicBezTo>
                  <a:pt x="19658" y="6155"/>
                  <a:pt x="19408" y="5619"/>
                  <a:pt x="19169" y="5096"/>
                </a:cubicBezTo>
                <a:cubicBezTo>
                  <a:pt x="18943" y="4572"/>
                  <a:pt x="18753" y="4024"/>
                  <a:pt x="18467" y="3536"/>
                </a:cubicBezTo>
                <a:cubicBezTo>
                  <a:pt x="18193" y="3060"/>
                  <a:pt x="17872" y="2619"/>
                  <a:pt x="17514" y="2238"/>
                </a:cubicBezTo>
                <a:cubicBezTo>
                  <a:pt x="16764" y="1440"/>
                  <a:pt x="15836" y="809"/>
                  <a:pt x="14824" y="428"/>
                </a:cubicBezTo>
                <a:cubicBezTo>
                  <a:pt x="14069" y="138"/>
                  <a:pt x="13276" y="0"/>
                  <a:pt x="124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7" name="Google Shape;1127;p21"/>
          <p:cNvGrpSpPr/>
          <p:nvPr/>
        </p:nvGrpSpPr>
        <p:grpSpPr>
          <a:xfrm rot="3086646">
            <a:off x="24872" y="922036"/>
            <a:ext cx="484901" cy="753924"/>
            <a:chOff x="2080816" y="437481"/>
            <a:chExt cx="333180" cy="518029"/>
          </a:xfrm>
        </p:grpSpPr>
        <p:sp>
          <p:nvSpPr>
            <p:cNvPr id="1128" name="Google Shape;1128;p21"/>
            <p:cNvSpPr/>
            <p:nvPr/>
          </p:nvSpPr>
          <p:spPr>
            <a:xfrm>
              <a:off x="2080816" y="728825"/>
              <a:ext cx="45387" cy="58488"/>
            </a:xfrm>
            <a:custGeom>
              <a:rect b="b" l="l" r="r" t="t"/>
              <a:pathLst>
                <a:path extrusionOk="0" h="692" w="537">
                  <a:moveTo>
                    <a:pt x="196" y="0"/>
                  </a:moveTo>
                  <a:cubicBezTo>
                    <a:pt x="164" y="0"/>
                    <a:pt x="133" y="8"/>
                    <a:pt x="108" y="24"/>
                  </a:cubicBezTo>
                  <a:cubicBezTo>
                    <a:pt x="13" y="72"/>
                    <a:pt x="1" y="179"/>
                    <a:pt x="49" y="263"/>
                  </a:cubicBezTo>
                  <a:cubicBezTo>
                    <a:pt x="96" y="382"/>
                    <a:pt x="156" y="489"/>
                    <a:pt x="191" y="608"/>
                  </a:cubicBezTo>
                  <a:cubicBezTo>
                    <a:pt x="215" y="663"/>
                    <a:pt x="279" y="692"/>
                    <a:pt x="341" y="692"/>
                  </a:cubicBezTo>
                  <a:cubicBezTo>
                    <a:pt x="373" y="692"/>
                    <a:pt x="405" y="684"/>
                    <a:pt x="430" y="667"/>
                  </a:cubicBezTo>
                  <a:cubicBezTo>
                    <a:pt x="525" y="620"/>
                    <a:pt x="537" y="513"/>
                    <a:pt x="489" y="429"/>
                  </a:cubicBezTo>
                  <a:cubicBezTo>
                    <a:pt x="453" y="310"/>
                    <a:pt x="394" y="203"/>
                    <a:pt x="346" y="84"/>
                  </a:cubicBezTo>
                  <a:cubicBezTo>
                    <a:pt x="323" y="29"/>
                    <a:pt x="258" y="0"/>
                    <a:pt x="1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21"/>
            <p:cNvSpPr/>
            <p:nvPr/>
          </p:nvSpPr>
          <p:spPr>
            <a:xfrm>
              <a:off x="2132204" y="695017"/>
              <a:ext cx="48345" cy="64404"/>
            </a:xfrm>
            <a:custGeom>
              <a:rect b="b" l="l" r="r" t="t"/>
              <a:pathLst>
                <a:path extrusionOk="0" h="762" w="572">
                  <a:moveTo>
                    <a:pt x="181" y="1"/>
                  </a:moveTo>
                  <a:cubicBezTo>
                    <a:pt x="150" y="1"/>
                    <a:pt x="120" y="7"/>
                    <a:pt x="95" y="20"/>
                  </a:cubicBezTo>
                  <a:cubicBezTo>
                    <a:pt x="24" y="67"/>
                    <a:pt x="0" y="174"/>
                    <a:pt x="36" y="258"/>
                  </a:cubicBezTo>
                  <a:cubicBezTo>
                    <a:pt x="95" y="401"/>
                    <a:pt x="167" y="543"/>
                    <a:pt x="226" y="674"/>
                  </a:cubicBezTo>
                  <a:cubicBezTo>
                    <a:pt x="256" y="734"/>
                    <a:pt x="314" y="761"/>
                    <a:pt x="371" y="761"/>
                  </a:cubicBezTo>
                  <a:cubicBezTo>
                    <a:pt x="405" y="761"/>
                    <a:pt x="438" y="752"/>
                    <a:pt x="464" y="734"/>
                  </a:cubicBezTo>
                  <a:cubicBezTo>
                    <a:pt x="560" y="698"/>
                    <a:pt x="572" y="591"/>
                    <a:pt x="524" y="496"/>
                  </a:cubicBezTo>
                  <a:cubicBezTo>
                    <a:pt x="464" y="365"/>
                    <a:pt x="393" y="222"/>
                    <a:pt x="334" y="79"/>
                  </a:cubicBezTo>
                  <a:cubicBezTo>
                    <a:pt x="302" y="25"/>
                    <a:pt x="241" y="1"/>
                    <a:pt x="18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21"/>
            <p:cNvSpPr/>
            <p:nvPr/>
          </p:nvSpPr>
          <p:spPr>
            <a:xfrm>
              <a:off x="2190523" y="634838"/>
              <a:ext cx="47416" cy="66771"/>
            </a:xfrm>
            <a:custGeom>
              <a:rect b="b" l="l" r="r" t="t"/>
              <a:pathLst>
                <a:path extrusionOk="0" h="790" w="561">
                  <a:moveTo>
                    <a:pt x="206" y="0"/>
                  </a:moveTo>
                  <a:cubicBezTo>
                    <a:pt x="193" y="0"/>
                    <a:pt x="180" y="2"/>
                    <a:pt x="167" y="5"/>
                  </a:cubicBezTo>
                  <a:cubicBezTo>
                    <a:pt x="72" y="41"/>
                    <a:pt x="1" y="136"/>
                    <a:pt x="48" y="220"/>
                  </a:cubicBezTo>
                  <a:cubicBezTo>
                    <a:pt x="108" y="363"/>
                    <a:pt x="144" y="517"/>
                    <a:pt x="203" y="660"/>
                  </a:cubicBezTo>
                  <a:cubicBezTo>
                    <a:pt x="232" y="736"/>
                    <a:pt x="291" y="790"/>
                    <a:pt x="362" y="790"/>
                  </a:cubicBezTo>
                  <a:cubicBezTo>
                    <a:pt x="380" y="790"/>
                    <a:pt x="398" y="786"/>
                    <a:pt x="417" y="779"/>
                  </a:cubicBezTo>
                  <a:cubicBezTo>
                    <a:pt x="501" y="755"/>
                    <a:pt x="560" y="660"/>
                    <a:pt x="536" y="577"/>
                  </a:cubicBezTo>
                  <a:cubicBezTo>
                    <a:pt x="477" y="422"/>
                    <a:pt x="429" y="279"/>
                    <a:pt x="370" y="124"/>
                  </a:cubicBezTo>
                  <a:cubicBezTo>
                    <a:pt x="350" y="54"/>
                    <a:pt x="278" y="0"/>
                    <a:pt x="2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21"/>
            <p:cNvSpPr/>
            <p:nvPr/>
          </p:nvSpPr>
          <p:spPr>
            <a:xfrm>
              <a:off x="2231770" y="577617"/>
              <a:ext cx="51473" cy="43866"/>
            </a:xfrm>
            <a:custGeom>
              <a:rect b="b" l="l" r="r" t="t"/>
              <a:pathLst>
                <a:path extrusionOk="0" h="519" w="609">
                  <a:moveTo>
                    <a:pt x="208" y="1"/>
                  </a:moveTo>
                  <a:cubicBezTo>
                    <a:pt x="147" y="1"/>
                    <a:pt x="81" y="38"/>
                    <a:pt x="48" y="87"/>
                  </a:cubicBezTo>
                  <a:cubicBezTo>
                    <a:pt x="1" y="182"/>
                    <a:pt x="37" y="266"/>
                    <a:pt x="108" y="325"/>
                  </a:cubicBezTo>
                  <a:cubicBezTo>
                    <a:pt x="179" y="385"/>
                    <a:pt x="251" y="444"/>
                    <a:pt x="334" y="492"/>
                  </a:cubicBezTo>
                  <a:cubicBezTo>
                    <a:pt x="357" y="511"/>
                    <a:pt x="384" y="519"/>
                    <a:pt x="413" y="519"/>
                  </a:cubicBezTo>
                  <a:cubicBezTo>
                    <a:pt x="474" y="519"/>
                    <a:pt x="540" y="481"/>
                    <a:pt x="572" y="432"/>
                  </a:cubicBezTo>
                  <a:cubicBezTo>
                    <a:pt x="608" y="337"/>
                    <a:pt x="584" y="254"/>
                    <a:pt x="513" y="194"/>
                  </a:cubicBezTo>
                  <a:cubicBezTo>
                    <a:pt x="429" y="135"/>
                    <a:pt x="358" y="75"/>
                    <a:pt x="287" y="27"/>
                  </a:cubicBezTo>
                  <a:cubicBezTo>
                    <a:pt x="264" y="9"/>
                    <a:pt x="237" y="1"/>
                    <a:pt x="20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21"/>
            <p:cNvSpPr/>
            <p:nvPr/>
          </p:nvSpPr>
          <p:spPr>
            <a:xfrm>
              <a:off x="2261014" y="520565"/>
              <a:ext cx="64489" cy="29244"/>
            </a:xfrm>
            <a:custGeom>
              <a:rect b="b" l="l" r="r" t="t"/>
              <a:pathLst>
                <a:path extrusionOk="0" h="346" w="763">
                  <a:moveTo>
                    <a:pt x="226" y="0"/>
                  </a:moveTo>
                  <a:cubicBezTo>
                    <a:pt x="0" y="0"/>
                    <a:pt x="0" y="345"/>
                    <a:pt x="226" y="345"/>
                  </a:cubicBezTo>
                  <a:lnTo>
                    <a:pt x="536" y="345"/>
                  </a:lnTo>
                  <a:cubicBezTo>
                    <a:pt x="762" y="345"/>
                    <a:pt x="762" y="0"/>
                    <a:pt x="53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21"/>
            <p:cNvSpPr/>
            <p:nvPr/>
          </p:nvSpPr>
          <p:spPr>
            <a:xfrm>
              <a:off x="2297189" y="437481"/>
              <a:ext cx="54431" cy="33301"/>
            </a:xfrm>
            <a:custGeom>
              <a:rect b="b" l="l" r="r" t="t"/>
              <a:pathLst>
                <a:path extrusionOk="0" h="394" w="644">
                  <a:moveTo>
                    <a:pt x="465" y="1"/>
                  </a:moveTo>
                  <a:cubicBezTo>
                    <a:pt x="450" y="1"/>
                    <a:pt x="434" y="3"/>
                    <a:pt x="417" y="7"/>
                  </a:cubicBezTo>
                  <a:cubicBezTo>
                    <a:pt x="334" y="19"/>
                    <a:pt x="227" y="42"/>
                    <a:pt x="132" y="66"/>
                  </a:cubicBezTo>
                  <a:cubicBezTo>
                    <a:pt x="48" y="78"/>
                    <a:pt x="1" y="185"/>
                    <a:pt x="13" y="269"/>
                  </a:cubicBezTo>
                  <a:cubicBezTo>
                    <a:pt x="42" y="348"/>
                    <a:pt x="105" y="394"/>
                    <a:pt x="179" y="394"/>
                  </a:cubicBezTo>
                  <a:cubicBezTo>
                    <a:pt x="195" y="394"/>
                    <a:pt x="211" y="392"/>
                    <a:pt x="227" y="388"/>
                  </a:cubicBezTo>
                  <a:cubicBezTo>
                    <a:pt x="310" y="376"/>
                    <a:pt x="417" y="340"/>
                    <a:pt x="513" y="328"/>
                  </a:cubicBezTo>
                  <a:cubicBezTo>
                    <a:pt x="596" y="316"/>
                    <a:pt x="644" y="209"/>
                    <a:pt x="632" y="126"/>
                  </a:cubicBezTo>
                  <a:cubicBezTo>
                    <a:pt x="602" y="47"/>
                    <a:pt x="540" y="1"/>
                    <a:pt x="4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21"/>
            <p:cNvSpPr/>
            <p:nvPr/>
          </p:nvSpPr>
          <p:spPr>
            <a:xfrm>
              <a:off x="2137191" y="807599"/>
              <a:ext cx="58488" cy="51895"/>
            </a:xfrm>
            <a:custGeom>
              <a:rect b="b" l="l" r="r" t="t"/>
              <a:pathLst>
                <a:path extrusionOk="0" h="614" w="692">
                  <a:moveTo>
                    <a:pt x="175" y="0"/>
                  </a:moveTo>
                  <a:cubicBezTo>
                    <a:pt x="132" y="0"/>
                    <a:pt x="90" y="15"/>
                    <a:pt x="60" y="45"/>
                  </a:cubicBezTo>
                  <a:cubicBezTo>
                    <a:pt x="1" y="104"/>
                    <a:pt x="1" y="223"/>
                    <a:pt x="60" y="283"/>
                  </a:cubicBezTo>
                  <a:cubicBezTo>
                    <a:pt x="167" y="378"/>
                    <a:pt x="275" y="474"/>
                    <a:pt x="382" y="569"/>
                  </a:cubicBezTo>
                  <a:cubicBezTo>
                    <a:pt x="417" y="599"/>
                    <a:pt x="462" y="613"/>
                    <a:pt x="505" y="613"/>
                  </a:cubicBezTo>
                  <a:cubicBezTo>
                    <a:pt x="548" y="613"/>
                    <a:pt x="590" y="599"/>
                    <a:pt x="620" y="569"/>
                  </a:cubicBezTo>
                  <a:cubicBezTo>
                    <a:pt x="679" y="509"/>
                    <a:pt x="691" y="390"/>
                    <a:pt x="620" y="331"/>
                  </a:cubicBezTo>
                  <a:cubicBezTo>
                    <a:pt x="513" y="235"/>
                    <a:pt x="405" y="140"/>
                    <a:pt x="298" y="45"/>
                  </a:cubicBezTo>
                  <a:cubicBezTo>
                    <a:pt x="263" y="15"/>
                    <a:pt x="218" y="0"/>
                    <a:pt x="1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21"/>
            <p:cNvSpPr/>
            <p:nvPr/>
          </p:nvSpPr>
          <p:spPr>
            <a:xfrm>
              <a:off x="2204638" y="771931"/>
              <a:ext cx="41330" cy="42683"/>
            </a:xfrm>
            <a:custGeom>
              <a:rect b="b" l="l" r="r" t="t"/>
              <a:pathLst>
                <a:path extrusionOk="0" h="505" w="489">
                  <a:moveTo>
                    <a:pt x="185" y="1"/>
                  </a:moveTo>
                  <a:cubicBezTo>
                    <a:pt x="138" y="1"/>
                    <a:pt x="91" y="19"/>
                    <a:pt x="60" y="50"/>
                  </a:cubicBezTo>
                  <a:cubicBezTo>
                    <a:pt x="0" y="110"/>
                    <a:pt x="0" y="217"/>
                    <a:pt x="60" y="288"/>
                  </a:cubicBezTo>
                  <a:cubicBezTo>
                    <a:pt x="96" y="348"/>
                    <a:pt x="143" y="407"/>
                    <a:pt x="191" y="455"/>
                  </a:cubicBezTo>
                  <a:cubicBezTo>
                    <a:pt x="219" y="489"/>
                    <a:pt x="261" y="504"/>
                    <a:pt x="304" y="504"/>
                  </a:cubicBezTo>
                  <a:cubicBezTo>
                    <a:pt x="351" y="504"/>
                    <a:pt x="398" y="486"/>
                    <a:pt x="429" y="455"/>
                  </a:cubicBezTo>
                  <a:cubicBezTo>
                    <a:pt x="489" y="384"/>
                    <a:pt x="489" y="288"/>
                    <a:pt x="429" y="217"/>
                  </a:cubicBezTo>
                  <a:cubicBezTo>
                    <a:pt x="381" y="157"/>
                    <a:pt x="334" y="98"/>
                    <a:pt x="298" y="50"/>
                  </a:cubicBezTo>
                  <a:cubicBezTo>
                    <a:pt x="270" y="16"/>
                    <a:pt x="228" y="1"/>
                    <a:pt x="1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21"/>
            <p:cNvSpPr/>
            <p:nvPr/>
          </p:nvSpPr>
          <p:spPr>
            <a:xfrm>
              <a:off x="2257971" y="716739"/>
              <a:ext cx="52402" cy="47669"/>
            </a:xfrm>
            <a:custGeom>
              <a:rect b="b" l="l" r="r" t="t"/>
              <a:pathLst>
                <a:path extrusionOk="0" h="564" w="620">
                  <a:moveTo>
                    <a:pt x="181" y="0"/>
                  </a:moveTo>
                  <a:cubicBezTo>
                    <a:pt x="150" y="0"/>
                    <a:pt x="120" y="8"/>
                    <a:pt x="96" y="25"/>
                  </a:cubicBezTo>
                  <a:cubicBezTo>
                    <a:pt x="36" y="84"/>
                    <a:pt x="0" y="167"/>
                    <a:pt x="48" y="263"/>
                  </a:cubicBezTo>
                  <a:cubicBezTo>
                    <a:pt x="108" y="382"/>
                    <a:pt x="215" y="477"/>
                    <a:pt x="334" y="536"/>
                  </a:cubicBezTo>
                  <a:cubicBezTo>
                    <a:pt x="360" y="554"/>
                    <a:pt x="394" y="564"/>
                    <a:pt x="427" y="564"/>
                  </a:cubicBezTo>
                  <a:cubicBezTo>
                    <a:pt x="484" y="564"/>
                    <a:pt x="542" y="537"/>
                    <a:pt x="572" y="477"/>
                  </a:cubicBezTo>
                  <a:cubicBezTo>
                    <a:pt x="620" y="406"/>
                    <a:pt x="596" y="286"/>
                    <a:pt x="512" y="239"/>
                  </a:cubicBezTo>
                  <a:cubicBezTo>
                    <a:pt x="500" y="227"/>
                    <a:pt x="465" y="215"/>
                    <a:pt x="453" y="215"/>
                  </a:cubicBezTo>
                  <a:lnTo>
                    <a:pt x="441" y="203"/>
                  </a:lnTo>
                  <a:lnTo>
                    <a:pt x="405" y="167"/>
                  </a:lnTo>
                  <a:lnTo>
                    <a:pt x="381" y="144"/>
                  </a:lnTo>
                  <a:cubicBezTo>
                    <a:pt x="375" y="133"/>
                    <a:pt x="372" y="130"/>
                    <a:pt x="371" y="130"/>
                  </a:cubicBezTo>
                  <a:lnTo>
                    <a:pt x="371" y="130"/>
                  </a:lnTo>
                  <a:cubicBezTo>
                    <a:pt x="371" y="130"/>
                    <a:pt x="371" y="131"/>
                    <a:pt x="372" y="133"/>
                  </a:cubicBezTo>
                  <a:lnTo>
                    <a:pt x="372" y="133"/>
                  </a:lnTo>
                  <a:cubicBezTo>
                    <a:pt x="354" y="113"/>
                    <a:pt x="344" y="94"/>
                    <a:pt x="334" y="84"/>
                  </a:cubicBezTo>
                  <a:cubicBezTo>
                    <a:pt x="303" y="29"/>
                    <a:pt x="240" y="0"/>
                    <a:pt x="18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21"/>
            <p:cNvSpPr/>
            <p:nvPr/>
          </p:nvSpPr>
          <p:spPr>
            <a:xfrm>
              <a:off x="2298203" y="628668"/>
              <a:ext cx="45387" cy="39978"/>
            </a:xfrm>
            <a:custGeom>
              <a:rect b="b" l="l" r="r" t="t"/>
              <a:pathLst>
                <a:path extrusionOk="0" h="473" w="537">
                  <a:moveTo>
                    <a:pt x="192" y="1"/>
                  </a:moveTo>
                  <a:cubicBezTo>
                    <a:pt x="151" y="1"/>
                    <a:pt x="111" y="16"/>
                    <a:pt x="84" y="55"/>
                  </a:cubicBezTo>
                  <a:cubicBezTo>
                    <a:pt x="24" y="114"/>
                    <a:pt x="1" y="233"/>
                    <a:pt x="84" y="293"/>
                  </a:cubicBezTo>
                  <a:cubicBezTo>
                    <a:pt x="120" y="328"/>
                    <a:pt x="167" y="376"/>
                    <a:pt x="227" y="424"/>
                  </a:cubicBezTo>
                  <a:cubicBezTo>
                    <a:pt x="258" y="455"/>
                    <a:pt x="305" y="473"/>
                    <a:pt x="352" y="473"/>
                  </a:cubicBezTo>
                  <a:cubicBezTo>
                    <a:pt x="395" y="473"/>
                    <a:pt x="437" y="458"/>
                    <a:pt x="465" y="424"/>
                  </a:cubicBezTo>
                  <a:cubicBezTo>
                    <a:pt x="525" y="352"/>
                    <a:pt x="536" y="245"/>
                    <a:pt x="465" y="185"/>
                  </a:cubicBezTo>
                  <a:cubicBezTo>
                    <a:pt x="417" y="138"/>
                    <a:pt x="382" y="90"/>
                    <a:pt x="322" y="55"/>
                  </a:cubicBezTo>
                  <a:cubicBezTo>
                    <a:pt x="290" y="22"/>
                    <a:pt x="240" y="1"/>
                    <a:pt x="19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21"/>
            <p:cNvSpPr/>
            <p:nvPr/>
          </p:nvSpPr>
          <p:spPr>
            <a:xfrm>
              <a:off x="2337505" y="561305"/>
              <a:ext cx="51388" cy="37273"/>
            </a:xfrm>
            <a:custGeom>
              <a:rect b="b" l="l" r="r" t="t"/>
              <a:pathLst>
                <a:path extrusionOk="0" h="441" w="608">
                  <a:moveTo>
                    <a:pt x="184" y="1"/>
                  </a:moveTo>
                  <a:cubicBezTo>
                    <a:pt x="104" y="1"/>
                    <a:pt x="32" y="56"/>
                    <a:pt x="12" y="137"/>
                  </a:cubicBezTo>
                  <a:cubicBezTo>
                    <a:pt x="0" y="220"/>
                    <a:pt x="48" y="316"/>
                    <a:pt x="131" y="340"/>
                  </a:cubicBezTo>
                  <a:cubicBezTo>
                    <a:pt x="226" y="363"/>
                    <a:pt x="298" y="399"/>
                    <a:pt x="393" y="435"/>
                  </a:cubicBezTo>
                  <a:cubicBezTo>
                    <a:pt x="405" y="438"/>
                    <a:pt x="418" y="440"/>
                    <a:pt x="431" y="440"/>
                  </a:cubicBezTo>
                  <a:cubicBezTo>
                    <a:pt x="506" y="440"/>
                    <a:pt x="585" y="385"/>
                    <a:pt x="595" y="304"/>
                  </a:cubicBezTo>
                  <a:cubicBezTo>
                    <a:pt x="607" y="220"/>
                    <a:pt x="572" y="137"/>
                    <a:pt x="476" y="101"/>
                  </a:cubicBezTo>
                  <a:cubicBezTo>
                    <a:pt x="381" y="66"/>
                    <a:pt x="310" y="42"/>
                    <a:pt x="226" y="6"/>
                  </a:cubicBezTo>
                  <a:cubicBezTo>
                    <a:pt x="212" y="3"/>
                    <a:pt x="198" y="1"/>
                    <a:pt x="18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21"/>
            <p:cNvSpPr/>
            <p:nvPr/>
          </p:nvSpPr>
          <p:spPr>
            <a:xfrm>
              <a:off x="2357621" y="498421"/>
              <a:ext cx="44288" cy="37273"/>
            </a:xfrm>
            <a:custGeom>
              <a:rect b="b" l="l" r="r" t="t"/>
              <a:pathLst>
                <a:path extrusionOk="0" h="441" w="524">
                  <a:moveTo>
                    <a:pt x="191" y="0"/>
                  </a:moveTo>
                  <a:cubicBezTo>
                    <a:pt x="155" y="0"/>
                    <a:pt x="107" y="12"/>
                    <a:pt x="72" y="48"/>
                  </a:cubicBezTo>
                  <a:cubicBezTo>
                    <a:pt x="36" y="107"/>
                    <a:pt x="0" y="226"/>
                    <a:pt x="72" y="286"/>
                  </a:cubicBezTo>
                  <a:cubicBezTo>
                    <a:pt x="119" y="322"/>
                    <a:pt x="167" y="357"/>
                    <a:pt x="214" y="405"/>
                  </a:cubicBezTo>
                  <a:cubicBezTo>
                    <a:pt x="238" y="429"/>
                    <a:pt x="286" y="441"/>
                    <a:pt x="334" y="441"/>
                  </a:cubicBezTo>
                  <a:cubicBezTo>
                    <a:pt x="369" y="441"/>
                    <a:pt x="417" y="429"/>
                    <a:pt x="453" y="405"/>
                  </a:cubicBezTo>
                  <a:cubicBezTo>
                    <a:pt x="512" y="345"/>
                    <a:pt x="524" y="226"/>
                    <a:pt x="453" y="167"/>
                  </a:cubicBezTo>
                  <a:cubicBezTo>
                    <a:pt x="405" y="119"/>
                    <a:pt x="357" y="83"/>
                    <a:pt x="310" y="48"/>
                  </a:cubicBezTo>
                  <a:cubicBezTo>
                    <a:pt x="286" y="12"/>
                    <a:pt x="238" y="0"/>
                    <a:pt x="1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21"/>
            <p:cNvSpPr/>
            <p:nvPr/>
          </p:nvSpPr>
          <p:spPr>
            <a:xfrm>
              <a:off x="2186551" y="910461"/>
              <a:ext cx="48345" cy="45049"/>
            </a:xfrm>
            <a:custGeom>
              <a:rect b="b" l="l" r="r" t="t"/>
              <a:pathLst>
                <a:path extrusionOk="0" h="533" w="572">
                  <a:moveTo>
                    <a:pt x="180" y="0"/>
                  </a:moveTo>
                  <a:cubicBezTo>
                    <a:pt x="139" y="0"/>
                    <a:pt x="99" y="16"/>
                    <a:pt x="72" y="54"/>
                  </a:cubicBezTo>
                  <a:cubicBezTo>
                    <a:pt x="12" y="114"/>
                    <a:pt x="0" y="209"/>
                    <a:pt x="72" y="292"/>
                  </a:cubicBezTo>
                  <a:lnTo>
                    <a:pt x="274" y="483"/>
                  </a:lnTo>
                  <a:cubicBezTo>
                    <a:pt x="305" y="514"/>
                    <a:pt x="352" y="532"/>
                    <a:pt x="399" y="532"/>
                  </a:cubicBezTo>
                  <a:cubicBezTo>
                    <a:pt x="442" y="532"/>
                    <a:pt x="484" y="517"/>
                    <a:pt x="512" y="483"/>
                  </a:cubicBezTo>
                  <a:cubicBezTo>
                    <a:pt x="572" y="411"/>
                    <a:pt x="572" y="304"/>
                    <a:pt x="512" y="245"/>
                  </a:cubicBezTo>
                  <a:lnTo>
                    <a:pt x="310" y="54"/>
                  </a:lnTo>
                  <a:cubicBezTo>
                    <a:pt x="277" y="22"/>
                    <a:pt x="228" y="0"/>
                    <a:pt x="1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21"/>
            <p:cNvSpPr/>
            <p:nvPr/>
          </p:nvSpPr>
          <p:spPr>
            <a:xfrm>
              <a:off x="2251885" y="850451"/>
              <a:ext cx="35329" cy="51726"/>
            </a:xfrm>
            <a:custGeom>
              <a:rect b="b" l="l" r="r" t="t"/>
              <a:pathLst>
                <a:path extrusionOk="0" h="612" w="418">
                  <a:moveTo>
                    <a:pt x="167" y="0"/>
                  </a:moveTo>
                  <a:cubicBezTo>
                    <a:pt x="155" y="0"/>
                    <a:pt x="144" y="1"/>
                    <a:pt x="132" y="2"/>
                  </a:cubicBezTo>
                  <a:cubicBezTo>
                    <a:pt x="49" y="26"/>
                    <a:pt x="1" y="121"/>
                    <a:pt x="13" y="205"/>
                  </a:cubicBezTo>
                  <a:cubicBezTo>
                    <a:pt x="37" y="300"/>
                    <a:pt x="61" y="407"/>
                    <a:pt x="72" y="490"/>
                  </a:cubicBezTo>
                  <a:cubicBezTo>
                    <a:pt x="93" y="574"/>
                    <a:pt x="169" y="612"/>
                    <a:pt x="252" y="612"/>
                  </a:cubicBezTo>
                  <a:cubicBezTo>
                    <a:pt x="263" y="612"/>
                    <a:pt x="275" y="611"/>
                    <a:pt x="287" y="609"/>
                  </a:cubicBezTo>
                  <a:cubicBezTo>
                    <a:pt x="370" y="586"/>
                    <a:pt x="418" y="490"/>
                    <a:pt x="406" y="407"/>
                  </a:cubicBezTo>
                  <a:cubicBezTo>
                    <a:pt x="382" y="312"/>
                    <a:pt x="358" y="205"/>
                    <a:pt x="346" y="121"/>
                  </a:cubicBezTo>
                  <a:cubicBezTo>
                    <a:pt x="325" y="38"/>
                    <a:pt x="250" y="0"/>
                    <a:pt x="1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21"/>
            <p:cNvSpPr/>
            <p:nvPr/>
          </p:nvSpPr>
          <p:spPr>
            <a:xfrm>
              <a:off x="2289075" y="803035"/>
              <a:ext cx="53670" cy="57220"/>
            </a:xfrm>
            <a:custGeom>
              <a:rect b="b" l="l" r="r" t="t"/>
              <a:pathLst>
                <a:path extrusionOk="0" h="677" w="635">
                  <a:moveTo>
                    <a:pt x="223" y="0"/>
                  </a:moveTo>
                  <a:cubicBezTo>
                    <a:pt x="109" y="0"/>
                    <a:pt x="0" y="116"/>
                    <a:pt x="73" y="254"/>
                  </a:cubicBezTo>
                  <a:cubicBezTo>
                    <a:pt x="132" y="373"/>
                    <a:pt x="204" y="468"/>
                    <a:pt x="263" y="587"/>
                  </a:cubicBezTo>
                  <a:cubicBezTo>
                    <a:pt x="297" y="651"/>
                    <a:pt x="350" y="677"/>
                    <a:pt x="403" y="677"/>
                  </a:cubicBezTo>
                  <a:cubicBezTo>
                    <a:pt x="518" y="677"/>
                    <a:pt x="634" y="555"/>
                    <a:pt x="561" y="432"/>
                  </a:cubicBezTo>
                  <a:cubicBezTo>
                    <a:pt x="502" y="313"/>
                    <a:pt x="430" y="206"/>
                    <a:pt x="371" y="87"/>
                  </a:cubicBezTo>
                  <a:cubicBezTo>
                    <a:pt x="332" y="26"/>
                    <a:pt x="277" y="0"/>
                    <a:pt x="2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21"/>
            <p:cNvSpPr/>
            <p:nvPr/>
          </p:nvSpPr>
          <p:spPr>
            <a:xfrm>
              <a:off x="2341477" y="726374"/>
              <a:ext cx="43359" cy="60770"/>
            </a:xfrm>
            <a:custGeom>
              <a:rect b="b" l="l" r="r" t="t"/>
              <a:pathLst>
                <a:path extrusionOk="0" h="719" w="513">
                  <a:moveTo>
                    <a:pt x="186" y="0"/>
                  </a:moveTo>
                  <a:cubicBezTo>
                    <a:pt x="172" y="0"/>
                    <a:pt x="158" y="2"/>
                    <a:pt x="144" y="6"/>
                  </a:cubicBezTo>
                  <a:cubicBezTo>
                    <a:pt x="60" y="30"/>
                    <a:pt x="1" y="125"/>
                    <a:pt x="24" y="220"/>
                  </a:cubicBezTo>
                  <a:cubicBezTo>
                    <a:pt x="72" y="339"/>
                    <a:pt x="120" y="458"/>
                    <a:pt x="155" y="589"/>
                  </a:cubicBezTo>
                  <a:cubicBezTo>
                    <a:pt x="184" y="665"/>
                    <a:pt x="251" y="719"/>
                    <a:pt x="319" y="719"/>
                  </a:cubicBezTo>
                  <a:cubicBezTo>
                    <a:pt x="336" y="719"/>
                    <a:pt x="353" y="715"/>
                    <a:pt x="370" y="708"/>
                  </a:cubicBezTo>
                  <a:cubicBezTo>
                    <a:pt x="441" y="684"/>
                    <a:pt x="513" y="589"/>
                    <a:pt x="489" y="506"/>
                  </a:cubicBezTo>
                  <a:cubicBezTo>
                    <a:pt x="441" y="387"/>
                    <a:pt x="394" y="268"/>
                    <a:pt x="358" y="125"/>
                  </a:cubicBezTo>
                  <a:cubicBezTo>
                    <a:pt x="327" y="54"/>
                    <a:pt x="263" y="0"/>
                    <a:pt x="18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21"/>
            <p:cNvSpPr/>
            <p:nvPr/>
          </p:nvSpPr>
          <p:spPr>
            <a:xfrm>
              <a:off x="2370637" y="663152"/>
              <a:ext cx="43359" cy="43866"/>
            </a:xfrm>
            <a:custGeom>
              <a:rect b="b" l="l" r="r" t="t"/>
              <a:pathLst>
                <a:path extrusionOk="0" h="519" w="513">
                  <a:moveTo>
                    <a:pt x="188" y="1"/>
                  </a:moveTo>
                  <a:cubicBezTo>
                    <a:pt x="158" y="1"/>
                    <a:pt x="126" y="9"/>
                    <a:pt x="96" y="28"/>
                  </a:cubicBezTo>
                  <a:cubicBezTo>
                    <a:pt x="25" y="75"/>
                    <a:pt x="1" y="194"/>
                    <a:pt x="37" y="266"/>
                  </a:cubicBezTo>
                  <a:cubicBezTo>
                    <a:pt x="84" y="325"/>
                    <a:pt x="120" y="385"/>
                    <a:pt x="156" y="432"/>
                  </a:cubicBezTo>
                  <a:cubicBezTo>
                    <a:pt x="188" y="481"/>
                    <a:pt x="249" y="519"/>
                    <a:pt x="310" y="519"/>
                  </a:cubicBezTo>
                  <a:cubicBezTo>
                    <a:pt x="339" y="519"/>
                    <a:pt x="367" y="511"/>
                    <a:pt x="394" y="492"/>
                  </a:cubicBezTo>
                  <a:cubicBezTo>
                    <a:pt x="477" y="444"/>
                    <a:pt x="513" y="337"/>
                    <a:pt x="453" y="254"/>
                  </a:cubicBezTo>
                  <a:cubicBezTo>
                    <a:pt x="418" y="194"/>
                    <a:pt x="382" y="135"/>
                    <a:pt x="334" y="87"/>
                  </a:cubicBezTo>
                  <a:cubicBezTo>
                    <a:pt x="310" y="38"/>
                    <a:pt x="252" y="1"/>
                    <a:pt x="1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5" name="Google Shape;1145;p21"/>
          <p:cNvSpPr txBox="1"/>
          <p:nvPr>
            <p:ph idx="1" type="subTitle"/>
          </p:nvPr>
        </p:nvSpPr>
        <p:spPr>
          <a:xfrm>
            <a:off x="1514031" y="1947286"/>
            <a:ext cx="3498000" cy="253800"/>
          </a:xfrm>
          <a:prstGeom prst="rect">
            <a:avLst/>
          </a:prstGeom>
        </p:spPr>
        <p:txBody>
          <a:bodyPr anchorCtr="0" anchor="t" bIns="0" lIns="0" spcFirstLastPara="1" rIns="0" wrap="square" tIns="0">
            <a:noAutofit/>
          </a:bodyPr>
          <a:lstStyle>
            <a:lvl1pPr lvl="0" marR="107999" rtl="0">
              <a:lnSpc>
                <a:spcPct val="100000"/>
              </a:lnSpc>
              <a:spcBef>
                <a:spcPts val="0"/>
              </a:spcBef>
              <a:spcAft>
                <a:spcPts val="0"/>
              </a:spcAft>
              <a:buClr>
                <a:schemeClr val="accent1"/>
              </a:buClr>
              <a:buSzPts val="1800"/>
              <a:buFont typeface="Open Sans"/>
              <a:buNone/>
              <a:defRPr sz="1400"/>
            </a:lvl1pPr>
            <a:lvl2pPr lvl="1"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p:txBody>
      </p:sp>
      <p:sp>
        <p:nvSpPr>
          <p:cNvPr id="1146" name="Google Shape;1146;p21"/>
          <p:cNvSpPr txBox="1"/>
          <p:nvPr>
            <p:ph idx="2" type="subTitle"/>
          </p:nvPr>
        </p:nvSpPr>
        <p:spPr>
          <a:xfrm>
            <a:off x="1512756" y="1615100"/>
            <a:ext cx="3497700" cy="323100"/>
          </a:xfrm>
          <a:prstGeom prst="rect">
            <a:avLst/>
          </a:prstGeom>
        </p:spPr>
        <p:txBody>
          <a:bodyPr anchorCtr="0" anchor="t" bIns="0" lIns="0" spcFirstLastPara="1" rIns="0" wrap="square" tIns="0">
            <a:noAutofit/>
          </a:bodyPr>
          <a:lstStyle>
            <a:lvl1pPr lvl="0" rtl="0">
              <a:spcBef>
                <a:spcPts val="0"/>
              </a:spcBef>
              <a:spcAft>
                <a:spcPts val="0"/>
              </a:spcAft>
              <a:buClr>
                <a:schemeClr val="accent4"/>
              </a:buClr>
              <a:buSzPts val="2100"/>
              <a:buFont typeface="Syncopate"/>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2pPr>
            <a:lvl3pPr lvl="2"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3pPr>
            <a:lvl4pPr lvl="3"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4pPr>
            <a:lvl5pPr lvl="4"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5pPr>
            <a:lvl6pPr lvl="5"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6pPr>
            <a:lvl7pPr lvl="6"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7pPr>
            <a:lvl8pPr lvl="7"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8pPr>
            <a:lvl9pPr lvl="8"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9pPr>
          </a:lstStyle>
          <a:p/>
        </p:txBody>
      </p:sp>
      <p:sp>
        <p:nvSpPr>
          <p:cNvPr id="1147" name="Google Shape;1147;p21"/>
          <p:cNvSpPr txBox="1"/>
          <p:nvPr>
            <p:ph idx="3" type="subTitle"/>
          </p:nvPr>
        </p:nvSpPr>
        <p:spPr>
          <a:xfrm>
            <a:off x="1512756" y="2747400"/>
            <a:ext cx="3497700" cy="252000"/>
          </a:xfrm>
          <a:prstGeom prst="rect">
            <a:avLst/>
          </a:prstGeom>
        </p:spPr>
        <p:txBody>
          <a:bodyPr anchorCtr="0" anchor="t" bIns="0" lIns="0" spcFirstLastPara="1" rIns="0" wrap="square" tIns="0">
            <a:noAutofit/>
          </a:bodyPr>
          <a:lstStyle>
            <a:lvl1pPr lvl="0" marR="107999" rtl="0">
              <a:lnSpc>
                <a:spcPct val="100000"/>
              </a:lnSpc>
              <a:spcBef>
                <a:spcPts val="0"/>
              </a:spcBef>
              <a:spcAft>
                <a:spcPts val="0"/>
              </a:spcAft>
              <a:buClr>
                <a:schemeClr val="accent1"/>
              </a:buClr>
              <a:buSzPts val="1800"/>
              <a:buFont typeface="Open Sans"/>
              <a:buNone/>
              <a:defRPr sz="1400"/>
            </a:lvl1pPr>
            <a:lvl2pPr lvl="1"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p:txBody>
      </p:sp>
      <p:sp>
        <p:nvSpPr>
          <p:cNvPr id="1148" name="Google Shape;1148;p21"/>
          <p:cNvSpPr txBox="1"/>
          <p:nvPr>
            <p:ph idx="4" type="subTitle"/>
          </p:nvPr>
        </p:nvSpPr>
        <p:spPr>
          <a:xfrm>
            <a:off x="1512756" y="2407658"/>
            <a:ext cx="3497700" cy="3231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accent4"/>
              </a:buClr>
              <a:buSzPts val="2100"/>
              <a:buFont typeface="Syncopate"/>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2pPr>
            <a:lvl3pPr lvl="2"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3pPr>
            <a:lvl4pPr lvl="3"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4pPr>
            <a:lvl5pPr lvl="4"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5pPr>
            <a:lvl6pPr lvl="5"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6pPr>
            <a:lvl7pPr lvl="6"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7pPr>
            <a:lvl8pPr lvl="7"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8pPr>
            <a:lvl9pPr lvl="8"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9pPr>
          </a:lstStyle>
          <a:p/>
        </p:txBody>
      </p:sp>
      <p:sp>
        <p:nvSpPr>
          <p:cNvPr id="1149" name="Google Shape;1149;p21"/>
          <p:cNvSpPr txBox="1"/>
          <p:nvPr>
            <p:ph idx="5" type="subTitle"/>
          </p:nvPr>
        </p:nvSpPr>
        <p:spPr>
          <a:xfrm>
            <a:off x="1513950" y="4330800"/>
            <a:ext cx="3500400" cy="252000"/>
          </a:xfrm>
          <a:prstGeom prst="rect">
            <a:avLst/>
          </a:prstGeom>
        </p:spPr>
        <p:txBody>
          <a:bodyPr anchorCtr="0" anchor="t" bIns="0" lIns="0" spcFirstLastPara="1" rIns="0" wrap="square" tIns="0">
            <a:noAutofit/>
          </a:bodyPr>
          <a:lstStyle>
            <a:lvl1pPr lvl="0" marR="107999" rtl="0">
              <a:lnSpc>
                <a:spcPct val="100000"/>
              </a:lnSpc>
              <a:spcBef>
                <a:spcPts val="0"/>
              </a:spcBef>
              <a:spcAft>
                <a:spcPts val="0"/>
              </a:spcAft>
              <a:buClr>
                <a:schemeClr val="accent1"/>
              </a:buClr>
              <a:buSzPts val="1800"/>
              <a:buFont typeface="Open Sans"/>
              <a:buNone/>
              <a:defRPr sz="1400"/>
            </a:lvl1pPr>
            <a:lvl2pPr lvl="1"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p:txBody>
      </p:sp>
      <p:sp>
        <p:nvSpPr>
          <p:cNvPr id="1150" name="Google Shape;1150;p21"/>
          <p:cNvSpPr txBox="1"/>
          <p:nvPr>
            <p:ph idx="6" type="subTitle"/>
          </p:nvPr>
        </p:nvSpPr>
        <p:spPr>
          <a:xfrm>
            <a:off x="1514027" y="3992774"/>
            <a:ext cx="3497700" cy="3231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accent4"/>
              </a:buClr>
              <a:buSzPts val="2100"/>
              <a:buFont typeface="Syncopate"/>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2pPr>
            <a:lvl3pPr lvl="2"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3pPr>
            <a:lvl4pPr lvl="3"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4pPr>
            <a:lvl5pPr lvl="4"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5pPr>
            <a:lvl6pPr lvl="5"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6pPr>
            <a:lvl7pPr lvl="6"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7pPr>
            <a:lvl8pPr lvl="7"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8pPr>
            <a:lvl9pPr lvl="8"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9pPr>
          </a:lstStyle>
          <a:p/>
        </p:txBody>
      </p:sp>
      <p:sp>
        <p:nvSpPr>
          <p:cNvPr id="1151" name="Google Shape;1151;p21"/>
          <p:cNvSpPr txBox="1"/>
          <p:nvPr>
            <p:ph idx="7" type="subTitle"/>
          </p:nvPr>
        </p:nvSpPr>
        <p:spPr>
          <a:xfrm>
            <a:off x="1512752" y="3538200"/>
            <a:ext cx="3497700" cy="253800"/>
          </a:xfrm>
          <a:prstGeom prst="rect">
            <a:avLst/>
          </a:prstGeom>
        </p:spPr>
        <p:txBody>
          <a:bodyPr anchorCtr="0" anchor="t" bIns="0" lIns="0" spcFirstLastPara="1" rIns="0" wrap="square" tIns="0">
            <a:noAutofit/>
          </a:bodyPr>
          <a:lstStyle>
            <a:lvl1pPr lvl="0" marR="107999" rtl="0">
              <a:lnSpc>
                <a:spcPct val="100000"/>
              </a:lnSpc>
              <a:spcBef>
                <a:spcPts val="0"/>
              </a:spcBef>
              <a:spcAft>
                <a:spcPts val="0"/>
              </a:spcAft>
              <a:buClr>
                <a:schemeClr val="accent1"/>
              </a:buClr>
              <a:buSzPts val="1800"/>
              <a:buFont typeface="Open Sans"/>
              <a:buNone/>
              <a:defRPr sz="1400"/>
            </a:lvl1pPr>
            <a:lvl2pPr lvl="1"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p:txBody>
      </p:sp>
      <p:sp>
        <p:nvSpPr>
          <p:cNvPr id="1152" name="Google Shape;1152;p21"/>
          <p:cNvSpPr txBox="1"/>
          <p:nvPr>
            <p:ph idx="8" type="subTitle"/>
          </p:nvPr>
        </p:nvSpPr>
        <p:spPr>
          <a:xfrm>
            <a:off x="1512750" y="3200216"/>
            <a:ext cx="3497700" cy="323100"/>
          </a:xfrm>
          <a:prstGeom prst="rect">
            <a:avLst/>
          </a:prstGeom>
        </p:spPr>
        <p:txBody>
          <a:bodyPr anchorCtr="0" anchor="t" bIns="0" lIns="0" spcFirstLastPara="1" rIns="0" wrap="square" tIns="0">
            <a:noAutofit/>
          </a:bodyPr>
          <a:lstStyle>
            <a:lvl1pPr lvl="0" rtl="0">
              <a:spcBef>
                <a:spcPts val="0"/>
              </a:spcBef>
              <a:spcAft>
                <a:spcPts val="0"/>
              </a:spcAft>
              <a:buClr>
                <a:schemeClr val="accent4"/>
              </a:buClr>
              <a:buSzPts val="2100"/>
              <a:buFont typeface="Syncopate"/>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2pPr>
            <a:lvl3pPr lvl="2"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3pPr>
            <a:lvl4pPr lvl="3"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4pPr>
            <a:lvl5pPr lvl="4"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5pPr>
            <a:lvl6pPr lvl="5"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6pPr>
            <a:lvl7pPr lvl="6"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7pPr>
            <a:lvl8pPr lvl="7"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8pPr>
            <a:lvl9pPr lvl="8" rtl="0" algn="ctr">
              <a:lnSpc>
                <a:spcPct val="100000"/>
              </a:lnSpc>
              <a:spcBef>
                <a:spcPts val="0"/>
              </a:spcBef>
              <a:spcAft>
                <a:spcPts val="0"/>
              </a:spcAft>
              <a:buClr>
                <a:schemeClr val="accent1"/>
              </a:buClr>
              <a:buSzPts val="1400"/>
              <a:buFont typeface="Syncopate"/>
              <a:buNone/>
              <a:defRPr b="1">
                <a:solidFill>
                  <a:schemeClr val="accent1"/>
                </a:solidFill>
                <a:latin typeface="Syncopate"/>
                <a:ea typeface="Syncopate"/>
                <a:cs typeface="Syncopate"/>
                <a:sym typeface="Syncopate"/>
              </a:defRPr>
            </a:lvl9pPr>
          </a:lstStyle>
          <a:p/>
        </p:txBody>
      </p:sp>
      <p:sp>
        <p:nvSpPr>
          <p:cNvPr id="1153" name="Google Shape;1153;p21"/>
          <p:cNvSpPr txBox="1"/>
          <p:nvPr>
            <p:ph type="title"/>
          </p:nvPr>
        </p:nvSpPr>
        <p:spPr>
          <a:xfrm>
            <a:off x="713225" y="445025"/>
            <a:ext cx="7717500" cy="572700"/>
          </a:xfrm>
          <a:prstGeom prst="rect">
            <a:avLst/>
          </a:prstGeom>
        </p:spPr>
        <p:txBody>
          <a:bodyPr anchorCtr="0" anchor="b" bIns="0" lIns="0" spcFirstLastPara="1" rIns="0" wrap="square" tIns="0">
            <a:noAutofit/>
          </a:bodyPr>
          <a:lstStyle>
            <a:lvl1pPr lvl="0" rtl="0" algn="ctr">
              <a:spcBef>
                <a:spcPts val="0"/>
              </a:spcBef>
              <a:spcAft>
                <a:spcPts val="0"/>
              </a:spcAft>
              <a:buSzPts val="2800"/>
              <a:buNone/>
              <a:defRPr sz="3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9">
    <p:spTree>
      <p:nvGrpSpPr>
        <p:cNvPr id="1154" name="Shape 1154"/>
        <p:cNvGrpSpPr/>
        <p:nvPr/>
      </p:nvGrpSpPr>
      <p:grpSpPr>
        <a:xfrm>
          <a:off x="0" y="0"/>
          <a:ext cx="0" cy="0"/>
          <a:chOff x="0" y="0"/>
          <a:chExt cx="0" cy="0"/>
        </a:xfrm>
      </p:grpSpPr>
      <p:sp>
        <p:nvSpPr>
          <p:cNvPr id="1155" name="Google Shape;1155;p22"/>
          <p:cNvSpPr txBox="1"/>
          <p:nvPr>
            <p:ph type="title"/>
          </p:nvPr>
        </p:nvSpPr>
        <p:spPr>
          <a:xfrm>
            <a:off x="713225" y="445025"/>
            <a:ext cx="7717500" cy="572700"/>
          </a:xfrm>
          <a:prstGeom prst="rect">
            <a:avLst/>
          </a:prstGeom>
        </p:spPr>
        <p:txBody>
          <a:bodyPr anchorCtr="0" anchor="b" bIns="0" lIns="0" spcFirstLastPara="1" rIns="0" wrap="square" tIns="0">
            <a:noAutofit/>
          </a:bodyPr>
          <a:lstStyle>
            <a:lvl1pPr lvl="0" rtl="0" algn="ctr">
              <a:spcBef>
                <a:spcPts val="0"/>
              </a:spcBef>
              <a:spcAft>
                <a:spcPts val="0"/>
              </a:spcAft>
              <a:buSzPts val="2800"/>
              <a:buNone/>
              <a:defRPr sz="3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56" name="Google Shape;1156;p22"/>
          <p:cNvSpPr txBox="1"/>
          <p:nvPr>
            <p:ph idx="1" type="subTitle"/>
          </p:nvPr>
        </p:nvSpPr>
        <p:spPr>
          <a:xfrm>
            <a:off x="4831627" y="2033200"/>
            <a:ext cx="2433600" cy="777000"/>
          </a:xfrm>
          <a:prstGeom prst="rect">
            <a:avLst/>
          </a:prstGeom>
        </p:spPr>
        <p:txBody>
          <a:bodyPr anchorCtr="0" anchor="t" bIns="0" lIns="0" spcFirstLastPara="1" rIns="0" wrap="square" tIns="0">
            <a:noAutofit/>
          </a:bodyPr>
          <a:lstStyle>
            <a:lvl1pPr indent="0" lvl="0" marL="0" rtl="0">
              <a:lnSpc>
                <a:spcPct val="100000"/>
              </a:lnSpc>
              <a:spcBef>
                <a:spcPts val="0"/>
              </a:spcBef>
              <a:spcAft>
                <a:spcPts val="0"/>
              </a:spcAft>
              <a:buClr>
                <a:schemeClr val="accent1"/>
              </a:buClr>
              <a:buSzPts val="1600"/>
              <a:buNone/>
              <a:defRPr sz="1600">
                <a:solidFill>
                  <a:schemeClr val="accent4"/>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1157" name="Google Shape;1157;p22"/>
          <p:cNvSpPr txBox="1"/>
          <p:nvPr>
            <p:ph idx="2" type="subTitle"/>
          </p:nvPr>
        </p:nvSpPr>
        <p:spPr>
          <a:xfrm>
            <a:off x="4831627" y="1616200"/>
            <a:ext cx="2427900" cy="308100"/>
          </a:xfrm>
          <a:prstGeom prst="rect">
            <a:avLst/>
          </a:prstGeom>
        </p:spPr>
        <p:txBody>
          <a:bodyPr anchorCtr="0" anchor="b" bIns="0" lIns="0" spcFirstLastPara="1" rIns="0" wrap="square" tIns="0">
            <a:noAutofit/>
          </a:bodyPr>
          <a:lstStyle>
            <a:lvl1pPr indent="0" lvl="0" marL="0" marR="0" rtl="0">
              <a:lnSpc>
                <a:spcPct val="100000"/>
              </a:lnSpc>
              <a:spcBef>
                <a:spcPts val="0"/>
              </a:spcBef>
              <a:spcAft>
                <a:spcPts val="0"/>
              </a:spcAft>
              <a:buClr>
                <a:schemeClr val="accent1"/>
              </a:buClr>
              <a:buSzPts val="2100"/>
              <a:buFont typeface="Architects Daughter"/>
              <a:buNone/>
              <a:defRPr b="1" sz="2100">
                <a:solidFill>
                  <a:schemeClr val="accent5"/>
                </a:solidFill>
                <a:latin typeface="Raleway"/>
                <a:ea typeface="Raleway"/>
                <a:cs typeface="Raleway"/>
                <a:sym typeface="Raleway"/>
              </a:defRPr>
            </a:lvl1pPr>
            <a:lvl2pPr lvl="1" rtl="0">
              <a:lnSpc>
                <a:spcPct val="100000"/>
              </a:lnSpc>
              <a:spcBef>
                <a:spcPts val="0"/>
              </a:spcBef>
              <a:spcAft>
                <a:spcPts val="0"/>
              </a:spcAft>
              <a:buClr>
                <a:schemeClr val="accent1"/>
              </a:buClr>
              <a:buSzPts val="2800"/>
              <a:buNone/>
              <a:defRPr b="1" sz="2800">
                <a:solidFill>
                  <a:schemeClr val="accent1"/>
                </a:solidFill>
              </a:defRPr>
            </a:lvl2pPr>
            <a:lvl3pPr lvl="2" rtl="0">
              <a:lnSpc>
                <a:spcPct val="100000"/>
              </a:lnSpc>
              <a:spcBef>
                <a:spcPts val="0"/>
              </a:spcBef>
              <a:spcAft>
                <a:spcPts val="0"/>
              </a:spcAft>
              <a:buClr>
                <a:schemeClr val="accent1"/>
              </a:buClr>
              <a:buSzPts val="2800"/>
              <a:buNone/>
              <a:defRPr b="1" sz="2800">
                <a:solidFill>
                  <a:schemeClr val="accent1"/>
                </a:solidFill>
              </a:defRPr>
            </a:lvl3pPr>
            <a:lvl4pPr lvl="3" rtl="0">
              <a:lnSpc>
                <a:spcPct val="100000"/>
              </a:lnSpc>
              <a:spcBef>
                <a:spcPts val="0"/>
              </a:spcBef>
              <a:spcAft>
                <a:spcPts val="0"/>
              </a:spcAft>
              <a:buClr>
                <a:schemeClr val="accent1"/>
              </a:buClr>
              <a:buSzPts val="2800"/>
              <a:buNone/>
              <a:defRPr b="1" sz="2800">
                <a:solidFill>
                  <a:schemeClr val="accent1"/>
                </a:solidFill>
              </a:defRPr>
            </a:lvl4pPr>
            <a:lvl5pPr lvl="4" rtl="0">
              <a:lnSpc>
                <a:spcPct val="100000"/>
              </a:lnSpc>
              <a:spcBef>
                <a:spcPts val="0"/>
              </a:spcBef>
              <a:spcAft>
                <a:spcPts val="0"/>
              </a:spcAft>
              <a:buClr>
                <a:schemeClr val="accent1"/>
              </a:buClr>
              <a:buSzPts val="2800"/>
              <a:buNone/>
              <a:defRPr b="1" sz="2800">
                <a:solidFill>
                  <a:schemeClr val="accent1"/>
                </a:solidFill>
              </a:defRPr>
            </a:lvl5pPr>
            <a:lvl6pPr lvl="5" rtl="0">
              <a:lnSpc>
                <a:spcPct val="100000"/>
              </a:lnSpc>
              <a:spcBef>
                <a:spcPts val="0"/>
              </a:spcBef>
              <a:spcAft>
                <a:spcPts val="0"/>
              </a:spcAft>
              <a:buClr>
                <a:schemeClr val="accent1"/>
              </a:buClr>
              <a:buSzPts val="2800"/>
              <a:buNone/>
              <a:defRPr b="1" sz="2800">
                <a:solidFill>
                  <a:schemeClr val="accent1"/>
                </a:solidFill>
              </a:defRPr>
            </a:lvl6pPr>
            <a:lvl7pPr lvl="6" rtl="0">
              <a:lnSpc>
                <a:spcPct val="100000"/>
              </a:lnSpc>
              <a:spcBef>
                <a:spcPts val="0"/>
              </a:spcBef>
              <a:spcAft>
                <a:spcPts val="0"/>
              </a:spcAft>
              <a:buClr>
                <a:schemeClr val="accent1"/>
              </a:buClr>
              <a:buSzPts val="2800"/>
              <a:buNone/>
              <a:defRPr b="1" sz="2800">
                <a:solidFill>
                  <a:schemeClr val="accent1"/>
                </a:solidFill>
              </a:defRPr>
            </a:lvl7pPr>
            <a:lvl8pPr lvl="7" rtl="0">
              <a:lnSpc>
                <a:spcPct val="100000"/>
              </a:lnSpc>
              <a:spcBef>
                <a:spcPts val="0"/>
              </a:spcBef>
              <a:spcAft>
                <a:spcPts val="0"/>
              </a:spcAft>
              <a:buClr>
                <a:schemeClr val="accent1"/>
              </a:buClr>
              <a:buSzPts val="2800"/>
              <a:buNone/>
              <a:defRPr b="1" sz="2800">
                <a:solidFill>
                  <a:schemeClr val="accent1"/>
                </a:solidFill>
              </a:defRPr>
            </a:lvl8pPr>
            <a:lvl9pPr lvl="8" rtl="0">
              <a:lnSpc>
                <a:spcPct val="100000"/>
              </a:lnSpc>
              <a:spcBef>
                <a:spcPts val="0"/>
              </a:spcBef>
              <a:spcAft>
                <a:spcPts val="0"/>
              </a:spcAft>
              <a:buClr>
                <a:schemeClr val="accent1"/>
              </a:buClr>
              <a:buSzPts val="2800"/>
              <a:buNone/>
              <a:defRPr b="1" sz="2800">
                <a:solidFill>
                  <a:schemeClr val="accent1"/>
                </a:solidFill>
              </a:defRPr>
            </a:lvl9pPr>
          </a:lstStyle>
          <a:p/>
        </p:txBody>
      </p:sp>
      <p:sp>
        <p:nvSpPr>
          <p:cNvPr id="1158" name="Google Shape;1158;p22"/>
          <p:cNvSpPr txBox="1"/>
          <p:nvPr>
            <p:ph idx="3" type="subTitle"/>
          </p:nvPr>
        </p:nvSpPr>
        <p:spPr>
          <a:xfrm>
            <a:off x="4831627" y="3422274"/>
            <a:ext cx="2432400" cy="777000"/>
          </a:xfrm>
          <a:prstGeom prst="rect">
            <a:avLst/>
          </a:prstGeom>
        </p:spPr>
        <p:txBody>
          <a:bodyPr anchorCtr="0" anchor="t" bIns="0" lIns="0" spcFirstLastPara="1" rIns="0" wrap="square" tIns="0">
            <a:noAutofit/>
          </a:bodyPr>
          <a:lstStyle>
            <a:lvl1pPr indent="0" lvl="0" marL="0" rtl="0">
              <a:lnSpc>
                <a:spcPct val="100000"/>
              </a:lnSpc>
              <a:spcBef>
                <a:spcPts val="0"/>
              </a:spcBef>
              <a:spcAft>
                <a:spcPts val="0"/>
              </a:spcAft>
              <a:buClr>
                <a:schemeClr val="accent1"/>
              </a:buClr>
              <a:buSzPts val="1600"/>
              <a:buNone/>
              <a:defRPr sz="1600">
                <a:solidFill>
                  <a:schemeClr val="accent4"/>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1159" name="Google Shape;1159;p22"/>
          <p:cNvSpPr txBox="1"/>
          <p:nvPr>
            <p:ph idx="4" type="subTitle"/>
          </p:nvPr>
        </p:nvSpPr>
        <p:spPr>
          <a:xfrm>
            <a:off x="4831627" y="3005275"/>
            <a:ext cx="2427900" cy="308100"/>
          </a:xfrm>
          <a:prstGeom prst="rect">
            <a:avLst/>
          </a:prstGeom>
        </p:spPr>
        <p:txBody>
          <a:bodyPr anchorCtr="0" anchor="b" bIns="0" lIns="0" spcFirstLastPara="1" rIns="0" wrap="square" tIns="0">
            <a:noAutofit/>
          </a:bodyPr>
          <a:lstStyle>
            <a:lvl1pPr indent="0" lvl="0" marL="0" marR="0" rtl="0">
              <a:lnSpc>
                <a:spcPct val="100000"/>
              </a:lnSpc>
              <a:spcBef>
                <a:spcPts val="0"/>
              </a:spcBef>
              <a:spcAft>
                <a:spcPts val="0"/>
              </a:spcAft>
              <a:buClr>
                <a:schemeClr val="accent1"/>
              </a:buClr>
              <a:buSzPts val="2100"/>
              <a:buFont typeface="Architects Daughter"/>
              <a:buNone/>
              <a:defRPr b="1" sz="2100">
                <a:solidFill>
                  <a:schemeClr val="accent5"/>
                </a:solidFill>
                <a:latin typeface="Raleway"/>
                <a:ea typeface="Raleway"/>
                <a:cs typeface="Raleway"/>
                <a:sym typeface="Raleway"/>
              </a:defRPr>
            </a:lvl1pPr>
            <a:lvl2pPr lvl="1" rtl="0">
              <a:lnSpc>
                <a:spcPct val="100000"/>
              </a:lnSpc>
              <a:spcBef>
                <a:spcPts val="0"/>
              </a:spcBef>
              <a:spcAft>
                <a:spcPts val="0"/>
              </a:spcAft>
              <a:buClr>
                <a:schemeClr val="accent1"/>
              </a:buClr>
              <a:buSzPts val="2800"/>
              <a:buNone/>
              <a:defRPr b="1" sz="2800">
                <a:solidFill>
                  <a:schemeClr val="accent1"/>
                </a:solidFill>
              </a:defRPr>
            </a:lvl2pPr>
            <a:lvl3pPr lvl="2" rtl="0">
              <a:lnSpc>
                <a:spcPct val="100000"/>
              </a:lnSpc>
              <a:spcBef>
                <a:spcPts val="0"/>
              </a:spcBef>
              <a:spcAft>
                <a:spcPts val="0"/>
              </a:spcAft>
              <a:buClr>
                <a:schemeClr val="accent1"/>
              </a:buClr>
              <a:buSzPts val="2800"/>
              <a:buNone/>
              <a:defRPr b="1" sz="2800">
                <a:solidFill>
                  <a:schemeClr val="accent1"/>
                </a:solidFill>
              </a:defRPr>
            </a:lvl3pPr>
            <a:lvl4pPr lvl="3" rtl="0">
              <a:lnSpc>
                <a:spcPct val="100000"/>
              </a:lnSpc>
              <a:spcBef>
                <a:spcPts val="0"/>
              </a:spcBef>
              <a:spcAft>
                <a:spcPts val="0"/>
              </a:spcAft>
              <a:buClr>
                <a:schemeClr val="accent1"/>
              </a:buClr>
              <a:buSzPts val="2800"/>
              <a:buNone/>
              <a:defRPr b="1" sz="2800">
                <a:solidFill>
                  <a:schemeClr val="accent1"/>
                </a:solidFill>
              </a:defRPr>
            </a:lvl4pPr>
            <a:lvl5pPr lvl="4" rtl="0">
              <a:lnSpc>
                <a:spcPct val="100000"/>
              </a:lnSpc>
              <a:spcBef>
                <a:spcPts val="0"/>
              </a:spcBef>
              <a:spcAft>
                <a:spcPts val="0"/>
              </a:spcAft>
              <a:buClr>
                <a:schemeClr val="accent1"/>
              </a:buClr>
              <a:buSzPts val="2800"/>
              <a:buNone/>
              <a:defRPr b="1" sz="2800">
                <a:solidFill>
                  <a:schemeClr val="accent1"/>
                </a:solidFill>
              </a:defRPr>
            </a:lvl5pPr>
            <a:lvl6pPr lvl="5" rtl="0">
              <a:lnSpc>
                <a:spcPct val="100000"/>
              </a:lnSpc>
              <a:spcBef>
                <a:spcPts val="0"/>
              </a:spcBef>
              <a:spcAft>
                <a:spcPts val="0"/>
              </a:spcAft>
              <a:buClr>
                <a:schemeClr val="accent1"/>
              </a:buClr>
              <a:buSzPts val="2800"/>
              <a:buNone/>
              <a:defRPr b="1" sz="2800">
                <a:solidFill>
                  <a:schemeClr val="accent1"/>
                </a:solidFill>
              </a:defRPr>
            </a:lvl6pPr>
            <a:lvl7pPr lvl="6" rtl="0">
              <a:lnSpc>
                <a:spcPct val="100000"/>
              </a:lnSpc>
              <a:spcBef>
                <a:spcPts val="0"/>
              </a:spcBef>
              <a:spcAft>
                <a:spcPts val="0"/>
              </a:spcAft>
              <a:buClr>
                <a:schemeClr val="accent1"/>
              </a:buClr>
              <a:buSzPts val="2800"/>
              <a:buNone/>
              <a:defRPr b="1" sz="2800">
                <a:solidFill>
                  <a:schemeClr val="accent1"/>
                </a:solidFill>
              </a:defRPr>
            </a:lvl7pPr>
            <a:lvl8pPr lvl="7" rtl="0">
              <a:lnSpc>
                <a:spcPct val="100000"/>
              </a:lnSpc>
              <a:spcBef>
                <a:spcPts val="0"/>
              </a:spcBef>
              <a:spcAft>
                <a:spcPts val="0"/>
              </a:spcAft>
              <a:buClr>
                <a:schemeClr val="accent1"/>
              </a:buClr>
              <a:buSzPts val="2800"/>
              <a:buNone/>
              <a:defRPr b="1" sz="2800">
                <a:solidFill>
                  <a:schemeClr val="accent1"/>
                </a:solidFill>
              </a:defRPr>
            </a:lvl8pPr>
            <a:lvl9pPr lvl="8" rtl="0">
              <a:lnSpc>
                <a:spcPct val="100000"/>
              </a:lnSpc>
              <a:spcBef>
                <a:spcPts val="0"/>
              </a:spcBef>
              <a:spcAft>
                <a:spcPts val="0"/>
              </a:spcAft>
              <a:buClr>
                <a:schemeClr val="accent1"/>
              </a:buClr>
              <a:buSzPts val="2800"/>
              <a:buNone/>
              <a:defRPr b="1" sz="2800">
                <a:solidFill>
                  <a:schemeClr val="accent1"/>
                </a:solidFill>
              </a:defRPr>
            </a:lvl9pPr>
          </a:lstStyle>
          <a:p/>
        </p:txBody>
      </p:sp>
      <p:sp>
        <p:nvSpPr>
          <p:cNvPr id="1160" name="Google Shape;1160;p22"/>
          <p:cNvSpPr txBox="1"/>
          <p:nvPr>
            <p:ph hasCustomPrompt="1" idx="5" type="title"/>
          </p:nvPr>
        </p:nvSpPr>
        <p:spPr>
          <a:xfrm>
            <a:off x="3219326" y="1579125"/>
            <a:ext cx="806400" cy="861900"/>
          </a:xfrm>
          <a:prstGeom prst="rect">
            <a:avLst/>
          </a:prstGeom>
        </p:spPr>
        <p:txBody>
          <a:bodyPr anchorCtr="0" anchor="ctr" bIns="0" lIns="0" spcFirstLastPara="1" rIns="0" wrap="square" tIns="0">
            <a:noAutofit/>
          </a:bodyPr>
          <a:lstStyle>
            <a:lvl1pPr lvl="0" rtl="0" algn="ctr">
              <a:spcBef>
                <a:spcPts val="0"/>
              </a:spcBef>
              <a:spcAft>
                <a:spcPts val="0"/>
              </a:spcAft>
              <a:buClr>
                <a:srgbClr val="FF5901"/>
              </a:buClr>
              <a:buSzPts val="12000"/>
              <a:buNone/>
              <a:defRPr sz="3500">
                <a:solidFill>
                  <a:schemeClr val="accent4"/>
                </a:solidFill>
              </a:defRPr>
            </a:lvl1pPr>
            <a:lvl2pPr lvl="1" rtl="0" algn="ctr">
              <a:spcBef>
                <a:spcPts val="0"/>
              </a:spcBef>
              <a:spcAft>
                <a:spcPts val="0"/>
              </a:spcAft>
              <a:buClr>
                <a:srgbClr val="FF5901"/>
              </a:buClr>
              <a:buSzPts val="12000"/>
              <a:buNone/>
              <a:defRPr sz="12000">
                <a:solidFill>
                  <a:srgbClr val="FF5901"/>
                </a:solidFill>
              </a:defRPr>
            </a:lvl2pPr>
            <a:lvl3pPr lvl="2" rtl="0" algn="ctr">
              <a:spcBef>
                <a:spcPts val="0"/>
              </a:spcBef>
              <a:spcAft>
                <a:spcPts val="0"/>
              </a:spcAft>
              <a:buClr>
                <a:srgbClr val="FF5901"/>
              </a:buClr>
              <a:buSzPts val="12000"/>
              <a:buNone/>
              <a:defRPr sz="12000">
                <a:solidFill>
                  <a:srgbClr val="FF5901"/>
                </a:solidFill>
              </a:defRPr>
            </a:lvl3pPr>
            <a:lvl4pPr lvl="3" rtl="0" algn="ctr">
              <a:spcBef>
                <a:spcPts val="0"/>
              </a:spcBef>
              <a:spcAft>
                <a:spcPts val="0"/>
              </a:spcAft>
              <a:buClr>
                <a:srgbClr val="FF5901"/>
              </a:buClr>
              <a:buSzPts val="12000"/>
              <a:buNone/>
              <a:defRPr sz="12000">
                <a:solidFill>
                  <a:srgbClr val="FF5901"/>
                </a:solidFill>
              </a:defRPr>
            </a:lvl4pPr>
            <a:lvl5pPr lvl="4" rtl="0" algn="ctr">
              <a:spcBef>
                <a:spcPts val="0"/>
              </a:spcBef>
              <a:spcAft>
                <a:spcPts val="0"/>
              </a:spcAft>
              <a:buClr>
                <a:srgbClr val="FF5901"/>
              </a:buClr>
              <a:buSzPts val="12000"/>
              <a:buNone/>
              <a:defRPr sz="12000">
                <a:solidFill>
                  <a:srgbClr val="FF5901"/>
                </a:solidFill>
              </a:defRPr>
            </a:lvl5pPr>
            <a:lvl6pPr lvl="5" rtl="0" algn="ctr">
              <a:spcBef>
                <a:spcPts val="0"/>
              </a:spcBef>
              <a:spcAft>
                <a:spcPts val="0"/>
              </a:spcAft>
              <a:buClr>
                <a:srgbClr val="FF5901"/>
              </a:buClr>
              <a:buSzPts val="12000"/>
              <a:buNone/>
              <a:defRPr sz="12000">
                <a:solidFill>
                  <a:srgbClr val="FF5901"/>
                </a:solidFill>
              </a:defRPr>
            </a:lvl6pPr>
            <a:lvl7pPr lvl="6" rtl="0" algn="ctr">
              <a:spcBef>
                <a:spcPts val="0"/>
              </a:spcBef>
              <a:spcAft>
                <a:spcPts val="0"/>
              </a:spcAft>
              <a:buClr>
                <a:srgbClr val="FF5901"/>
              </a:buClr>
              <a:buSzPts val="12000"/>
              <a:buNone/>
              <a:defRPr sz="12000">
                <a:solidFill>
                  <a:srgbClr val="FF5901"/>
                </a:solidFill>
              </a:defRPr>
            </a:lvl7pPr>
            <a:lvl8pPr lvl="7" rtl="0" algn="ctr">
              <a:spcBef>
                <a:spcPts val="0"/>
              </a:spcBef>
              <a:spcAft>
                <a:spcPts val="0"/>
              </a:spcAft>
              <a:buClr>
                <a:srgbClr val="FF5901"/>
              </a:buClr>
              <a:buSzPts val="12000"/>
              <a:buNone/>
              <a:defRPr sz="12000">
                <a:solidFill>
                  <a:srgbClr val="FF5901"/>
                </a:solidFill>
              </a:defRPr>
            </a:lvl8pPr>
            <a:lvl9pPr lvl="8" rtl="0" algn="ctr">
              <a:spcBef>
                <a:spcPts val="0"/>
              </a:spcBef>
              <a:spcAft>
                <a:spcPts val="0"/>
              </a:spcAft>
              <a:buClr>
                <a:srgbClr val="FF5901"/>
              </a:buClr>
              <a:buSzPts val="12000"/>
              <a:buNone/>
              <a:defRPr sz="12000">
                <a:solidFill>
                  <a:srgbClr val="FF5901"/>
                </a:solidFill>
              </a:defRPr>
            </a:lvl9pPr>
          </a:lstStyle>
          <a:p>
            <a:r>
              <a:t>xx%</a:t>
            </a:r>
          </a:p>
        </p:txBody>
      </p:sp>
      <p:sp>
        <p:nvSpPr>
          <p:cNvPr id="1161" name="Google Shape;1161;p22"/>
          <p:cNvSpPr txBox="1"/>
          <p:nvPr>
            <p:ph hasCustomPrompt="1" idx="6" type="title"/>
          </p:nvPr>
        </p:nvSpPr>
        <p:spPr>
          <a:xfrm>
            <a:off x="3219326" y="2848275"/>
            <a:ext cx="806400" cy="861900"/>
          </a:xfrm>
          <a:prstGeom prst="rect">
            <a:avLst/>
          </a:prstGeom>
        </p:spPr>
        <p:txBody>
          <a:bodyPr anchorCtr="0" anchor="ctr" bIns="0" lIns="0" spcFirstLastPara="1" rIns="0" wrap="square" tIns="0">
            <a:noAutofit/>
          </a:bodyPr>
          <a:lstStyle>
            <a:lvl1pPr lvl="0" rtl="0" algn="ctr">
              <a:spcBef>
                <a:spcPts val="0"/>
              </a:spcBef>
              <a:spcAft>
                <a:spcPts val="0"/>
              </a:spcAft>
              <a:buClr>
                <a:srgbClr val="FF5901"/>
              </a:buClr>
              <a:buSzPts val="12000"/>
              <a:buNone/>
              <a:defRPr sz="3500">
                <a:solidFill>
                  <a:schemeClr val="accent4"/>
                </a:solidFill>
              </a:defRPr>
            </a:lvl1pPr>
            <a:lvl2pPr lvl="1" rtl="0" algn="ctr">
              <a:spcBef>
                <a:spcPts val="0"/>
              </a:spcBef>
              <a:spcAft>
                <a:spcPts val="0"/>
              </a:spcAft>
              <a:buClr>
                <a:srgbClr val="FF5901"/>
              </a:buClr>
              <a:buSzPts val="12000"/>
              <a:buNone/>
              <a:defRPr sz="12000">
                <a:solidFill>
                  <a:srgbClr val="FF5901"/>
                </a:solidFill>
              </a:defRPr>
            </a:lvl2pPr>
            <a:lvl3pPr lvl="2" rtl="0" algn="ctr">
              <a:spcBef>
                <a:spcPts val="0"/>
              </a:spcBef>
              <a:spcAft>
                <a:spcPts val="0"/>
              </a:spcAft>
              <a:buClr>
                <a:srgbClr val="FF5901"/>
              </a:buClr>
              <a:buSzPts val="12000"/>
              <a:buNone/>
              <a:defRPr sz="12000">
                <a:solidFill>
                  <a:srgbClr val="FF5901"/>
                </a:solidFill>
              </a:defRPr>
            </a:lvl3pPr>
            <a:lvl4pPr lvl="3" rtl="0" algn="ctr">
              <a:spcBef>
                <a:spcPts val="0"/>
              </a:spcBef>
              <a:spcAft>
                <a:spcPts val="0"/>
              </a:spcAft>
              <a:buClr>
                <a:srgbClr val="FF5901"/>
              </a:buClr>
              <a:buSzPts val="12000"/>
              <a:buNone/>
              <a:defRPr sz="12000">
                <a:solidFill>
                  <a:srgbClr val="FF5901"/>
                </a:solidFill>
              </a:defRPr>
            </a:lvl4pPr>
            <a:lvl5pPr lvl="4" rtl="0" algn="ctr">
              <a:spcBef>
                <a:spcPts val="0"/>
              </a:spcBef>
              <a:spcAft>
                <a:spcPts val="0"/>
              </a:spcAft>
              <a:buClr>
                <a:srgbClr val="FF5901"/>
              </a:buClr>
              <a:buSzPts val="12000"/>
              <a:buNone/>
              <a:defRPr sz="12000">
                <a:solidFill>
                  <a:srgbClr val="FF5901"/>
                </a:solidFill>
              </a:defRPr>
            </a:lvl5pPr>
            <a:lvl6pPr lvl="5" rtl="0" algn="ctr">
              <a:spcBef>
                <a:spcPts val="0"/>
              </a:spcBef>
              <a:spcAft>
                <a:spcPts val="0"/>
              </a:spcAft>
              <a:buClr>
                <a:srgbClr val="FF5901"/>
              </a:buClr>
              <a:buSzPts val="12000"/>
              <a:buNone/>
              <a:defRPr sz="12000">
                <a:solidFill>
                  <a:srgbClr val="FF5901"/>
                </a:solidFill>
              </a:defRPr>
            </a:lvl6pPr>
            <a:lvl7pPr lvl="6" rtl="0" algn="ctr">
              <a:spcBef>
                <a:spcPts val="0"/>
              </a:spcBef>
              <a:spcAft>
                <a:spcPts val="0"/>
              </a:spcAft>
              <a:buClr>
                <a:srgbClr val="FF5901"/>
              </a:buClr>
              <a:buSzPts val="12000"/>
              <a:buNone/>
              <a:defRPr sz="12000">
                <a:solidFill>
                  <a:srgbClr val="FF5901"/>
                </a:solidFill>
              </a:defRPr>
            </a:lvl7pPr>
            <a:lvl8pPr lvl="7" rtl="0" algn="ctr">
              <a:spcBef>
                <a:spcPts val="0"/>
              </a:spcBef>
              <a:spcAft>
                <a:spcPts val="0"/>
              </a:spcAft>
              <a:buClr>
                <a:srgbClr val="FF5901"/>
              </a:buClr>
              <a:buSzPts val="12000"/>
              <a:buNone/>
              <a:defRPr sz="12000">
                <a:solidFill>
                  <a:srgbClr val="FF5901"/>
                </a:solidFill>
              </a:defRPr>
            </a:lvl8pPr>
            <a:lvl9pPr lvl="8" rtl="0" algn="ctr">
              <a:spcBef>
                <a:spcPts val="0"/>
              </a:spcBef>
              <a:spcAft>
                <a:spcPts val="0"/>
              </a:spcAft>
              <a:buClr>
                <a:srgbClr val="FF5901"/>
              </a:buClr>
              <a:buSzPts val="12000"/>
              <a:buNone/>
              <a:defRPr sz="12000">
                <a:solidFill>
                  <a:srgbClr val="FF5901"/>
                </a:solidFill>
              </a:defRPr>
            </a:lvl9pPr>
          </a:lstStyle>
          <a:p>
            <a:r>
              <a:t>xx%</a:t>
            </a:r>
          </a:p>
        </p:txBody>
      </p:sp>
      <p:sp>
        <p:nvSpPr>
          <p:cNvPr id="1162" name="Google Shape;1162;p22"/>
          <p:cNvSpPr/>
          <p:nvPr/>
        </p:nvSpPr>
        <p:spPr>
          <a:xfrm>
            <a:off x="0" y="3806100"/>
            <a:ext cx="3284538" cy="1337403"/>
          </a:xfrm>
          <a:custGeom>
            <a:rect b="b" l="l" r="r" t="t"/>
            <a:pathLst>
              <a:path extrusionOk="0" h="13347" w="32779">
                <a:moveTo>
                  <a:pt x="12484" y="0"/>
                </a:moveTo>
                <a:cubicBezTo>
                  <a:pt x="11426" y="0"/>
                  <a:pt x="10371" y="246"/>
                  <a:pt x="9418" y="702"/>
                </a:cubicBezTo>
                <a:cubicBezTo>
                  <a:pt x="9418" y="702"/>
                  <a:pt x="6632" y="2179"/>
                  <a:pt x="5072" y="4274"/>
                </a:cubicBezTo>
                <a:cubicBezTo>
                  <a:pt x="3547" y="6307"/>
                  <a:pt x="2057" y="7065"/>
                  <a:pt x="691" y="7065"/>
                </a:cubicBezTo>
                <a:cubicBezTo>
                  <a:pt x="457" y="7065"/>
                  <a:pt x="227" y="7042"/>
                  <a:pt x="0" y="7001"/>
                </a:cubicBezTo>
                <a:lnTo>
                  <a:pt x="0" y="13347"/>
                </a:lnTo>
                <a:lnTo>
                  <a:pt x="32778" y="13347"/>
                </a:lnTo>
                <a:cubicBezTo>
                  <a:pt x="32528" y="12930"/>
                  <a:pt x="32290" y="12513"/>
                  <a:pt x="32040" y="12108"/>
                </a:cubicBezTo>
                <a:cubicBezTo>
                  <a:pt x="31730" y="11620"/>
                  <a:pt x="31409" y="11120"/>
                  <a:pt x="31076" y="10644"/>
                </a:cubicBezTo>
                <a:cubicBezTo>
                  <a:pt x="30433" y="9751"/>
                  <a:pt x="29706" y="8894"/>
                  <a:pt x="28813" y="8239"/>
                </a:cubicBezTo>
                <a:cubicBezTo>
                  <a:pt x="28373" y="7929"/>
                  <a:pt x="27897" y="7655"/>
                  <a:pt x="27397" y="7477"/>
                </a:cubicBezTo>
                <a:cubicBezTo>
                  <a:pt x="26801" y="7274"/>
                  <a:pt x="26170" y="7191"/>
                  <a:pt x="25551" y="7191"/>
                </a:cubicBezTo>
                <a:cubicBezTo>
                  <a:pt x="24595" y="7208"/>
                  <a:pt x="23639" y="7391"/>
                  <a:pt x="22688" y="7391"/>
                </a:cubicBezTo>
                <a:cubicBezTo>
                  <a:pt x="22336" y="7391"/>
                  <a:pt x="21985" y="7366"/>
                  <a:pt x="21634" y="7298"/>
                </a:cubicBezTo>
                <a:cubicBezTo>
                  <a:pt x="21074" y="7179"/>
                  <a:pt x="20515" y="6953"/>
                  <a:pt x="20086" y="6560"/>
                </a:cubicBezTo>
                <a:cubicBezTo>
                  <a:pt x="19658" y="6155"/>
                  <a:pt x="19408" y="5619"/>
                  <a:pt x="19169" y="5096"/>
                </a:cubicBezTo>
                <a:cubicBezTo>
                  <a:pt x="18943" y="4572"/>
                  <a:pt x="18753" y="4024"/>
                  <a:pt x="18467" y="3536"/>
                </a:cubicBezTo>
                <a:cubicBezTo>
                  <a:pt x="18193" y="3060"/>
                  <a:pt x="17872" y="2619"/>
                  <a:pt x="17514" y="2238"/>
                </a:cubicBezTo>
                <a:cubicBezTo>
                  <a:pt x="16764" y="1440"/>
                  <a:pt x="15836" y="809"/>
                  <a:pt x="14824" y="428"/>
                </a:cubicBezTo>
                <a:cubicBezTo>
                  <a:pt x="14069" y="138"/>
                  <a:pt x="13276" y="0"/>
                  <a:pt x="124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22"/>
          <p:cNvSpPr/>
          <p:nvPr/>
        </p:nvSpPr>
        <p:spPr>
          <a:xfrm>
            <a:off x="2066271" y="4811730"/>
            <a:ext cx="61023" cy="75152"/>
          </a:xfrm>
          <a:custGeom>
            <a:rect b="b" l="l" r="r" t="t"/>
            <a:pathLst>
              <a:path extrusionOk="0" h="750" w="609">
                <a:moveTo>
                  <a:pt x="388" y="1"/>
                </a:moveTo>
                <a:cubicBezTo>
                  <a:pt x="331" y="1"/>
                  <a:pt x="275" y="19"/>
                  <a:pt x="239" y="60"/>
                </a:cubicBezTo>
                <a:cubicBezTo>
                  <a:pt x="132" y="179"/>
                  <a:pt x="49" y="334"/>
                  <a:pt x="13" y="489"/>
                </a:cubicBezTo>
                <a:cubicBezTo>
                  <a:pt x="1" y="596"/>
                  <a:pt x="49" y="715"/>
                  <a:pt x="168" y="739"/>
                </a:cubicBezTo>
                <a:cubicBezTo>
                  <a:pt x="188" y="746"/>
                  <a:pt x="210" y="749"/>
                  <a:pt x="232" y="749"/>
                </a:cubicBezTo>
                <a:cubicBezTo>
                  <a:pt x="321" y="749"/>
                  <a:pt x="408" y="692"/>
                  <a:pt x="418" y="596"/>
                </a:cubicBezTo>
                <a:cubicBezTo>
                  <a:pt x="430" y="489"/>
                  <a:pt x="477" y="417"/>
                  <a:pt x="537" y="346"/>
                </a:cubicBezTo>
                <a:cubicBezTo>
                  <a:pt x="608" y="251"/>
                  <a:pt x="608" y="132"/>
                  <a:pt x="537" y="48"/>
                </a:cubicBezTo>
                <a:cubicBezTo>
                  <a:pt x="501" y="19"/>
                  <a:pt x="444" y="1"/>
                  <a:pt x="3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22"/>
          <p:cNvSpPr/>
          <p:nvPr/>
        </p:nvSpPr>
        <p:spPr>
          <a:xfrm>
            <a:off x="2130702" y="4876761"/>
            <a:ext cx="56214" cy="63027"/>
          </a:xfrm>
          <a:custGeom>
            <a:rect b="b" l="l" r="r" t="t"/>
            <a:pathLst>
              <a:path extrusionOk="0" h="629" w="561">
                <a:moveTo>
                  <a:pt x="339" y="0"/>
                </a:moveTo>
                <a:cubicBezTo>
                  <a:pt x="265" y="0"/>
                  <a:pt x="192" y="29"/>
                  <a:pt x="168" y="102"/>
                </a:cubicBezTo>
                <a:cubicBezTo>
                  <a:pt x="120" y="173"/>
                  <a:pt x="84" y="245"/>
                  <a:pt x="49" y="316"/>
                </a:cubicBezTo>
                <a:cubicBezTo>
                  <a:pt x="1" y="423"/>
                  <a:pt x="13" y="542"/>
                  <a:pt x="120" y="602"/>
                </a:cubicBezTo>
                <a:cubicBezTo>
                  <a:pt x="150" y="619"/>
                  <a:pt x="189" y="628"/>
                  <a:pt x="229" y="628"/>
                </a:cubicBezTo>
                <a:cubicBezTo>
                  <a:pt x="300" y="628"/>
                  <a:pt x="371" y="599"/>
                  <a:pt x="394" y="530"/>
                </a:cubicBezTo>
                <a:cubicBezTo>
                  <a:pt x="441" y="459"/>
                  <a:pt x="477" y="376"/>
                  <a:pt x="525" y="304"/>
                </a:cubicBezTo>
                <a:cubicBezTo>
                  <a:pt x="560" y="197"/>
                  <a:pt x="549" y="78"/>
                  <a:pt x="441" y="18"/>
                </a:cubicBezTo>
                <a:cubicBezTo>
                  <a:pt x="411" y="7"/>
                  <a:pt x="375" y="0"/>
                  <a:pt x="3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22"/>
          <p:cNvSpPr/>
          <p:nvPr/>
        </p:nvSpPr>
        <p:spPr>
          <a:xfrm>
            <a:off x="2226194" y="4919147"/>
            <a:ext cx="41885" cy="76455"/>
          </a:xfrm>
          <a:custGeom>
            <a:rect b="b" l="l" r="r" t="t"/>
            <a:pathLst>
              <a:path extrusionOk="0" h="763" w="418">
                <a:moveTo>
                  <a:pt x="203" y="0"/>
                </a:moveTo>
                <a:cubicBezTo>
                  <a:pt x="84" y="0"/>
                  <a:pt x="0" y="96"/>
                  <a:pt x="0" y="215"/>
                </a:cubicBezTo>
                <a:lnTo>
                  <a:pt x="0" y="548"/>
                </a:lnTo>
                <a:cubicBezTo>
                  <a:pt x="0" y="655"/>
                  <a:pt x="84" y="762"/>
                  <a:pt x="203" y="762"/>
                </a:cubicBezTo>
                <a:cubicBezTo>
                  <a:pt x="322" y="762"/>
                  <a:pt x="417" y="667"/>
                  <a:pt x="417" y="548"/>
                </a:cubicBezTo>
                <a:lnTo>
                  <a:pt x="417" y="215"/>
                </a:lnTo>
                <a:cubicBezTo>
                  <a:pt x="417" y="107"/>
                  <a:pt x="322" y="0"/>
                  <a:pt x="2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22"/>
          <p:cNvSpPr/>
          <p:nvPr/>
        </p:nvSpPr>
        <p:spPr>
          <a:xfrm>
            <a:off x="2347840" y="4955320"/>
            <a:ext cx="62126" cy="75653"/>
          </a:xfrm>
          <a:custGeom>
            <a:rect b="b" l="l" r="r" t="t"/>
            <a:pathLst>
              <a:path extrusionOk="0" h="755" w="620">
                <a:moveTo>
                  <a:pt x="234" y="0"/>
                </a:moveTo>
                <a:cubicBezTo>
                  <a:pt x="194" y="0"/>
                  <a:pt x="154" y="11"/>
                  <a:pt x="120" y="32"/>
                </a:cubicBezTo>
                <a:cubicBezTo>
                  <a:pt x="13" y="92"/>
                  <a:pt x="1" y="223"/>
                  <a:pt x="48" y="306"/>
                </a:cubicBezTo>
                <a:cubicBezTo>
                  <a:pt x="108" y="425"/>
                  <a:pt x="168" y="532"/>
                  <a:pt x="215" y="651"/>
                </a:cubicBezTo>
                <a:cubicBezTo>
                  <a:pt x="246" y="720"/>
                  <a:pt x="316" y="755"/>
                  <a:pt x="387" y="755"/>
                </a:cubicBezTo>
                <a:cubicBezTo>
                  <a:pt x="427" y="755"/>
                  <a:pt x="467" y="744"/>
                  <a:pt x="501" y="723"/>
                </a:cubicBezTo>
                <a:cubicBezTo>
                  <a:pt x="596" y="663"/>
                  <a:pt x="620" y="544"/>
                  <a:pt x="572" y="449"/>
                </a:cubicBezTo>
                <a:cubicBezTo>
                  <a:pt x="513" y="330"/>
                  <a:pt x="453" y="223"/>
                  <a:pt x="406" y="104"/>
                </a:cubicBezTo>
                <a:cubicBezTo>
                  <a:pt x="375" y="35"/>
                  <a:pt x="305" y="0"/>
                  <a:pt x="2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22"/>
          <p:cNvSpPr/>
          <p:nvPr/>
        </p:nvSpPr>
        <p:spPr>
          <a:xfrm>
            <a:off x="2443333" y="4945099"/>
            <a:ext cx="64530" cy="72246"/>
          </a:xfrm>
          <a:custGeom>
            <a:rect b="b" l="l" r="r" t="t"/>
            <a:pathLst>
              <a:path extrusionOk="0" h="721" w="644">
                <a:moveTo>
                  <a:pt x="236" y="0"/>
                </a:moveTo>
                <a:cubicBezTo>
                  <a:pt x="202" y="0"/>
                  <a:pt x="169" y="9"/>
                  <a:pt x="143" y="27"/>
                </a:cubicBezTo>
                <a:cubicBezTo>
                  <a:pt x="36" y="87"/>
                  <a:pt x="0" y="206"/>
                  <a:pt x="60" y="313"/>
                </a:cubicBezTo>
                <a:cubicBezTo>
                  <a:pt x="119" y="408"/>
                  <a:pt x="179" y="515"/>
                  <a:pt x="227" y="622"/>
                </a:cubicBezTo>
                <a:cubicBezTo>
                  <a:pt x="259" y="680"/>
                  <a:pt x="338" y="720"/>
                  <a:pt x="414" y="720"/>
                </a:cubicBezTo>
                <a:cubicBezTo>
                  <a:pt x="449" y="720"/>
                  <a:pt x="483" y="712"/>
                  <a:pt x="512" y="694"/>
                </a:cubicBezTo>
                <a:cubicBezTo>
                  <a:pt x="596" y="634"/>
                  <a:pt x="643" y="515"/>
                  <a:pt x="584" y="408"/>
                </a:cubicBezTo>
                <a:cubicBezTo>
                  <a:pt x="524" y="313"/>
                  <a:pt x="465" y="206"/>
                  <a:pt x="417" y="98"/>
                </a:cubicBezTo>
                <a:cubicBezTo>
                  <a:pt x="392" y="41"/>
                  <a:pt x="311" y="0"/>
                  <a:pt x="2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22"/>
          <p:cNvSpPr/>
          <p:nvPr/>
        </p:nvSpPr>
        <p:spPr>
          <a:xfrm>
            <a:off x="2517282" y="4896802"/>
            <a:ext cx="66935" cy="79260"/>
          </a:xfrm>
          <a:custGeom>
            <a:rect b="b" l="l" r="r" t="t"/>
            <a:pathLst>
              <a:path extrusionOk="0" h="791" w="668">
                <a:moveTo>
                  <a:pt x="237" y="1"/>
                </a:moveTo>
                <a:cubicBezTo>
                  <a:pt x="199" y="1"/>
                  <a:pt x="161" y="11"/>
                  <a:pt x="131" y="33"/>
                </a:cubicBezTo>
                <a:cubicBezTo>
                  <a:pt x="24" y="92"/>
                  <a:pt x="1" y="211"/>
                  <a:pt x="60" y="319"/>
                </a:cubicBezTo>
                <a:cubicBezTo>
                  <a:pt x="120" y="438"/>
                  <a:pt x="191" y="557"/>
                  <a:pt x="251" y="688"/>
                </a:cubicBezTo>
                <a:cubicBezTo>
                  <a:pt x="289" y="756"/>
                  <a:pt x="357" y="791"/>
                  <a:pt x="425" y="791"/>
                </a:cubicBezTo>
                <a:cubicBezTo>
                  <a:pt x="464" y="791"/>
                  <a:pt x="502" y="780"/>
                  <a:pt x="536" y="759"/>
                </a:cubicBezTo>
                <a:cubicBezTo>
                  <a:pt x="632" y="700"/>
                  <a:pt x="667" y="580"/>
                  <a:pt x="608" y="473"/>
                </a:cubicBezTo>
                <a:cubicBezTo>
                  <a:pt x="548" y="354"/>
                  <a:pt x="477" y="235"/>
                  <a:pt x="417" y="104"/>
                </a:cubicBezTo>
                <a:cubicBezTo>
                  <a:pt x="379" y="35"/>
                  <a:pt x="306" y="1"/>
                  <a:pt x="2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22"/>
          <p:cNvSpPr/>
          <p:nvPr/>
        </p:nvSpPr>
        <p:spPr>
          <a:xfrm>
            <a:off x="2586522" y="4868044"/>
            <a:ext cx="57316" cy="63929"/>
          </a:xfrm>
          <a:custGeom>
            <a:rect b="b" l="l" r="r" t="t"/>
            <a:pathLst>
              <a:path extrusionOk="0" h="638" w="572">
                <a:moveTo>
                  <a:pt x="254" y="1"/>
                </a:moveTo>
                <a:cubicBezTo>
                  <a:pt x="237" y="1"/>
                  <a:pt x="219" y="4"/>
                  <a:pt x="202" y="10"/>
                </a:cubicBezTo>
                <a:cubicBezTo>
                  <a:pt x="95" y="34"/>
                  <a:pt x="0" y="153"/>
                  <a:pt x="48" y="260"/>
                </a:cubicBezTo>
                <a:lnTo>
                  <a:pt x="143" y="486"/>
                </a:lnTo>
                <a:cubicBezTo>
                  <a:pt x="173" y="566"/>
                  <a:pt x="253" y="638"/>
                  <a:pt x="341" y="638"/>
                </a:cubicBezTo>
                <a:cubicBezTo>
                  <a:pt x="358" y="638"/>
                  <a:pt x="376" y="635"/>
                  <a:pt x="393" y="629"/>
                </a:cubicBezTo>
                <a:cubicBezTo>
                  <a:pt x="500" y="606"/>
                  <a:pt x="572" y="486"/>
                  <a:pt x="536" y="379"/>
                </a:cubicBezTo>
                <a:lnTo>
                  <a:pt x="453" y="153"/>
                </a:lnTo>
                <a:cubicBezTo>
                  <a:pt x="413" y="65"/>
                  <a:pt x="334" y="1"/>
                  <a:pt x="2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22"/>
          <p:cNvSpPr/>
          <p:nvPr/>
        </p:nvSpPr>
        <p:spPr>
          <a:xfrm>
            <a:off x="2753459" y="4882172"/>
            <a:ext cx="47897" cy="66835"/>
          </a:xfrm>
          <a:custGeom>
            <a:rect b="b" l="l" r="r" t="t"/>
            <a:pathLst>
              <a:path extrusionOk="0" h="667" w="478">
                <a:moveTo>
                  <a:pt x="263" y="0"/>
                </a:moveTo>
                <a:cubicBezTo>
                  <a:pt x="120" y="0"/>
                  <a:pt x="49" y="84"/>
                  <a:pt x="49" y="203"/>
                </a:cubicBezTo>
                <a:cubicBezTo>
                  <a:pt x="37" y="298"/>
                  <a:pt x="37" y="369"/>
                  <a:pt x="25" y="465"/>
                </a:cubicBezTo>
                <a:cubicBezTo>
                  <a:pt x="1" y="560"/>
                  <a:pt x="120" y="667"/>
                  <a:pt x="227" y="667"/>
                </a:cubicBezTo>
                <a:cubicBezTo>
                  <a:pt x="346" y="667"/>
                  <a:pt x="418" y="572"/>
                  <a:pt x="441" y="465"/>
                </a:cubicBezTo>
                <a:cubicBezTo>
                  <a:pt x="453" y="369"/>
                  <a:pt x="453" y="298"/>
                  <a:pt x="465" y="203"/>
                </a:cubicBezTo>
                <a:cubicBezTo>
                  <a:pt x="477" y="107"/>
                  <a:pt x="358" y="0"/>
                  <a:pt x="2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22"/>
          <p:cNvSpPr/>
          <p:nvPr/>
        </p:nvSpPr>
        <p:spPr>
          <a:xfrm>
            <a:off x="2817889" y="4896301"/>
            <a:ext cx="58618" cy="92287"/>
          </a:xfrm>
          <a:custGeom>
            <a:rect b="b" l="l" r="r" t="t"/>
            <a:pathLst>
              <a:path extrusionOk="0" h="921" w="585">
                <a:moveTo>
                  <a:pt x="336" y="1"/>
                </a:moveTo>
                <a:cubicBezTo>
                  <a:pt x="256" y="1"/>
                  <a:pt x="179" y="48"/>
                  <a:pt x="156" y="157"/>
                </a:cubicBezTo>
                <a:cubicBezTo>
                  <a:pt x="108" y="324"/>
                  <a:pt x="72" y="502"/>
                  <a:pt x="37" y="657"/>
                </a:cubicBezTo>
                <a:cubicBezTo>
                  <a:pt x="1" y="814"/>
                  <a:pt x="128" y="920"/>
                  <a:pt x="249" y="920"/>
                </a:cubicBezTo>
                <a:cubicBezTo>
                  <a:pt x="329" y="920"/>
                  <a:pt x="406" y="873"/>
                  <a:pt x="430" y="764"/>
                </a:cubicBezTo>
                <a:cubicBezTo>
                  <a:pt x="477" y="597"/>
                  <a:pt x="513" y="419"/>
                  <a:pt x="549" y="264"/>
                </a:cubicBezTo>
                <a:cubicBezTo>
                  <a:pt x="584" y="107"/>
                  <a:pt x="457" y="1"/>
                  <a:pt x="3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22"/>
          <p:cNvSpPr/>
          <p:nvPr/>
        </p:nvSpPr>
        <p:spPr>
          <a:xfrm>
            <a:off x="2893041" y="4975862"/>
            <a:ext cx="57416" cy="69741"/>
          </a:xfrm>
          <a:custGeom>
            <a:rect b="b" l="l" r="r" t="t"/>
            <a:pathLst>
              <a:path extrusionOk="0" h="696" w="573">
                <a:moveTo>
                  <a:pt x="353" y="0"/>
                </a:moveTo>
                <a:cubicBezTo>
                  <a:pt x="280" y="0"/>
                  <a:pt x="203" y="38"/>
                  <a:pt x="180" y="101"/>
                </a:cubicBezTo>
                <a:cubicBezTo>
                  <a:pt x="132" y="196"/>
                  <a:pt x="84" y="303"/>
                  <a:pt x="37" y="387"/>
                </a:cubicBezTo>
                <a:cubicBezTo>
                  <a:pt x="1" y="494"/>
                  <a:pt x="13" y="613"/>
                  <a:pt x="120" y="673"/>
                </a:cubicBezTo>
                <a:cubicBezTo>
                  <a:pt x="147" y="688"/>
                  <a:pt x="182" y="696"/>
                  <a:pt x="217" y="696"/>
                </a:cubicBezTo>
                <a:cubicBezTo>
                  <a:pt x="291" y="696"/>
                  <a:pt x="370" y="662"/>
                  <a:pt x="394" y="589"/>
                </a:cubicBezTo>
                <a:cubicBezTo>
                  <a:pt x="442" y="506"/>
                  <a:pt x="489" y="399"/>
                  <a:pt x="537" y="315"/>
                </a:cubicBezTo>
                <a:cubicBezTo>
                  <a:pt x="572" y="220"/>
                  <a:pt x="561" y="89"/>
                  <a:pt x="453" y="30"/>
                </a:cubicBezTo>
                <a:cubicBezTo>
                  <a:pt x="426" y="10"/>
                  <a:pt x="390" y="0"/>
                  <a:pt x="3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22"/>
          <p:cNvSpPr/>
          <p:nvPr/>
        </p:nvSpPr>
        <p:spPr>
          <a:xfrm>
            <a:off x="1947031" y="4932274"/>
            <a:ext cx="47797" cy="64530"/>
          </a:xfrm>
          <a:custGeom>
            <a:rect b="b" l="l" r="r" t="t"/>
            <a:pathLst>
              <a:path extrusionOk="0" h="644" w="477">
                <a:moveTo>
                  <a:pt x="227" y="0"/>
                </a:moveTo>
                <a:cubicBezTo>
                  <a:pt x="119" y="24"/>
                  <a:pt x="0" y="95"/>
                  <a:pt x="12" y="215"/>
                </a:cubicBezTo>
                <a:cubicBezTo>
                  <a:pt x="36" y="286"/>
                  <a:pt x="36" y="357"/>
                  <a:pt x="48" y="441"/>
                </a:cubicBezTo>
                <a:cubicBezTo>
                  <a:pt x="48" y="500"/>
                  <a:pt x="60" y="536"/>
                  <a:pt x="107" y="584"/>
                </a:cubicBezTo>
                <a:cubicBezTo>
                  <a:pt x="131" y="619"/>
                  <a:pt x="191" y="643"/>
                  <a:pt x="250" y="643"/>
                </a:cubicBezTo>
                <a:cubicBezTo>
                  <a:pt x="358" y="643"/>
                  <a:pt x="477" y="560"/>
                  <a:pt x="465" y="441"/>
                </a:cubicBezTo>
                <a:cubicBezTo>
                  <a:pt x="441" y="357"/>
                  <a:pt x="441" y="286"/>
                  <a:pt x="429" y="215"/>
                </a:cubicBezTo>
                <a:cubicBezTo>
                  <a:pt x="429" y="155"/>
                  <a:pt x="417" y="107"/>
                  <a:pt x="369" y="60"/>
                </a:cubicBezTo>
                <a:cubicBezTo>
                  <a:pt x="346" y="36"/>
                  <a:pt x="286" y="0"/>
                  <a:pt x="2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22"/>
          <p:cNvSpPr/>
          <p:nvPr/>
        </p:nvSpPr>
        <p:spPr>
          <a:xfrm>
            <a:off x="2030499" y="4935781"/>
            <a:ext cx="46694" cy="82467"/>
          </a:xfrm>
          <a:custGeom>
            <a:rect b="b" l="l" r="r" t="t"/>
            <a:pathLst>
              <a:path extrusionOk="0" h="823" w="466">
                <a:moveTo>
                  <a:pt x="227" y="1"/>
                </a:moveTo>
                <a:cubicBezTo>
                  <a:pt x="108" y="1"/>
                  <a:pt x="1" y="84"/>
                  <a:pt x="13" y="203"/>
                </a:cubicBezTo>
                <a:cubicBezTo>
                  <a:pt x="36" y="346"/>
                  <a:pt x="36" y="477"/>
                  <a:pt x="48" y="608"/>
                </a:cubicBezTo>
                <a:cubicBezTo>
                  <a:pt x="60" y="715"/>
                  <a:pt x="132" y="822"/>
                  <a:pt x="251" y="822"/>
                </a:cubicBezTo>
                <a:cubicBezTo>
                  <a:pt x="358" y="822"/>
                  <a:pt x="465" y="727"/>
                  <a:pt x="465" y="608"/>
                </a:cubicBezTo>
                <a:cubicBezTo>
                  <a:pt x="441" y="477"/>
                  <a:pt x="441" y="346"/>
                  <a:pt x="429" y="203"/>
                </a:cubicBezTo>
                <a:cubicBezTo>
                  <a:pt x="417" y="108"/>
                  <a:pt x="346" y="1"/>
                  <a:pt x="2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22"/>
          <p:cNvSpPr/>
          <p:nvPr/>
        </p:nvSpPr>
        <p:spPr>
          <a:xfrm>
            <a:off x="2143828" y="4997906"/>
            <a:ext cx="44290" cy="87176"/>
          </a:xfrm>
          <a:custGeom>
            <a:rect b="b" l="l" r="r" t="t"/>
            <a:pathLst>
              <a:path extrusionOk="0" h="870" w="442">
                <a:moveTo>
                  <a:pt x="215" y="0"/>
                </a:moveTo>
                <a:cubicBezTo>
                  <a:pt x="108" y="0"/>
                  <a:pt x="1" y="95"/>
                  <a:pt x="1" y="214"/>
                </a:cubicBezTo>
                <a:cubicBezTo>
                  <a:pt x="13" y="357"/>
                  <a:pt x="13" y="512"/>
                  <a:pt x="37" y="655"/>
                </a:cubicBezTo>
                <a:cubicBezTo>
                  <a:pt x="37" y="774"/>
                  <a:pt x="120" y="869"/>
                  <a:pt x="239" y="869"/>
                </a:cubicBezTo>
                <a:cubicBezTo>
                  <a:pt x="346" y="869"/>
                  <a:pt x="441" y="774"/>
                  <a:pt x="441" y="655"/>
                </a:cubicBezTo>
                <a:cubicBezTo>
                  <a:pt x="429" y="512"/>
                  <a:pt x="429" y="357"/>
                  <a:pt x="418" y="214"/>
                </a:cubicBezTo>
                <a:cubicBezTo>
                  <a:pt x="418" y="95"/>
                  <a:pt x="322"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22"/>
          <p:cNvSpPr/>
          <p:nvPr/>
        </p:nvSpPr>
        <p:spPr>
          <a:xfrm>
            <a:off x="2250042" y="5049911"/>
            <a:ext cx="50201" cy="67035"/>
          </a:xfrm>
          <a:custGeom>
            <a:rect b="b" l="l" r="r" t="t"/>
            <a:pathLst>
              <a:path extrusionOk="0" h="669" w="501">
                <a:moveTo>
                  <a:pt x="217" y="0"/>
                </a:moveTo>
                <a:cubicBezTo>
                  <a:pt x="204" y="0"/>
                  <a:pt x="192" y="2"/>
                  <a:pt x="179" y="5"/>
                </a:cubicBezTo>
                <a:cubicBezTo>
                  <a:pt x="60" y="41"/>
                  <a:pt x="1" y="136"/>
                  <a:pt x="24" y="255"/>
                </a:cubicBezTo>
                <a:cubicBezTo>
                  <a:pt x="48" y="350"/>
                  <a:pt x="72" y="422"/>
                  <a:pt x="84" y="517"/>
                </a:cubicBezTo>
                <a:cubicBezTo>
                  <a:pt x="114" y="597"/>
                  <a:pt x="202" y="668"/>
                  <a:pt x="286" y="668"/>
                </a:cubicBezTo>
                <a:cubicBezTo>
                  <a:pt x="302" y="668"/>
                  <a:pt x="318" y="666"/>
                  <a:pt x="334" y="660"/>
                </a:cubicBezTo>
                <a:cubicBezTo>
                  <a:pt x="441" y="636"/>
                  <a:pt x="501" y="529"/>
                  <a:pt x="489" y="410"/>
                </a:cubicBezTo>
                <a:cubicBezTo>
                  <a:pt x="477" y="315"/>
                  <a:pt x="441" y="243"/>
                  <a:pt x="429" y="160"/>
                </a:cubicBezTo>
                <a:cubicBezTo>
                  <a:pt x="398" y="67"/>
                  <a:pt x="304" y="0"/>
                  <a:pt x="2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22"/>
          <p:cNvSpPr/>
          <p:nvPr/>
        </p:nvSpPr>
        <p:spPr>
          <a:xfrm>
            <a:off x="2356257" y="5053017"/>
            <a:ext cx="51404" cy="61124"/>
          </a:xfrm>
          <a:custGeom>
            <a:rect b="b" l="l" r="r" t="t"/>
            <a:pathLst>
              <a:path extrusionOk="0" h="610" w="513">
                <a:moveTo>
                  <a:pt x="231" y="0"/>
                </a:moveTo>
                <a:cubicBezTo>
                  <a:pt x="213" y="0"/>
                  <a:pt x="196" y="3"/>
                  <a:pt x="179" y="10"/>
                </a:cubicBezTo>
                <a:cubicBezTo>
                  <a:pt x="72" y="33"/>
                  <a:pt x="0" y="141"/>
                  <a:pt x="24" y="260"/>
                </a:cubicBezTo>
                <a:cubicBezTo>
                  <a:pt x="36" y="319"/>
                  <a:pt x="72" y="391"/>
                  <a:pt x="84" y="450"/>
                </a:cubicBezTo>
                <a:cubicBezTo>
                  <a:pt x="104" y="543"/>
                  <a:pt x="197" y="610"/>
                  <a:pt x="291" y="610"/>
                </a:cubicBezTo>
                <a:cubicBezTo>
                  <a:pt x="305" y="610"/>
                  <a:pt x="320" y="608"/>
                  <a:pt x="334" y="605"/>
                </a:cubicBezTo>
                <a:cubicBezTo>
                  <a:pt x="441" y="569"/>
                  <a:pt x="512" y="450"/>
                  <a:pt x="488" y="343"/>
                </a:cubicBezTo>
                <a:cubicBezTo>
                  <a:pt x="465" y="284"/>
                  <a:pt x="441" y="212"/>
                  <a:pt x="429" y="153"/>
                </a:cubicBezTo>
                <a:cubicBezTo>
                  <a:pt x="399" y="64"/>
                  <a:pt x="314" y="0"/>
                  <a:pt x="2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22"/>
          <p:cNvSpPr/>
          <p:nvPr/>
        </p:nvSpPr>
        <p:spPr>
          <a:xfrm>
            <a:off x="2446940" y="5046504"/>
            <a:ext cx="60923" cy="66234"/>
          </a:xfrm>
          <a:custGeom>
            <a:rect b="b" l="l" r="r" t="t"/>
            <a:pathLst>
              <a:path extrusionOk="0" h="661" w="608">
                <a:moveTo>
                  <a:pt x="227" y="0"/>
                </a:moveTo>
                <a:cubicBezTo>
                  <a:pt x="193" y="0"/>
                  <a:pt x="161" y="9"/>
                  <a:pt x="131" y="27"/>
                </a:cubicBezTo>
                <a:cubicBezTo>
                  <a:pt x="24" y="87"/>
                  <a:pt x="0" y="206"/>
                  <a:pt x="60" y="313"/>
                </a:cubicBezTo>
                <a:cubicBezTo>
                  <a:pt x="107" y="396"/>
                  <a:pt x="143" y="468"/>
                  <a:pt x="191" y="563"/>
                </a:cubicBezTo>
                <a:cubicBezTo>
                  <a:pt x="232" y="620"/>
                  <a:pt x="307" y="661"/>
                  <a:pt x="381" y="661"/>
                </a:cubicBezTo>
                <a:cubicBezTo>
                  <a:pt x="414" y="661"/>
                  <a:pt x="447" y="653"/>
                  <a:pt x="476" y="634"/>
                </a:cubicBezTo>
                <a:cubicBezTo>
                  <a:pt x="560" y="575"/>
                  <a:pt x="607" y="456"/>
                  <a:pt x="548" y="349"/>
                </a:cubicBezTo>
                <a:cubicBezTo>
                  <a:pt x="500" y="265"/>
                  <a:pt x="452" y="194"/>
                  <a:pt x="417" y="98"/>
                </a:cubicBezTo>
                <a:cubicBezTo>
                  <a:pt x="376" y="41"/>
                  <a:pt x="301" y="0"/>
                  <a:pt x="2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22"/>
          <p:cNvSpPr/>
          <p:nvPr/>
        </p:nvSpPr>
        <p:spPr>
          <a:xfrm>
            <a:off x="2517282" y="5017846"/>
            <a:ext cx="59721" cy="60623"/>
          </a:xfrm>
          <a:custGeom>
            <a:rect b="b" l="l" r="r" t="t"/>
            <a:pathLst>
              <a:path extrusionOk="0" h="605" w="596">
                <a:moveTo>
                  <a:pt x="222" y="1"/>
                </a:moveTo>
                <a:cubicBezTo>
                  <a:pt x="189" y="1"/>
                  <a:pt x="157" y="9"/>
                  <a:pt x="131" y="27"/>
                </a:cubicBezTo>
                <a:cubicBezTo>
                  <a:pt x="36" y="87"/>
                  <a:pt x="1" y="206"/>
                  <a:pt x="60" y="313"/>
                </a:cubicBezTo>
                <a:cubicBezTo>
                  <a:pt x="96" y="373"/>
                  <a:pt x="131" y="444"/>
                  <a:pt x="179" y="504"/>
                </a:cubicBezTo>
                <a:cubicBezTo>
                  <a:pt x="219" y="567"/>
                  <a:pt x="290" y="604"/>
                  <a:pt x="358" y="604"/>
                </a:cubicBezTo>
                <a:cubicBezTo>
                  <a:pt x="392" y="604"/>
                  <a:pt x="425" y="595"/>
                  <a:pt x="453" y="575"/>
                </a:cubicBezTo>
                <a:cubicBezTo>
                  <a:pt x="548" y="515"/>
                  <a:pt x="596" y="396"/>
                  <a:pt x="536" y="301"/>
                </a:cubicBezTo>
                <a:cubicBezTo>
                  <a:pt x="489" y="242"/>
                  <a:pt x="453" y="158"/>
                  <a:pt x="417" y="99"/>
                </a:cubicBezTo>
                <a:cubicBezTo>
                  <a:pt x="376" y="41"/>
                  <a:pt x="295" y="1"/>
                  <a:pt x="2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22"/>
          <p:cNvSpPr/>
          <p:nvPr/>
        </p:nvSpPr>
        <p:spPr>
          <a:xfrm>
            <a:off x="2588826" y="4985982"/>
            <a:ext cx="50201" cy="87176"/>
          </a:xfrm>
          <a:custGeom>
            <a:rect b="b" l="l" r="r" t="t"/>
            <a:pathLst>
              <a:path extrusionOk="0" h="870" w="501">
                <a:moveTo>
                  <a:pt x="215" y="0"/>
                </a:moveTo>
                <a:cubicBezTo>
                  <a:pt x="120" y="0"/>
                  <a:pt x="1" y="107"/>
                  <a:pt x="13" y="214"/>
                </a:cubicBezTo>
                <a:cubicBezTo>
                  <a:pt x="25" y="357"/>
                  <a:pt x="60" y="512"/>
                  <a:pt x="72" y="655"/>
                </a:cubicBezTo>
                <a:cubicBezTo>
                  <a:pt x="84" y="762"/>
                  <a:pt x="156" y="869"/>
                  <a:pt x="275" y="869"/>
                </a:cubicBezTo>
                <a:cubicBezTo>
                  <a:pt x="382" y="869"/>
                  <a:pt x="501" y="774"/>
                  <a:pt x="489" y="655"/>
                </a:cubicBezTo>
                <a:cubicBezTo>
                  <a:pt x="465" y="512"/>
                  <a:pt x="441" y="357"/>
                  <a:pt x="430" y="214"/>
                </a:cubicBezTo>
                <a:cubicBezTo>
                  <a:pt x="406" y="107"/>
                  <a:pt x="334"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22"/>
          <p:cNvSpPr/>
          <p:nvPr/>
        </p:nvSpPr>
        <p:spPr>
          <a:xfrm>
            <a:off x="2745142" y="5014439"/>
            <a:ext cx="48999" cy="81164"/>
          </a:xfrm>
          <a:custGeom>
            <a:rect b="b" l="l" r="r" t="t"/>
            <a:pathLst>
              <a:path extrusionOk="0" h="810" w="489">
                <a:moveTo>
                  <a:pt x="300" y="0"/>
                </a:moveTo>
                <a:cubicBezTo>
                  <a:pt x="214" y="0"/>
                  <a:pt x="83" y="58"/>
                  <a:pt x="72" y="157"/>
                </a:cubicBezTo>
                <a:cubicBezTo>
                  <a:pt x="60" y="288"/>
                  <a:pt x="24" y="418"/>
                  <a:pt x="13" y="549"/>
                </a:cubicBezTo>
                <a:cubicBezTo>
                  <a:pt x="1" y="657"/>
                  <a:pt x="48" y="776"/>
                  <a:pt x="167" y="799"/>
                </a:cubicBezTo>
                <a:cubicBezTo>
                  <a:pt x="186" y="806"/>
                  <a:pt x="206" y="810"/>
                  <a:pt x="227" y="810"/>
                </a:cubicBezTo>
                <a:cubicBezTo>
                  <a:pt x="313" y="810"/>
                  <a:pt x="408" y="752"/>
                  <a:pt x="417" y="657"/>
                </a:cubicBezTo>
                <a:cubicBezTo>
                  <a:pt x="429" y="526"/>
                  <a:pt x="465" y="383"/>
                  <a:pt x="477" y="252"/>
                </a:cubicBezTo>
                <a:cubicBezTo>
                  <a:pt x="489" y="157"/>
                  <a:pt x="441" y="37"/>
                  <a:pt x="322" y="2"/>
                </a:cubicBezTo>
                <a:cubicBezTo>
                  <a:pt x="315" y="1"/>
                  <a:pt x="307" y="0"/>
                  <a:pt x="3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22"/>
          <p:cNvSpPr/>
          <p:nvPr/>
        </p:nvSpPr>
        <p:spPr>
          <a:xfrm>
            <a:off x="2809572" y="5034580"/>
            <a:ext cx="56214" cy="65933"/>
          </a:xfrm>
          <a:custGeom>
            <a:rect b="b" l="l" r="r" t="t"/>
            <a:pathLst>
              <a:path extrusionOk="0" h="658" w="561">
                <a:moveTo>
                  <a:pt x="331" y="0"/>
                </a:moveTo>
                <a:cubicBezTo>
                  <a:pt x="260" y="0"/>
                  <a:pt x="186" y="30"/>
                  <a:pt x="155" y="98"/>
                </a:cubicBezTo>
                <a:cubicBezTo>
                  <a:pt x="120" y="194"/>
                  <a:pt x="84" y="265"/>
                  <a:pt x="36" y="348"/>
                </a:cubicBezTo>
                <a:cubicBezTo>
                  <a:pt x="1" y="456"/>
                  <a:pt x="12" y="575"/>
                  <a:pt x="120" y="634"/>
                </a:cubicBezTo>
                <a:cubicBezTo>
                  <a:pt x="147" y="650"/>
                  <a:pt x="183" y="658"/>
                  <a:pt x="220" y="658"/>
                </a:cubicBezTo>
                <a:cubicBezTo>
                  <a:pt x="293" y="658"/>
                  <a:pt x="370" y="626"/>
                  <a:pt x="393" y="563"/>
                </a:cubicBezTo>
                <a:cubicBezTo>
                  <a:pt x="441" y="468"/>
                  <a:pt x="477" y="396"/>
                  <a:pt x="513" y="301"/>
                </a:cubicBezTo>
                <a:cubicBezTo>
                  <a:pt x="560" y="206"/>
                  <a:pt x="548" y="87"/>
                  <a:pt x="441" y="27"/>
                </a:cubicBezTo>
                <a:cubicBezTo>
                  <a:pt x="411" y="10"/>
                  <a:pt x="372" y="0"/>
                  <a:pt x="3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22"/>
          <p:cNvSpPr/>
          <p:nvPr/>
        </p:nvSpPr>
        <p:spPr>
          <a:xfrm>
            <a:off x="1896930" y="5040492"/>
            <a:ext cx="60923" cy="57917"/>
          </a:xfrm>
          <a:custGeom>
            <a:rect b="b" l="l" r="r" t="t"/>
            <a:pathLst>
              <a:path extrusionOk="0" h="578" w="608">
                <a:moveTo>
                  <a:pt x="244" y="1"/>
                </a:moveTo>
                <a:cubicBezTo>
                  <a:pt x="211" y="1"/>
                  <a:pt x="176" y="9"/>
                  <a:pt x="143" y="28"/>
                </a:cubicBezTo>
                <a:cubicBezTo>
                  <a:pt x="48" y="87"/>
                  <a:pt x="0" y="218"/>
                  <a:pt x="72" y="313"/>
                </a:cubicBezTo>
                <a:cubicBezTo>
                  <a:pt x="119" y="373"/>
                  <a:pt x="143" y="432"/>
                  <a:pt x="191" y="468"/>
                </a:cubicBezTo>
                <a:cubicBezTo>
                  <a:pt x="232" y="534"/>
                  <a:pt x="303" y="578"/>
                  <a:pt x="378" y="578"/>
                </a:cubicBezTo>
                <a:cubicBezTo>
                  <a:pt x="410" y="578"/>
                  <a:pt x="444" y="569"/>
                  <a:pt x="477" y="551"/>
                </a:cubicBezTo>
                <a:cubicBezTo>
                  <a:pt x="560" y="492"/>
                  <a:pt x="607" y="349"/>
                  <a:pt x="548" y="266"/>
                </a:cubicBezTo>
                <a:cubicBezTo>
                  <a:pt x="500" y="206"/>
                  <a:pt x="477" y="147"/>
                  <a:pt x="429" y="99"/>
                </a:cubicBezTo>
                <a:cubicBezTo>
                  <a:pt x="388" y="41"/>
                  <a:pt x="318" y="1"/>
                  <a:pt x="2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22"/>
          <p:cNvSpPr/>
          <p:nvPr/>
        </p:nvSpPr>
        <p:spPr>
          <a:xfrm>
            <a:off x="1964867" y="5026063"/>
            <a:ext cx="56214" cy="66635"/>
          </a:xfrm>
          <a:custGeom>
            <a:rect b="b" l="l" r="r" t="t"/>
            <a:pathLst>
              <a:path extrusionOk="0" h="665" w="561">
                <a:moveTo>
                  <a:pt x="234" y="0"/>
                </a:moveTo>
                <a:cubicBezTo>
                  <a:pt x="220" y="0"/>
                  <a:pt x="205" y="2"/>
                  <a:pt x="191" y="5"/>
                </a:cubicBezTo>
                <a:cubicBezTo>
                  <a:pt x="96" y="52"/>
                  <a:pt x="1" y="160"/>
                  <a:pt x="49" y="255"/>
                </a:cubicBezTo>
                <a:cubicBezTo>
                  <a:pt x="72" y="350"/>
                  <a:pt x="108" y="422"/>
                  <a:pt x="132" y="517"/>
                </a:cubicBezTo>
                <a:cubicBezTo>
                  <a:pt x="163" y="600"/>
                  <a:pt x="257" y="664"/>
                  <a:pt x="351" y="664"/>
                </a:cubicBezTo>
                <a:cubicBezTo>
                  <a:pt x="365" y="664"/>
                  <a:pt x="380" y="663"/>
                  <a:pt x="394" y="660"/>
                </a:cubicBezTo>
                <a:cubicBezTo>
                  <a:pt x="489" y="636"/>
                  <a:pt x="561" y="517"/>
                  <a:pt x="537" y="410"/>
                </a:cubicBezTo>
                <a:cubicBezTo>
                  <a:pt x="513" y="314"/>
                  <a:pt x="477" y="243"/>
                  <a:pt x="441" y="160"/>
                </a:cubicBezTo>
                <a:cubicBezTo>
                  <a:pt x="421" y="66"/>
                  <a:pt x="328" y="0"/>
                  <a:pt x="2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22"/>
          <p:cNvSpPr/>
          <p:nvPr/>
        </p:nvSpPr>
        <p:spPr>
          <a:xfrm>
            <a:off x="2061562" y="5033678"/>
            <a:ext cx="41885" cy="74050"/>
          </a:xfrm>
          <a:custGeom>
            <a:rect b="b" l="l" r="r" t="t"/>
            <a:pathLst>
              <a:path extrusionOk="0" h="739" w="418">
                <a:moveTo>
                  <a:pt x="215" y="0"/>
                </a:moveTo>
                <a:cubicBezTo>
                  <a:pt x="96" y="24"/>
                  <a:pt x="0" y="107"/>
                  <a:pt x="0" y="215"/>
                </a:cubicBezTo>
                <a:lnTo>
                  <a:pt x="0" y="524"/>
                </a:lnTo>
                <a:cubicBezTo>
                  <a:pt x="0" y="631"/>
                  <a:pt x="96" y="738"/>
                  <a:pt x="215" y="738"/>
                </a:cubicBezTo>
                <a:cubicBezTo>
                  <a:pt x="334" y="738"/>
                  <a:pt x="417" y="643"/>
                  <a:pt x="417" y="524"/>
                </a:cubicBezTo>
                <a:lnTo>
                  <a:pt x="417" y="215"/>
                </a:lnTo>
                <a:cubicBezTo>
                  <a:pt x="417" y="107"/>
                  <a:pt x="334"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22"/>
          <p:cNvSpPr/>
          <p:nvPr/>
        </p:nvSpPr>
        <p:spPr>
          <a:xfrm>
            <a:off x="149720" y="3918016"/>
            <a:ext cx="264231" cy="219088"/>
          </a:xfrm>
          <a:custGeom>
            <a:rect b="b" l="l" r="r" t="t"/>
            <a:pathLst>
              <a:path extrusionOk="0" h="3703" w="4466">
                <a:moveTo>
                  <a:pt x="2093" y="0"/>
                </a:moveTo>
                <a:cubicBezTo>
                  <a:pt x="1948" y="0"/>
                  <a:pt x="1802" y="13"/>
                  <a:pt x="1660" y="41"/>
                </a:cubicBezTo>
                <a:lnTo>
                  <a:pt x="1660" y="41"/>
                </a:lnTo>
                <a:lnTo>
                  <a:pt x="1739" y="19"/>
                </a:lnTo>
                <a:lnTo>
                  <a:pt x="1739" y="19"/>
                </a:lnTo>
                <a:cubicBezTo>
                  <a:pt x="1048" y="126"/>
                  <a:pt x="382" y="543"/>
                  <a:pt x="155" y="1197"/>
                </a:cubicBezTo>
                <a:cubicBezTo>
                  <a:pt x="1" y="1638"/>
                  <a:pt x="60" y="2150"/>
                  <a:pt x="274" y="2567"/>
                </a:cubicBezTo>
                <a:cubicBezTo>
                  <a:pt x="501" y="2983"/>
                  <a:pt x="870" y="3305"/>
                  <a:pt x="1310" y="3495"/>
                </a:cubicBezTo>
                <a:cubicBezTo>
                  <a:pt x="1612" y="3632"/>
                  <a:pt x="1946" y="3702"/>
                  <a:pt x="2278" y="3702"/>
                </a:cubicBezTo>
                <a:cubicBezTo>
                  <a:pt x="2756" y="3702"/>
                  <a:pt x="3230" y="3555"/>
                  <a:pt x="3596" y="3245"/>
                </a:cubicBezTo>
                <a:cubicBezTo>
                  <a:pt x="4227" y="2721"/>
                  <a:pt x="4465" y="1757"/>
                  <a:pt x="4061" y="1054"/>
                </a:cubicBezTo>
                <a:cubicBezTo>
                  <a:pt x="3942" y="828"/>
                  <a:pt x="3763" y="638"/>
                  <a:pt x="3549" y="495"/>
                </a:cubicBezTo>
                <a:cubicBezTo>
                  <a:pt x="3139" y="172"/>
                  <a:pt x="2615" y="0"/>
                  <a:pt x="20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22"/>
          <p:cNvSpPr/>
          <p:nvPr/>
        </p:nvSpPr>
        <p:spPr>
          <a:xfrm rot="-9247683">
            <a:off x="237476" y="3635480"/>
            <a:ext cx="1888634" cy="1912034"/>
          </a:xfrm>
          <a:custGeom>
            <a:rect b="b" l="l" r="r" t="t"/>
            <a:pathLst>
              <a:path extrusionOk="0" h="11910" w="11764">
                <a:moveTo>
                  <a:pt x="9442" y="0"/>
                </a:moveTo>
                <a:cubicBezTo>
                  <a:pt x="9400" y="0"/>
                  <a:pt x="9361" y="22"/>
                  <a:pt x="9347" y="74"/>
                </a:cubicBezTo>
                <a:cubicBezTo>
                  <a:pt x="9252" y="693"/>
                  <a:pt x="9049" y="1288"/>
                  <a:pt x="8835" y="1860"/>
                </a:cubicBezTo>
                <a:cubicBezTo>
                  <a:pt x="8701" y="1792"/>
                  <a:pt x="8423" y="1756"/>
                  <a:pt x="8078" y="1756"/>
                </a:cubicBezTo>
                <a:cubicBezTo>
                  <a:pt x="6915" y="1756"/>
                  <a:pt x="4990" y="2161"/>
                  <a:pt x="5275" y="3098"/>
                </a:cubicBezTo>
                <a:cubicBezTo>
                  <a:pt x="5366" y="3414"/>
                  <a:pt x="5627" y="3539"/>
                  <a:pt x="5970" y="3539"/>
                </a:cubicBezTo>
                <a:cubicBezTo>
                  <a:pt x="6787" y="3539"/>
                  <a:pt x="8070" y="2831"/>
                  <a:pt x="8632" y="2336"/>
                </a:cubicBezTo>
                <a:lnTo>
                  <a:pt x="8632" y="2336"/>
                </a:lnTo>
                <a:cubicBezTo>
                  <a:pt x="8490" y="2669"/>
                  <a:pt x="8335" y="2979"/>
                  <a:pt x="8192" y="3276"/>
                </a:cubicBezTo>
                <a:cubicBezTo>
                  <a:pt x="8013" y="3622"/>
                  <a:pt x="7835" y="3943"/>
                  <a:pt x="7644" y="4277"/>
                </a:cubicBezTo>
                <a:cubicBezTo>
                  <a:pt x="7474" y="4050"/>
                  <a:pt x="6400" y="3786"/>
                  <a:pt x="5436" y="3786"/>
                </a:cubicBezTo>
                <a:cubicBezTo>
                  <a:pt x="4580" y="3786"/>
                  <a:pt x="3813" y="3994"/>
                  <a:pt x="3846" y="4622"/>
                </a:cubicBezTo>
                <a:cubicBezTo>
                  <a:pt x="3874" y="5092"/>
                  <a:pt x="4320" y="5260"/>
                  <a:pt x="4897" y="5260"/>
                </a:cubicBezTo>
                <a:cubicBezTo>
                  <a:pt x="5798" y="5260"/>
                  <a:pt x="7020" y="4851"/>
                  <a:pt x="7478" y="4539"/>
                </a:cubicBezTo>
                <a:lnTo>
                  <a:pt x="7478" y="4539"/>
                </a:lnTo>
                <a:cubicBezTo>
                  <a:pt x="7108" y="5134"/>
                  <a:pt x="6704" y="5717"/>
                  <a:pt x="6275" y="6265"/>
                </a:cubicBezTo>
                <a:cubicBezTo>
                  <a:pt x="6007" y="6004"/>
                  <a:pt x="4800" y="5660"/>
                  <a:pt x="3822" y="5660"/>
                </a:cubicBezTo>
                <a:cubicBezTo>
                  <a:pt x="3105" y="5660"/>
                  <a:pt x="2511" y="5845"/>
                  <a:pt x="2501" y="6384"/>
                </a:cubicBezTo>
                <a:cubicBezTo>
                  <a:pt x="2501" y="6914"/>
                  <a:pt x="3067" y="7097"/>
                  <a:pt x="3765" y="7097"/>
                </a:cubicBezTo>
                <a:cubicBezTo>
                  <a:pt x="4540" y="7097"/>
                  <a:pt x="5476" y="6872"/>
                  <a:pt x="5977" y="6646"/>
                </a:cubicBezTo>
                <a:lnTo>
                  <a:pt x="5977" y="6646"/>
                </a:lnTo>
                <a:cubicBezTo>
                  <a:pt x="5584" y="7122"/>
                  <a:pt x="5168" y="7563"/>
                  <a:pt x="4739" y="7991"/>
                </a:cubicBezTo>
                <a:cubicBezTo>
                  <a:pt x="4516" y="7665"/>
                  <a:pt x="2987" y="7029"/>
                  <a:pt x="1947" y="7029"/>
                </a:cubicBezTo>
                <a:cubicBezTo>
                  <a:pt x="1431" y="7029"/>
                  <a:pt x="1036" y="7185"/>
                  <a:pt x="977" y="7610"/>
                </a:cubicBezTo>
                <a:cubicBezTo>
                  <a:pt x="876" y="8291"/>
                  <a:pt x="1807" y="8515"/>
                  <a:pt x="2772" y="8515"/>
                </a:cubicBezTo>
                <a:cubicBezTo>
                  <a:pt x="3410" y="8515"/>
                  <a:pt x="4062" y="8417"/>
                  <a:pt x="4441" y="8289"/>
                </a:cubicBezTo>
                <a:lnTo>
                  <a:pt x="4441" y="8289"/>
                </a:lnTo>
                <a:cubicBezTo>
                  <a:pt x="4156" y="8563"/>
                  <a:pt x="3870" y="8825"/>
                  <a:pt x="3572" y="9087"/>
                </a:cubicBezTo>
                <a:cubicBezTo>
                  <a:pt x="2822" y="9111"/>
                  <a:pt x="0" y="10539"/>
                  <a:pt x="762" y="11528"/>
                </a:cubicBezTo>
                <a:cubicBezTo>
                  <a:pt x="887" y="11687"/>
                  <a:pt x="1045" y="11756"/>
                  <a:pt x="1222" y="11756"/>
                </a:cubicBezTo>
                <a:cubicBezTo>
                  <a:pt x="2193" y="11756"/>
                  <a:pt x="3755" y="9689"/>
                  <a:pt x="3775" y="9206"/>
                </a:cubicBezTo>
                <a:cubicBezTo>
                  <a:pt x="4037" y="8980"/>
                  <a:pt x="4287" y="8741"/>
                  <a:pt x="4549" y="8503"/>
                </a:cubicBezTo>
                <a:lnTo>
                  <a:pt x="4549" y="8503"/>
                </a:lnTo>
                <a:cubicBezTo>
                  <a:pt x="4096" y="9480"/>
                  <a:pt x="3668" y="11861"/>
                  <a:pt x="4751" y="11909"/>
                </a:cubicBezTo>
                <a:cubicBezTo>
                  <a:pt x="4762" y="11909"/>
                  <a:pt x="4773" y="11909"/>
                  <a:pt x="4784" y="11909"/>
                </a:cubicBezTo>
                <a:cubicBezTo>
                  <a:pt x="6049" y="11909"/>
                  <a:pt x="5355" y="8500"/>
                  <a:pt x="4930" y="8110"/>
                </a:cubicBezTo>
                <a:cubicBezTo>
                  <a:pt x="5358" y="7682"/>
                  <a:pt x="5775" y="7217"/>
                  <a:pt x="6180" y="6741"/>
                </a:cubicBezTo>
                <a:lnTo>
                  <a:pt x="6180" y="6741"/>
                </a:lnTo>
                <a:cubicBezTo>
                  <a:pt x="5864" y="7713"/>
                  <a:pt x="5709" y="10160"/>
                  <a:pt x="6769" y="10160"/>
                </a:cubicBezTo>
                <a:cubicBezTo>
                  <a:pt x="6787" y="10160"/>
                  <a:pt x="6804" y="10160"/>
                  <a:pt x="6823" y="10158"/>
                </a:cubicBezTo>
                <a:cubicBezTo>
                  <a:pt x="8156" y="10039"/>
                  <a:pt x="6966" y="6610"/>
                  <a:pt x="6489" y="6360"/>
                </a:cubicBezTo>
                <a:cubicBezTo>
                  <a:pt x="6847" y="5896"/>
                  <a:pt x="7192" y="5432"/>
                  <a:pt x="7501" y="4943"/>
                </a:cubicBezTo>
                <a:lnTo>
                  <a:pt x="7501" y="4943"/>
                </a:lnTo>
                <a:cubicBezTo>
                  <a:pt x="7317" y="6024"/>
                  <a:pt x="7400" y="8083"/>
                  <a:pt x="8328" y="8083"/>
                </a:cubicBezTo>
                <a:cubicBezTo>
                  <a:pt x="8361" y="8083"/>
                  <a:pt x="8395" y="8080"/>
                  <a:pt x="8430" y="8075"/>
                </a:cubicBezTo>
                <a:cubicBezTo>
                  <a:pt x="9704" y="7860"/>
                  <a:pt x="8394" y="4717"/>
                  <a:pt x="7882" y="4336"/>
                </a:cubicBezTo>
                <a:cubicBezTo>
                  <a:pt x="8061" y="4027"/>
                  <a:pt x="8240" y="3693"/>
                  <a:pt x="8394" y="3372"/>
                </a:cubicBezTo>
                <a:cubicBezTo>
                  <a:pt x="8561" y="3026"/>
                  <a:pt x="8740" y="2669"/>
                  <a:pt x="8894" y="2312"/>
                </a:cubicBezTo>
                <a:lnTo>
                  <a:pt x="8894" y="2312"/>
                </a:lnTo>
                <a:cubicBezTo>
                  <a:pt x="8861" y="3257"/>
                  <a:pt x="9386" y="5468"/>
                  <a:pt x="10281" y="5468"/>
                </a:cubicBezTo>
                <a:cubicBezTo>
                  <a:pt x="10356" y="5468"/>
                  <a:pt x="10433" y="5453"/>
                  <a:pt x="10514" y="5420"/>
                </a:cubicBezTo>
                <a:cubicBezTo>
                  <a:pt x="11764" y="4920"/>
                  <a:pt x="9597" y="1967"/>
                  <a:pt x="9073" y="1895"/>
                </a:cubicBezTo>
                <a:cubicBezTo>
                  <a:pt x="9311" y="1312"/>
                  <a:pt x="9490" y="729"/>
                  <a:pt x="9561" y="133"/>
                </a:cubicBezTo>
                <a:cubicBezTo>
                  <a:pt x="9576" y="54"/>
                  <a:pt x="9506" y="0"/>
                  <a:pt x="944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22"/>
          <p:cNvSpPr/>
          <p:nvPr/>
        </p:nvSpPr>
        <p:spPr>
          <a:xfrm rot="-3588072">
            <a:off x="2003024" y="4391089"/>
            <a:ext cx="333173" cy="276040"/>
          </a:xfrm>
          <a:custGeom>
            <a:rect b="b" l="l" r="r" t="t"/>
            <a:pathLst>
              <a:path extrusionOk="0" h="3700" w="4466">
                <a:moveTo>
                  <a:pt x="2099" y="0"/>
                </a:moveTo>
                <a:cubicBezTo>
                  <a:pt x="1932" y="0"/>
                  <a:pt x="1765" y="17"/>
                  <a:pt x="1602" y="52"/>
                </a:cubicBezTo>
                <a:lnTo>
                  <a:pt x="1602" y="52"/>
                </a:lnTo>
                <a:lnTo>
                  <a:pt x="1739" y="14"/>
                </a:lnTo>
                <a:lnTo>
                  <a:pt x="1739" y="14"/>
                </a:lnTo>
                <a:cubicBezTo>
                  <a:pt x="1060" y="121"/>
                  <a:pt x="393" y="538"/>
                  <a:pt x="167" y="1192"/>
                </a:cubicBezTo>
                <a:cubicBezTo>
                  <a:pt x="0" y="1645"/>
                  <a:pt x="60" y="2145"/>
                  <a:pt x="286" y="2562"/>
                </a:cubicBezTo>
                <a:cubicBezTo>
                  <a:pt x="512" y="2978"/>
                  <a:pt x="881" y="3312"/>
                  <a:pt x="1310" y="3502"/>
                </a:cubicBezTo>
                <a:cubicBezTo>
                  <a:pt x="1613" y="3632"/>
                  <a:pt x="1943" y="3700"/>
                  <a:pt x="2270" y="3700"/>
                </a:cubicBezTo>
                <a:cubicBezTo>
                  <a:pt x="2752" y="3700"/>
                  <a:pt x="3227" y="3553"/>
                  <a:pt x="3596" y="3240"/>
                </a:cubicBezTo>
                <a:cubicBezTo>
                  <a:pt x="4227" y="2728"/>
                  <a:pt x="4465" y="1752"/>
                  <a:pt x="4060" y="1061"/>
                </a:cubicBezTo>
                <a:cubicBezTo>
                  <a:pt x="3941" y="835"/>
                  <a:pt x="3763" y="645"/>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22"/>
          <p:cNvSpPr/>
          <p:nvPr/>
        </p:nvSpPr>
        <p:spPr>
          <a:xfrm>
            <a:off x="6933825" y="3058231"/>
            <a:ext cx="2210158" cy="2085252"/>
          </a:xfrm>
          <a:custGeom>
            <a:rect b="b" l="l" r="r" t="t"/>
            <a:pathLst>
              <a:path extrusionOk="0" h="14324" w="15182">
                <a:moveTo>
                  <a:pt x="15181" y="1"/>
                </a:moveTo>
                <a:cubicBezTo>
                  <a:pt x="13753" y="96"/>
                  <a:pt x="12336" y="358"/>
                  <a:pt x="11133" y="1155"/>
                </a:cubicBezTo>
                <a:cubicBezTo>
                  <a:pt x="9645" y="2156"/>
                  <a:pt x="9169" y="3775"/>
                  <a:pt x="8823" y="5465"/>
                </a:cubicBezTo>
                <a:cubicBezTo>
                  <a:pt x="8490" y="7132"/>
                  <a:pt x="8061" y="8990"/>
                  <a:pt x="6371" y="9776"/>
                </a:cubicBezTo>
                <a:cubicBezTo>
                  <a:pt x="4859" y="10490"/>
                  <a:pt x="3037" y="10276"/>
                  <a:pt x="1584" y="11169"/>
                </a:cubicBezTo>
                <a:cubicBezTo>
                  <a:pt x="394" y="11907"/>
                  <a:pt x="37" y="13085"/>
                  <a:pt x="1" y="14324"/>
                </a:cubicBezTo>
                <a:lnTo>
                  <a:pt x="15181" y="14324"/>
                </a:lnTo>
                <a:lnTo>
                  <a:pt x="1518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22"/>
          <p:cNvSpPr/>
          <p:nvPr/>
        </p:nvSpPr>
        <p:spPr>
          <a:xfrm rot="-3588072">
            <a:off x="8608611" y="2966289"/>
            <a:ext cx="333173" cy="276040"/>
          </a:xfrm>
          <a:custGeom>
            <a:rect b="b" l="l" r="r" t="t"/>
            <a:pathLst>
              <a:path extrusionOk="0" h="3700" w="4466">
                <a:moveTo>
                  <a:pt x="2099" y="0"/>
                </a:moveTo>
                <a:cubicBezTo>
                  <a:pt x="1932" y="0"/>
                  <a:pt x="1765" y="17"/>
                  <a:pt x="1602" y="52"/>
                </a:cubicBezTo>
                <a:lnTo>
                  <a:pt x="1602" y="52"/>
                </a:lnTo>
                <a:lnTo>
                  <a:pt x="1739" y="14"/>
                </a:lnTo>
                <a:lnTo>
                  <a:pt x="1739" y="14"/>
                </a:lnTo>
                <a:cubicBezTo>
                  <a:pt x="1060" y="121"/>
                  <a:pt x="393" y="538"/>
                  <a:pt x="167" y="1192"/>
                </a:cubicBezTo>
                <a:cubicBezTo>
                  <a:pt x="0" y="1645"/>
                  <a:pt x="60" y="2145"/>
                  <a:pt x="286" y="2562"/>
                </a:cubicBezTo>
                <a:cubicBezTo>
                  <a:pt x="512" y="2978"/>
                  <a:pt x="881" y="3312"/>
                  <a:pt x="1310" y="3502"/>
                </a:cubicBezTo>
                <a:cubicBezTo>
                  <a:pt x="1613" y="3632"/>
                  <a:pt x="1943" y="3700"/>
                  <a:pt x="2270" y="3700"/>
                </a:cubicBezTo>
                <a:cubicBezTo>
                  <a:pt x="2752" y="3700"/>
                  <a:pt x="3227" y="3553"/>
                  <a:pt x="3596" y="3240"/>
                </a:cubicBezTo>
                <a:cubicBezTo>
                  <a:pt x="4227" y="2728"/>
                  <a:pt x="4465" y="1752"/>
                  <a:pt x="4060" y="1061"/>
                </a:cubicBezTo>
                <a:cubicBezTo>
                  <a:pt x="3941" y="835"/>
                  <a:pt x="3763" y="645"/>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1" name="Google Shape;1191;p22"/>
          <p:cNvGrpSpPr/>
          <p:nvPr/>
        </p:nvGrpSpPr>
        <p:grpSpPr>
          <a:xfrm flipH="1" rot="-6461524">
            <a:off x="7776182" y="2553566"/>
            <a:ext cx="2113692" cy="2283134"/>
            <a:chOff x="7716543" y="3116803"/>
            <a:chExt cx="2113700" cy="2283142"/>
          </a:xfrm>
        </p:grpSpPr>
        <p:sp>
          <p:nvSpPr>
            <p:cNvPr id="1192" name="Google Shape;1192;p22"/>
            <p:cNvSpPr/>
            <p:nvPr/>
          </p:nvSpPr>
          <p:spPr>
            <a:xfrm rot="10257581">
              <a:off x="8423427" y="3581849"/>
              <a:ext cx="1278957" cy="1728353"/>
            </a:xfrm>
            <a:custGeom>
              <a:rect b="b" l="l" r="r" t="t"/>
              <a:pathLst>
                <a:path extrusionOk="0" h="8218" w="6081">
                  <a:moveTo>
                    <a:pt x="151" y="1"/>
                  </a:moveTo>
                  <a:cubicBezTo>
                    <a:pt x="80" y="1"/>
                    <a:pt x="0" y="63"/>
                    <a:pt x="15" y="156"/>
                  </a:cubicBezTo>
                  <a:cubicBezTo>
                    <a:pt x="515" y="3489"/>
                    <a:pt x="2646" y="6895"/>
                    <a:pt x="5896" y="8204"/>
                  </a:cubicBezTo>
                  <a:cubicBezTo>
                    <a:pt x="5915" y="8213"/>
                    <a:pt x="5931" y="8217"/>
                    <a:pt x="5947" y="8217"/>
                  </a:cubicBezTo>
                  <a:cubicBezTo>
                    <a:pt x="6051" y="8217"/>
                    <a:pt x="6080" y="8028"/>
                    <a:pt x="5956" y="7966"/>
                  </a:cubicBezTo>
                  <a:cubicBezTo>
                    <a:pt x="2872" y="6728"/>
                    <a:pt x="741" y="3347"/>
                    <a:pt x="253" y="96"/>
                  </a:cubicBezTo>
                  <a:cubicBezTo>
                    <a:pt x="243" y="29"/>
                    <a:pt x="199" y="1"/>
                    <a:pt x="1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3" name="Google Shape;1193;p22"/>
            <p:cNvGrpSpPr/>
            <p:nvPr/>
          </p:nvGrpSpPr>
          <p:grpSpPr>
            <a:xfrm>
              <a:off x="7716543" y="3116803"/>
              <a:ext cx="805098" cy="1071092"/>
              <a:chOff x="7716543" y="3116803"/>
              <a:chExt cx="805098" cy="1071092"/>
            </a:xfrm>
          </p:grpSpPr>
          <p:sp>
            <p:nvSpPr>
              <p:cNvPr id="1194" name="Google Shape;1194;p22"/>
              <p:cNvSpPr/>
              <p:nvPr/>
            </p:nvSpPr>
            <p:spPr>
              <a:xfrm rot="10257581">
                <a:off x="7948172" y="3816347"/>
                <a:ext cx="355651" cy="345755"/>
              </a:xfrm>
              <a:custGeom>
                <a:rect b="b" l="l" r="r" t="t"/>
                <a:pathLst>
                  <a:path extrusionOk="0" h="1644" w="1691">
                    <a:moveTo>
                      <a:pt x="1453" y="1"/>
                    </a:moveTo>
                    <a:lnTo>
                      <a:pt x="1453" y="1"/>
                    </a:lnTo>
                    <a:cubicBezTo>
                      <a:pt x="1334" y="655"/>
                      <a:pt x="191" y="1132"/>
                      <a:pt x="191" y="1132"/>
                    </a:cubicBezTo>
                    <a:lnTo>
                      <a:pt x="0" y="1644"/>
                    </a:lnTo>
                    <a:cubicBezTo>
                      <a:pt x="1691" y="1298"/>
                      <a:pt x="1453" y="1"/>
                      <a:pt x="145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22"/>
              <p:cNvSpPr/>
              <p:nvPr/>
            </p:nvSpPr>
            <p:spPr>
              <a:xfrm rot="10257581">
                <a:off x="7818548" y="3737932"/>
                <a:ext cx="531058" cy="294228"/>
              </a:xfrm>
              <a:custGeom>
                <a:rect b="b" l="l" r="r" t="t"/>
                <a:pathLst>
                  <a:path extrusionOk="0" h="1399" w="2525">
                    <a:moveTo>
                      <a:pt x="2525" y="1"/>
                    </a:moveTo>
                    <a:lnTo>
                      <a:pt x="2525" y="1"/>
                    </a:lnTo>
                    <a:cubicBezTo>
                      <a:pt x="2127" y="742"/>
                      <a:pt x="1223" y="869"/>
                      <a:pt x="647" y="869"/>
                    </a:cubicBezTo>
                    <a:cubicBezTo>
                      <a:pt x="344" y="869"/>
                      <a:pt x="132" y="834"/>
                      <a:pt x="132" y="834"/>
                    </a:cubicBezTo>
                    <a:lnTo>
                      <a:pt x="1" y="1334"/>
                    </a:lnTo>
                    <a:cubicBezTo>
                      <a:pt x="231" y="1378"/>
                      <a:pt x="441" y="1398"/>
                      <a:pt x="633" y="1398"/>
                    </a:cubicBezTo>
                    <a:cubicBezTo>
                      <a:pt x="2240" y="1398"/>
                      <a:pt x="2525" y="1"/>
                      <a:pt x="252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22"/>
              <p:cNvSpPr/>
              <p:nvPr/>
            </p:nvSpPr>
            <p:spPr>
              <a:xfrm rot="10257581">
                <a:off x="7725083" y="3645181"/>
                <a:ext cx="633694" cy="158786"/>
              </a:xfrm>
              <a:custGeom>
                <a:rect b="b" l="l" r="r" t="t"/>
                <a:pathLst>
                  <a:path extrusionOk="0" h="755" w="3013">
                    <a:moveTo>
                      <a:pt x="3012" y="1"/>
                    </a:moveTo>
                    <a:cubicBezTo>
                      <a:pt x="2615" y="263"/>
                      <a:pt x="2157" y="349"/>
                      <a:pt x="1727" y="349"/>
                    </a:cubicBezTo>
                    <a:cubicBezTo>
                      <a:pt x="908" y="349"/>
                      <a:pt x="191" y="37"/>
                      <a:pt x="191" y="37"/>
                    </a:cubicBezTo>
                    <a:lnTo>
                      <a:pt x="0" y="453"/>
                    </a:lnTo>
                    <a:cubicBezTo>
                      <a:pt x="470" y="672"/>
                      <a:pt x="893" y="754"/>
                      <a:pt x="1262" y="754"/>
                    </a:cubicBezTo>
                    <a:cubicBezTo>
                      <a:pt x="2380" y="754"/>
                      <a:pt x="3012" y="1"/>
                      <a:pt x="30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22"/>
              <p:cNvSpPr/>
              <p:nvPr/>
            </p:nvSpPr>
            <p:spPr>
              <a:xfrm rot="10257581">
                <a:off x="8230544" y="3189022"/>
                <a:ext cx="258063" cy="440816"/>
              </a:xfrm>
              <a:custGeom>
                <a:rect b="b" l="l" r="r" t="t"/>
                <a:pathLst>
                  <a:path extrusionOk="0" h="2096" w="1227">
                    <a:moveTo>
                      <a:pt x="608" y="0"/>
                    </a:moveTo>
                    <a:lnTo>
                      <a:pt x="286" y="429"/>
                    </a:lnTo>
                    <a:cubicBezTo>
                      <a:pt x="286" y="429"/>
                      <a:pt x="489" y="1655"/>
                      <a:pt x="1" y="2096"/>
                    </a:cubicBezTo>
                    <a:cubicBezTo>
                      <a:pt x="1" y="2096"/>
                      <a:pt x="1227" y="1608"/>
                      <a:pt x="6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22"/>
              <p:cNvSpPr/>
              <p:nvPr/>
            </p:nvSpPr>
            <p:spPr>
              <a:xfrm rot="10257581">
                <a:off x="8023771" y="3143786"/>
                <a:ext cx="390985" cy="601285"/>
              </a:xfrm>
              <a:custGeom>
                <a:rect b="b" l="l" r="r" t="t"/>
                <a:pathLst>
                  <a:path extrusionOk="0" h="2859" w="1859">
                    <a:moveTo>
                      <a:pt x="358" y="1"/>
                    </a:moveTo>
                    <a:lnTo>
                      <a:pt x="1" y="382"/>
                    </a:lnTo>
                    <a:cubicBezTo>
                      <a:pt x="1" y="382"/>
                      <a:pt x="1215" y="1727"/>
                      <a:pt x="572" y="2858"/>
                    </a:cubicBezTo>
                    <a:cubicBezTo>
                      <a:pt x="572" y="2858"/>
                      <a:pt x="1858" y="1620"/>
                      <a:pt x="3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22"/>
              <p:cNvSpPr/>
              <p:nvPr/>
            </p:nvSpPr>
            <p:spPr>
              <a:xfrm rot="10257581">
                <a:off x="7961196" y="3220030"/>
                <a:ext cx="418327" cy="583619"/>
              </a:xfrm>
              <a:custGeom>
                <a:rect b="b" l="l" r="r" t="t"/>
                <a:pathLst>
                  <a:path extrusionOk="0" h="2775" w="1989">
                    <a:moveTo>
                      <a:pt x="250" y="1"/>
                    </a:moveTo>
                    <a:lnTo>
                      <a:pt x="0" y="382"/>
                    </a:lnTo>
                    <a:cubicBezTo>
                      <a:pt x="0" y="382"/>
                      <a:pt x="1500" y="1394"/>
                      <a:pt x="1476" y="2775"/>
                    </a:cubicBezTo>
                    <a:cubicBezTo>
                      <a:pt x="1476" y="2775"/>
                      <a:pt x="1988" y="1132"/>
                      <a:pt x="25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0" name="Google Shape;1200;p22"/>
            <p:cNvSpPr/>
            <p:nvPr/>
          </p:nvSpPr>
          <p:spPr>
            <a:xfrm rot="10257581">
              <a:off x="8216410" y="3520345"/>
              <a:ext cx="320738" cy="361108"/>
            </a:xfrm>
            <a:custGeom>
              <a:rect b="b" l="l" r="r" t="t"/>
              <a:pathLst>
                <a:path extrusionOk="0" h="1717" w="1525">
                  <a:moveTo>
                    <a:pt x="1439" y="1"/>
                  </a:moveTo>
                  <a:cubicBezTo>
                    <a:pt x="1264" y="1"/>
                    <a:pt x="670" y="35"/>
                    <a:pt x="358" y="478"/>
                  </a:cubicBezTo>
                  <a:cubicBezTo>
                    <a:pt x="1" y="1014"/>
                    <a:pt x="286" y="1716"/>
                    <a:pt x="286" y="1716"/>
                  </a:cubicBezTo>
                  <a:cubicBezTo>
                    <a:pt x="286" y="1716"/>
                    <a:pt x="1525" y="1323"/>
                    <a:pt x="1489" y="2"/>
                  </a:cubicBezTo>
                  <a:cubicBezTo>
                    <a:pt x="1489" y="2"/>
                    <a:pt x="1471" y="1"/>
                    <a:pt x="14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2">
    <p:spTree>
      <p:nvGrpSpPr>
        <p:cNvPr id="1201" name="Shape 1201"/>
        <p:cNvGrpSpPr/>
        <p:nvPr/>
      </p:nvGrpSpPr>
      <p:grpSpPr>
        <a:xfrm>
          <a:off x="0" y="0"/>
          <a:ext cx="0" cy="0"/>
          <a:chOff x="0" y="0"/>
          <a:chExt cx="0" cy="0"/>
        </a:xfrm>
      </p:grpSpPr>
      <p:sp>
        <p:nvSpPr>
          <p:cNvPr id="1202" name="Google Shape;1202;p23"/>
          <p:cNvSpPr/>
          <p:nvPr/>
        </p:nvSpPr>
        <p:spPr>
          <a:xfrm rot="-5400000">
            <a:off x="-2056593" y="4863409"/>
            <a:ext cx="5868109" cy="2327575"/>
          </a:xfrm>
          <a:custGeom>
            <a:rect b="b" l="l" r="r" t="t"/>
            <a:pathLst>
              <a:path extrusionOk="0" h="13134" w="33112">
                <a:moveTo>
                  <a:pt x="9418" y="1"/>
                </a:moveTo>
                <a:lnTo>
                  <a:pt x="9418" y="13"/>
                </a:lnTo>
                <a:lnTo>
                  <a:pt x="1" y="13"/>
                </a:lnTo>
                <a:lnTo>
                  <a:pt x="1" y="12597"/>
                </a:lnTo>
                <a:cubicBezTo>
                  <a:pt x="1" y="12597"/>
                  <a:pt x="2156" y="11371"/>
                  <a:pt x="1537" y="8811"/>
                </a:cubicBezTo>
                <a:cubicBezTo>
                  <a:pt x="905" y="6251"/>
                  <a:pt x="1644" y="5787"/>
                  <a:pt x="3215" y="4882"/>
                </a:cubicBezTo>
                <a:cubicBezTo>
                  <a:pt x="4799" y="3977"/>
                  <a:pt x="4346" y="2144"/>
                  <a:pt x="6204" y="1298"/>
                </a:cubicBezTo>
                <a:cubicBezTo>
                  <a:pt x="6402" y="1209"/>
                  <a:pt x="6593" y="1169"/>
                  <a:pt x="6779" y="1169"/>
                </a:cubicBezTo>
                <a:cubicBezTo>
                  <a:pt x="8343" y="1169"/>
                  <a:pt x="9418" y="4025"/>
                  <a:pt x="9418" y="4025"/>
                </a:cubicBezTo>
                <a:cubicBezTo>
                  <a:pt x="10038" y="4894"/>
                  <a:pt x="10823" y="5644"/>
                  <a:pt x="11740" y="6132"/>
                </a:cubicBezTo>
                <a:cubicBezTo>
                  <a:pt x="12240" y="6406"/>
                  <a:pt x="12752" y="6585"/>
                  <a:pt x="13312" y="6680"/>
                </a:cubicBezTo>
                <a:cubicBezTo>
                  <a:pt x="13955" y="6799"/>
                  <a:pt x="14621" y="6811"/>
                  <a:pt x="15276" y="6835"/>
                </a:cubicBezTo>
                <a:cubicBezTo>
                  <a:pt x="15919" y="6835"/>
                  <a:pt x="16598" y="6835"/>
                  <a:pt x="17253" y="6918"/>
                </a:cubicBezTo>
                <a:cubicBezTo>
                  <a:pt x="17812" y="6990"/>
                  <a:pt x="18372" y="7144"/>
                  <a:pt x="18908" y="7335"/>
                </a:cubicBezTo>
                <a:cubicBezTo>
                  <a:pt x="19979" y="7704"/>
                  <a:pt x="20968" y="8287"/>
                  <a:pt x="21908" y="8978"/>
                </a:cubicBezTo>
                <a:cubicBezTo>
                  <a:pt x="22861" y="9669"/>
                  <a:pt x="23754" y="10478"/>
                  <a:pt x="24587" y="11324"/>
                </a:cubicBezTo>
                <a:cubicBezTo>
                  <a:pt x="25341" y="12089"/>
                  <a:pt x="26211" y="13134"/>
                  <a:pt x="27347" y="13134"/>
                </a:cubicBezTo>
                <a:cubicBezTo>
                  <a:pt x="27359" y="13134"/>
                  <a:pt x="27372" y="13134"/>
                  <a:pt x="27385" y="13133"/>
                </a:cubicBezTo>
                <a:cubicBezTo>
                  <a:pt x="28445" y="13098"/>
                  <a:pt x="29099" y="12133"/>
                  <a:pt x="29397" y="11145"/>
                </a:cubicBezTo>
                <a:cubicBezTo>
                  <a:pt x="29576" y="10562"/>
                  <a:pt x="29635" y="9954"/>
                  <a:pt x="29695" y="9347"/>
                </a:cubicBezTo>
                <a:cubicBezTo>
                  <a:pt x="29754" y="8633"/>
                  <a:pt x="29766" y="7918"/>
                  <a:pt x="29778" y="7216"/>
                </a:cubicBezTo>
                <a:cubicBezTo>
                  <a:pt x="29814" y="5942"/>
                  <a:pt x="29861" y="4644"/>
                  <a:pt x="30219" y="3406"/>
                </a:cubicBezTo>
                <a:cubicBezTo>
                  <a:pt x="30516" y="2382"/>
                  <a:pt x="31016" y="1382"/>
                  <a:pt x="31838" y="727"/>
                </a:cubicBezTo>
                <a:cubicBezTo>
                  <a:pt x="32219" y="417"/>
                  <a:pt x="32671" y="203"/>
                  <a:pt x="331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23"/>
          <p:cNvSpPr/>
          <p:nvPr/>
        </p:nvSpPr>
        <p:spPr>
          <a:xfrm>
            <a:off x="7201675" y="3127506"/>
            <a:ext cx="2210158" cy="2085252"/>
          </a:xfrm>
          <a:custGeom>
            <a:rect b="b" l="l" r="r" t="t"/>
            <a:pathLst>
              <a:path extrusionOk="0" h="14324" w="15182">
                <a:moveTo>
                  <a:pt x="15181" y="1"/>
                </a:moveTo>
                <a:cubicBezTo>
                  <a:pt x="13753" y="96"/>
                  <a:pt x="12336" y="358"/>
                  <a:pt x="11133" y="1155"/>
                </a:cubicBezTo>
                <a:cubicBezTo>
                  <a:pt x="9645" y="2156"/>
                  <a:pt x="9169" y="3775"/>
                  <a:pt x="8823" y="5465"/>
                </a:cubicBezTo>
                <a:cubicBezTo>
                  <a:pt x="8490" y="7132"/>
                  <a:pt x="8061" y="8990"/>
                  <a:pt x="6371" y="9776"/>
                </a:cubicBezTo>
                <a:cubicBezTo>
                  <a:pt x="4859" y="10490"/>
                  <a:pt x="3037" y="10276"/>
                  <a:pt x="1584" y="11169"/>
                </a:cubicBezTo>
                <a:cubicBezTo>
                  <a:pt x="394" y="11907"/>
                  <a:pt x="37" y="13085"/>
                  <a:pt x="1" y="14324"/>
                </a:cubicBezTo>
                <a:lnTo>
                  <a:pt x="15181" y="14324"/>
                </a:lnTo>
                <a:lnTo>
                  <a:pt x="1518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23"/>
          <p:cNvSpPr/>
          <p:nvPr/>
        </p:nvSpPr>
        <p:spPr>
          <a:xfrm flipH="1">
            <a:off x="2896840" y="-828872"/>
            <a:ext cx="6275635" cy="2489189"/>
          </a:xfrm>
          <a:custGeom>
            <a:rect b="b" l="l" r="r" t="t"/>
            <a:pathLst>
              <a:path extrusionOk="0" h="13134" w="33112">
                <a:moveTo>
                  <a:pt x="9418" y="1"/>
                </a:moveTo>
                <a:lnTo>
                  <a:pt x="9418" y="13"/>
                </a:lnTo>
                <a:lnTo>
                  <a:pt x="1" y="13"/>
                </a:lnTo>
                <a:lnTo>
                  <a:pt x="1" y="12597"/>
                </a:lnTo>
                <a:cubicBezTo>
                  <a:pt x="1" y="12597"/>
                  <a:pt x="2156" y="11371"/>
                  <a:pt x="1537" y="8811"/>
                </a:cubicBezTo>
                <a:cubicBezTo>
                  <a:pt x="905" y="6251"/>
                  <a:pt x="1644" y="5787"/>
                  <a:pt x="3215" y="4882"/>
                </a:cubicBezTo>
                <a:cubicBezTo>
                  <a:pt x="4799" y="3977"/>
                  <a:pt x="4346" y="2144"/>
                  <a:pt x="6204" y="1298"/>
                </a:cubicBezTo>
                <a:cubicBezTo>
                  <a:pt x="6402" y="1209"/>
                  <a:pt x="6593" y="1169"/>
                  <a:pt x="6779" y="1169"/>
                </a:cubicBezTo>
                <a:cubicBezTo>
                  <a:pt x="8343" y="1169"/>
                  <a:pt x="9418" y="4025"/>
                  <a:pt x="9418" y="4025"/>
                </a:cubicBezTo>
                <a:cubicBezTo>
                  <a:pt x="10038" y="4894"/>
                  <a:pt x="10823" y="5644"/>
                  <a:pt x="11740" y="6132"/>
                </a:cubicBezTo>
                <a:cubicBezTo>
                  <a:pt x="12240" y="6406"/>
                  <a:pt x="12752" y="6585"/>
                  <a:pt x="13312" y="6680"/>
                </a:cubicBezTo>
                <a:cubicBezTo>
                  <a:pt x="13955" y="6799"/>
                  <a:pt x="14621" y="6811"/>
                  <a:pt x="15276" y="6835"/>
                </a:cubicBezTo>
                <a:cubicBezTo>
                  <a:pt x="15919" y="6835"/>
                  <a:pt x="16598" y="6835"/>
                  <a:pt x="17253" y="6918"/>
                </a:cubicBezTo>
                <a:cubicBezTo>
                  <a:pt x="17812" y="6990"/>
                  <a:pt x="18372" y="7144"/>
                  <a:pt x="18908" y="7335"/>
                </a:cubicBezTo>
                <a:cubicBezTo>
                  <a:pt x="19979" y="7704"/>
                  <a:pt x="20968" y="8287"/>
                  <a:pt x="21908" y="8978"/>
                </a:cubicBezTo>
                <a:cubicBezTo>
                  <a:pt x="22861" y="9669"/>
                  <a:pt x="23754" y="10478"/>
                  <a:pt x="24587" y="11324"/>
                </a:cubicBezTo>
                <a:cubicBezTo>
                  <a:pt x="25341" y="12089"/>
                  <a:pt x="26211" y="13134"/>
                  <a:pt x="27347" y="13134"/>
                </a:cubicBezTo>
                <a:cubicBezTo>
                  <a:pt x="27359" y="13134"/>
                  <a:pt x="27372" y="13134"/>
                  <a:pt x="27385" y="13133"/>
                </a:cubicBezTo>
                <a:cubicBezTo>
                  <a:pt x="28445" y="13098"/>
                  <a:pt x="29099" y="12133"/>
                  <a:pt x="29397" y="11145"/>
                </a:cubicBezTo>
                <a:cubicBezTo>
                  <a:pt x="29576" y="10562"/>
                  <a:pt x="29635" y="9954"/>
                  <a:pt x="29695" y="9347"/>
                </a:cubicBezTo>
                <a:cubicBezTo>
                  <a:pt x="29754" y="8633"/>
                  <a:pt x="29766" y="7918"/>
                  <a:pt x="29778" y="7216"/>
                </a:cubicBezTo>
                <a:cubicBezTo>
                  <a:pt x="29814" y="5942"/>
                  <a:pt x="29861" y="4644"/>
                  <a:pt x="30219" y="3406"/>
                </a:cubicBezTo>
                <a:cubicBezTo>
                  <a:pt x="30516" y="2382"/>
                  <a:pt x="31016" y="1382"/>
                  <a:pt x="31838" y="727"/>
                </a:cubicBezTo>
                <a:cubicBezTo>
                  <a:pt x="32219" y="417"/>
                  <a:pt x="32671" y="203"/>
                  <a:pt x="331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5" name="Google Shape;1205;p23"/>
          <p:cNvGrpSpPr/>
          <p:nvPr/>
        </p:nvGrpSpPr>
        <p:grpSpPr>
          <a:xfrm flipH="1">
            <a:off x="3813939" y="703430"/>
            <a:ext cx="493507" cy="767305"/>
            <a:chOff x="2080816" y="437481"/>
            <a:chExt cx="333180" cy="518029"/>
          </a:xfrm>
        </p:grpSpPr>
        <p:sp>
          <p:nvSpPr>
            <p:cNvPr id="1206" name="Google Shape;1206;p23"/>
            <p:cNvSpPr/>
            <p:nvPr/>
          </p:nvSpPr>
          <p:spPr>
            <a:xfrm>
              <a:off x="2080816" y="728825"/>
              <a:ext cx="45387" cy="58488"/>
            </a:xfrm>
            <a:custGeom>
              <a:rect b="b" l="l" r="r" t="t"/>
              <a:pathLst>
                <a:path extrusionOk="0" h="692" w="537">
                  <a:moveTo>
                    <a:pt x="196" y="0"/>
                  </a:moveTo>
                  <a:cubicBezTo>
                    <a:pt x="164" y="0"/>
                    <a:pt x="133" y="8"/>
                    <a:pt x="108" y="24"/>
                  </a:cubicBezTo>
                  <a:cubicBezTo>
                    <a:pt x="13" y="72"/>
                    <a:pt x="1" y="179"/>
                    <a:pt x="49" y="263"/>
                  </a:cubicBezTo>
                  <a:cubicBezTo>
                    <a:pt x="96" y="382"/>
                    <a:pt x="156" y="489"/>
                    <a:pt x="191" y="608"/>
                  </a:cubicBezTo>
                  <a:cubicBezTo>
                    <a:pt x="215" y="663"/>
                    <a:pt x="279" y="692"/>
                    <a:pt x="341" y="692"/>
                  </a:cubicBezTo>
                  <a:cubicBezTo>
                    <a:pt x="373" y="692"/>
                    <a:pt x="405" y="684"/>
                    <a:pt x="430" y="667"/>
                  </a:cubicBezTo>
                  <a:cubicBezTo>
                    <a:pt x="525" y="620"/>
                    <a:pt x="537" y="513"/>
                    <a:pt x="489" y="429"/>
                  </a:cubicBezTo>
                  <a:cubicBezTo>
                    <a:pt x="453" y="310"/>
                    <a:pt x="394" y="203"/>
                    <a:pt x="346" y="84"/>
                  </a:cubicBezTo>
                  <a:cubicBezTo>
                    <a:pt x="323" y="29"/>
                    <a:pt x="258" y="0"/>
                    <a:pt x="1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23"/>
            <p:cNvSpPr/>
            <p:nvPr/>
          </p:nvSpPr>
          <p:spPr>
            <a:xfrm>
              <a:off x="2132204" y="695017"/>
              <a:ext cx="48345" cy="64404"/>
            </a:xfrm>
            <a:custGeom>
              <a:rect b="b" l="l" r="r" t="t"/>
              <a:pathLst>
                <a:path extrusionOk="0" h="762" w="572">
                  <a:moveTo>
                    <a:pt x="181" y="1"/>
                  </a:moveTo>
                  <a:cubicBezTo>
                    <a:pt x="150" y="1"/>
                    <a:pt x="120" y="7"/>
                    <a:pt x="95" y="20"/>
                  </a:cubicBezTo>
                  <a:cubicBezTo>
                    <a:pt x="24" y="67"/>
                    <a:pt x="0" y="174"/>
                    <a:pt x="36" y="258"/>
                  </a:cubicBezTo>
                  <a:cubicBezTo>
                    <a:pt x="95" y="401"/>
                    <a:pt x="167" y="543"/>
                    <a:pt x="226" y="674"/>
                  </a:cubicBezTo>
                  <a:cubicBezTo>
                    <a:pt x="256" y="734"/>
                    <a:pt x="314" y="761"/>
                    <a:pt x="371" y="761"/>
                  </a:cubicBezTo>
                  <a:cubicBezTo>
                    <a:pt x="405" y="761"/>
                    <a:pt x="438" y="752"/>
                    <a:pt x="464" y="734"/>
                  </a:cubicBezTo>
                  <a:cubicBezTo>
                    <a:pt x="560" y="698"/>
                    <a:pt x="572" y="591"/>
                    <a:pt x="524" y="496"/>
                  </a:cubicBezTo>
                  <a:cubicBezTo>
                    <a:pt x="464" y="365"/>
                    <a:pt x="393" y="222"/>
                    <a:pt x="334" y="79"/>
                  </a:cubicBezTo>
                  <a:cubicBezTo>
                    <a:pt x="302" y="25"/>
                    <a:pt x="241" y="1"/>
                    <a:pt x="1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23"/>
            <p:cNvSpPr/>
            <p:nvPr/>
          </p:nvSpPr>
          <p:spPr>
            <a:xfrm>
              <a:off x="2190523" y="634838"/>
              <a:ext cx="47416" cy="66771"/>
            </a:xfrm>
            <a:custGeom>
              <a:rect b="b" l="l" r="r" t="t"/>
              <a:pathLst>
                <a:path extrusionOk="0" h="790" w="561">
                  <a:moveTo>
                    <a:pt x="206" y="0"/>
                  </a:moveTo>
                  <a:cubicBezTo>
                    <a:pt x="193" y="0"/>
                    <a:pt x="180" y="2"/>
                    <a:pt x="167" y="5"/>
                  </a:cubicBezTo>
                  <a:cubicBezTo>
                    <a:pt x="72" y="41"/>
                    <a:pt x="1" y="136"/>
                    <a:pt x="48" y="220"/>
                  </a:cubicBezTo>
                  <a:cubicBezTo>
                    <a:pt x="108" y="363"/>
                    <a:pt x="144" y="517"/>
                    <a:pt x="203" y="660"/>
                  </a:cubicBezTo>
                  <a:cubicBezTo>
                    <a:pt x="232" y="736"/>
                    <a:pt x="291" y="790"/>
                    <a:pt x="362" y="790"/>
                  </a:cubicBezTo>
                  <a:cubicBezTo>
                    <a:pt x="380" y="790"/>
                    <a:pt x="398" y="786"/>
                    <a:pt x="417" y="779"/>
                  </a:cubicBezTo>
                  <a:cubicBezTo>
                    <a:pt x="501" y="755"/>
                    <a:pt x="560" y="660"/>
                    <a:pt x="536" y="577"/>
                  </a:cubicBezTo>
                  <a:cubicBezTo>
                    <a:pt x="477" y="422"/>
                    <a:pt x="429" y="279"/>
                    <a:pt x="370" y="124"/>
                  </a:cubicBezTo>
                  <a:cubicBezTo>
                    <a:pt x="350" y="54"/>
                    <a:pt x="278" y="0"/>
                    <a:pt x="2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23"/>
            <p:cNvSpPr/>
            <p:nvPr/>
          </p:nvSpPr>
          <p:spPr>
            <a:xfrm>
              <a:off x="2231770" y="577617"/>
              <a:ext cx="51473" cy="43866"/>
            </a:xfrm>
            <a:custGeom>
              <a:rect b="b" l="l" r="r" t="t"/>
              <a:pathLst>
                <a:path extrusionOk="0" h="519" w="609">
                  <a:moveTo>
                    <a:pt x="208" y="1"/>
                  </a:moveTo>
                  <a:cubicBezTo>
                    <a:pt x="147" y="1"/>
                    <a:pt x="81" y="38"/>
                    <a:pt x="48" y="87"/>
                  </a:cubicBezTo>
                  <a:cubicBezTo>
                    <a:pt x="1" y="182"/>
                    <a:pt x="37" y="266"/>
                    <a:pt x="108" y="325"/>
                  </a:cubicBezTo>
                  <a:cubicBezTo>
                    <a:pt x="179" y="385"/>
                    <a:pt x="251" y="444"/>
                    <a:pt x="334" y="492"/>
                  </a:cubicBezTo>
                  <a:cubicBezTo>
                    <a:pt x="357" y="511"/>
                    <a:pt x="384" y="519"/>
                    <a:pt x="413" y="519"/>
                  </a:cubicBezTo>
                  <a:cubicBezTo>
                    <a:pt x="474" y="519"/>
                    <a:pt x="540" y="481"/>
                    <a:pt x="572" y="432"/>
                  </a:cubicBezTo>
                  <a:cubicBezTo>
                    <a:pt x="608" y="337"/>
                    <a:pt x="584" y="254"/>
                    <a:pt x="513" y="194"/>
                  </a:cubicBezTo>
                  <a:cubicBezTo>
                    <a:pt x="429" y="135"/>
                    <a:pt x="358" y="75"/>
                    <a:pt x="287" y="27"/>
                  </a:cubicBezTo>
                  <a:cubicBezTo>
                    <a:pt x="264" y="9"/>
                    <a:pt x="237" y="1"/>
                    <a:pt x="2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23"/>
            <p:cNvSpPr/>
            <p:nvPr/>
          </p:nvSpPr>
          <p:spPr>
            <a:xfrm>
              <a:off x="2261014" y="520565"/>
              <a:ext cx="64489" cy="29244"/>
            </a:xfrm>
            <a:custGeom>
              <a:rect b="b" l="l" r="r" t="t"/>
              <a:pathLst>
                <a:path extrusionOk="0" h="346" w="763">
                  <a:moveTo>
                    <a:pt x="226" y="0"/>
                  </a:moveTo>
                  <a:cubicBezTo>
                    <a:pt x="0" y="0"/>
                    <a:pt x="0" y="345"/>
                    <a:pt x="226" y="345"/>
                  </a:cubicBezTo>
                  <a:lnTo>
                    <a:pt x="536" y="345"/>
                  </a:lnTo>
                  <a:cubicBezTo>
                    <a:pt x="762" y="345"/>
                    <a:pt x="762" y="0"/>
                    <a:pt x="5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23"/>
            <p:cNvSpPr/>
            <p:nvPr/>
          </p:nvSpPr>
          <p:spPr>
            <a:xfrm>
              <a:off x="2297189" y="437481"/>
              <a:ext cx="54431" cy="33301"/>
            </a:xfrm>
            <a:custGeom>
              <a:rect b="b" l="l" r="r" t="t"/>
              <a:pathLst>
                <a:path extrusionOk="0" h="394" w="644">
                  <a:moveTo>
                    <a:pt x="465" y="1"/>
                  </a:moveTo>
                  <a:cubicBezTo>
                    <a:pt x="450" y="1"/>
                    <a:pt x="434" y="3"/>
                    <a:pt x="417" y="7"/>
                  </a:cubicBezTo>
                  <a:cubicBezTo>
                    <a:pt x="334" y="19"/>
                    <a:pt x="227" y="42"/>
                    <a:pt x="132" y="66"/>
                  </a:cubicBezTo>
                  <a:cubicBezTo>
                    <a:pt x="48" y="78"/>
                    <a:pt x="1" y="185"/>
                    <a:pt x="13" y="269"/>
                  </a:cubicBezTo>
                  <a:cubicBezTo>
                    <a:pt x="42" y="348"/>
                    <a:pt x="105" y="394"/>
                    <a:pt x="179" y="394"/>
                  </a:cubicBezTo>
                  <a:cubicBezTo>
                    <a:pt x="195" y="394"/>
                    <a:pt x="211" y="392"/>
                    <a:pt x="227" y="388"/>
                  </a:cubicBezTo>
                  <a:cubicBezTo>
                    <a:pt x="310" y="376"/>
                    <a:pt x="417" y="340"/>
                    <a:pt x="513" y="328"/>
                  </a:cubicBezTo>
                  <a:cubicBezTo>
                    <a:pt x="596" y="316"/>
                    <a:pt x="644" y="209"/>
                    <a:pt x="632" y="126"/>
                  </a:cubicBezTo>
                  <a:cubicBezTo>
                    <a:pt x="602" y="47"/>
                    <a:pt x="540" y="1"/>
                    <a:pt x="4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23"/>
            <p:cNvSpPr/>
            <p:nvPr/>
          </p:nvSpPr>
          <p:spPr>
            <a:xfrm>
              <a:off x="2137191" y="807599"/>
              <a:ext cx="58488" cy="51895"/>
            </a:xfrm>
            <a:custGeom>
              <a:rect b="b" l="l" r="r" t="t"/>
              <a:pathLst>
                <a:path extrusionOk="0" h="614" w="692">
                  <a:moveTo>
                    <a:pt x="175" y="0"/>
                  </a:moveTo>
                  <a:cubicBezTo>
                    <a:pt x="132" y="0"/>
                    <a:pt x="90" y="15"/>
                    <a:pt x="60" y="45"/>
                  </a:cubicBezTo>
                  <a:cubicBezTo>
                    <a:pt x="1" y="104"/>
                    <a:pt x="1" y="223"/>
                    <a:pt x="60" y="283"/>
                  </a:cubicBezTo>
                  <a:cubicBezTo>
                    <a:pt x="167" y="378"/>
                    <a:pt x="275" y="474"/>
                    <a:pt x="382" y="569"/>
                  </a:cubicBezTo>
                  <a:cubicBezTo>
                    <a:pt x="417" y="599"/>
                    <a:pt x="462" y="613"/>
                    <a:pt x="505" y="613"/>
                  </a:cubicBezTo>
                  <a:cubicBezTo>
                    <a:pt x="548" y="613"/>
                    <a:pt x="590" y="599"/>
                    <a:pt x="620" y="569"/>
                  </a:cubicBezTo>
                  <a:cubicBezTo>
                    <a:pt x="679" y="509"/>
                    <a:pt x="691" y="390"/>
                    <a:pt x="620" y="331"/>
                  </a:cubicBezTo>
                  <a:cubicBezTo>
                    <a:pt x="513" y="235"/>
                    <a:pt x="405" y="140"/>
                    <a:pt x="298" y="45"/>
                  </a:cubicBezTo>
                  <a:cubicBezTo>
                    <a:pt x="263" y="15"/>
                    <a:pt x="218" y="0"/>
                    <a:pt x="1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23"/>
            <p:cNvSpPr/>
            <p:nvPr/>
          </p:nvSpPr>
          <p:spPr>
            <a:xfrm>
              <a:off x="2204638" y="771931"/>
              <a:ext cx="41330" cy="42683"/>
            </a:xfrm>
            <a:custGeom>
              <a:rect b="b" l="l" r="r" t="t"/>
              <a:pathLst>
                <a:path extrusionOk="0" h="505" w="489">
                  <a:moveTo>
                    <a:pt x="185" y="1"/>
                  </a:moveTo>
                  <a:cubicBezTo>
                    <a:pt x="138" y="1"/>
                    <a:pt x="91" y="19"/>
                    <a:pt x="60" y="50"/>
                  </a:cubicBezTo>
                  <a:cubicBezTo>
                    <a:pt x="0" y="110"/>
                    <a:pt x="0" y="217"/>
                    <a:pt x="60" y="288"/>
                  </a:cubicBezTo>
                  <a:cubicBezTo>
                    <a:pt x="96" y="348"/>
                    <a:pt x="143" y="407"/>
                    <a:pt x="191" y="455"/>
                  </a:cubicBezTo>
                  <a:cubicBezTo>
                    <a:pt x="219" y="489"/>
                    <a:pt x="261" y="504"/>
                    <a:pt x="304" y="504"/>
                  </a:cubicBezTo>
                  <a:cubicBezTo>
                    <a:pt x="351" y="504"/>
                    <a:pt x="398" y="486"/>
                    <a:pt x="429" y="455"/>
                  </a:cubicBezTo>
                  <a:cubicBezTo>
                    <a:pt x="489" y="384"/>
                    <a:pt x="489" y="288"/>
                    <a:pt x="429" y="217"/>
                  </a:cubicBezTo>
                  <a:cubicBezTo>
                    <a:pt x="381" y="157"/>
                    <a:pt x="334" y="98"/>
                    <a:pt x="298" y="50"/>
                  </a:cubicBezTo>
                  <a:cubicBezTo>
                    <a:pt x="270" y="16"/>
                    <a:pt x="228" y="1"/>
                    <a:pt x="1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23"/>
            <p:cNvSpPr/>
            <p:nvPr/>
          </p:nvSpPr>
          <p:spPr>
            <a:xfrm>
              <a:off x="2257971" y="716739"/>
              <a:ext cx="52402" cy="47669"/>
            </a:xfrm>
            <a:custGeom>
              <a:rect b="b" l="l" r="r" t="t"/>
              <a:pathLst>
                <a:path extrusionOk="0" h="564" w="620">
                  <a:moveTo>
                    <a:pt x="181" y="0"/>
                  </a:moveTo>
                  <a:cubicBezTo>
                    <a:pt x="150" y="0"/>
                    <a:pt x="120" y="8"/>
                    <a:pt x="96" y="25"/>
                  </a:cubicBezTo>
                  <a:cubicBezTo>
                    <a:pt x="36" y="84"/>
                    <a:pt x="0" y="167"/>
                    <a:pt x="48" y="263"/>
                  </a:cubicBezTo>
                  <a:cubicBezTo>
                    <a:pt x="108" y="382"/>
                    <a:pt x="215" y="477"/>
                    <a:pt x="334" y="536"/>
                  </a:cubicBezTo>
                  <a:cubicBezTo>
                    <a:pt x="360" y="554"/>
                    <a:pt x="394" y="564"/>
                    <a:pt x="427" y="564"/>
                  </a:cubicBezTo>
                  <a:cubicBezTo>
                    <a:pt x="484" y="564"/>
                    <a:pt x="542" y="537"/>
                    <a:pt x="572" y="477"/>
                  </a:cubicBezTo>
                  <a:cubicBezTo>
                    <a:pt x="620" y="406"/>
                    <a:pt x="596" y="286"/>
                    <a:pt x="512" y="239"/>
                  </a:cubicBezTo>
                  <a:cubicBezTo>
                    <a:pt x="500" y="227"/>
                    <a:pt x="465" y="215"/>
                    <a:pt x="453" y="215"/>
                  </a:cubicBezTo>
                  <a:lnTo>
                    <a:pt x="441" y="203"/>
                  </a:lnTo>
                  <a:lnTo>
                    <a:pt x="405" y="167"/>
                  </a:lnTo>
                  <a:lnTo>
                    <a:pt x="381" y="144"/>
                  </a:lnTo>
                  <a:cubicBezTo>
                    <a:pt x="375" y="133"/>
                    <a:pt x="372" y="130"/>
                    <a:pt x="371" y="130"/>
                  </a:cubicBezTo>
                  <a:lnTo>
                    <a:pt x="371" y="130"/>
                  </a:lnTo>
                  <a:cubicBezTo>
                    <a:pt x="371" y="130"/>
                    <a:pt x="371" y="131"/>
                    <a:pt x="372" y="133"/>
                  </a:cubicBezTo>
                  <a:lnTo>
                    <a:pt x="372" y="133"/>
                  </a:lnTo>
                  <a:cubicBezTo>
                    <a:pt x="354" y="113"/>
                    <a:pt x="344" y="94"/>
                    <a:pt x="334" y="84"/>
                  </a:cubicBezTo>
                  <a:cubicBezTo>
                    <a:pt x="303" y="29"/>
                    <a:pt x="240" y="0"/>
                    <a:pt x="1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23"/>
            <p:cNvSpPr/>
            <p:nvPr/>
          </p:nvSpPr>
          <p:spPr>
            <a:xfrm>
              <a:off x="2298203" y="628668"/>
              <a:ext cx="45387" cy="39978"/>
            </a:xfrm>
            <a:custGeom>
              <a:rect b="b" l="l" r="r" t="t"/>
              <a:pathLst>
                <a:path extrusionOk="0" h="473" w="537">
                  <a:moveTo>
                    <a:pt x="192" y="1"/>
                  </a:moveTo>
                  <a:cubicBezTo>
                    <a:pt x="151" y="1"/>
                    <a:pt x="111" y="16"/>
                    <a:pt x="84" y="55"/>
                  </a:cubicBezTo>
                  <a:cubicBezTo>
                    <a:pt x="24" y="114"/>
                    <a:pt x="1" y="233"/>
                    <a:pt x="84" y="293"/>
                  </a:cubicBezTo>
                  <a:cubicBezTo>
                    <a:pt x="120" y="328"/>
                    <a:pt x="167" y="376"/>
                    <a:pt x="227" y="424"/>
                  </a:cubicBezTo>
                  <a:cubicBezTo>
                    <a:pt x="258" y="455"/>
                    <a:pt x="305" y="473"/>
                    <a:pt x="352" y="473"/>
                  </a:cubicBezTo>
                  <a:cubicBezTo>
                    <a:pt x="395" y="473"/>
                    <a:pt x="437" y="458"/>
                    <a:pt x="465" y="424"/>
                  </a:cubicBezTo>
                  <a:cubicBezTo>
                    <a:pt x="525" y="352"/>
                    <a:pt x="536" y="245"/>
                    <a:pt x="465" y="185"/>
                  </a:cubicBezTo>
                  <a:cubicBezTo>
                    <a:pt x="417" y="138"/>
                    <a:pt x="382" y="90"/>
                    <a:pt x="322" y="55"/>
                  </a:cubicBezTo>
                  <a:cubicBezTo>
                    <a:pt x="290" y="22"/>
                    <a:pt x="240" y="1"/>
                    <a:pt x="1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23"/>
            <p:cNvSpPr/>
            <p:nvPr/>
          </p:nvSpPr>
          <p:spPr>
            <a:xfrm>
              <a:off x="2337505" y="561305"/>
              <a:ext cx="51388" cy="37273"/>
            </a:xfrm>
            <a:custGeom>
              <a:rect b="b" l="l" r="r" t="t"/>
              <a:pathLst>
                <a:path extrusionOk="0" h="441" w="608">
                  <a:moveTo>
                    <a:pt x="184" y="1"/>
                  </a:moveTo>
                  <a:cubicBezTo>
                    <a:pt x="104" y="1"/>
                    <a:pt x="32" y="56"/>
                    <a:pt x="12" y="137"/>
                  </a:cubicBezTo>
                  <a:cubicBezTo>
                    <a:pt x="0" y="220"/>
                    <a:pt x="48" y="316"/>
                    <a:pt x="131" y="340"/>
                  </a:cubicBezTo>
                  <a:cubicBezTo>
                    <a:pt x="226" y="363"/>
                    <a:pt x="298" y="399"/>
                    <a:pt x="393" y="435"/>
                  </a:cubicBezTo>
                  <a:cubicBezTo>
                    <a:pt x="405" y="438"/>
                    <a:pt x="418" y="440"/>
                    <a:pt x="431" y="440"/>
                  </a:cubicBezTo>
                  <a:cubicBezTo>
                    <a:pt x="506" y="440"/>
                    <a:pt x="585" y="385"/>
                    <a:pt x="595" y="304"/>
                  </a:cubicBezTo>
                  <a:cubicBezTo>
                    <a:pt x="607" y="220"/>
                    <a:pt x="572" y="137"/>
                    <a:pt x="476" y="101"/>
                  </a:cubicBezTo>
                  <a:cubicBezTo>
                    <a:pt x="381" y="66"/>
                    <a:pt x="310" y="42"/>
                    <a:pt x="226" y="6"/>
                  </a:cubicBezTo>
                  <a:cubicBezTo>
                    <a:pt x="212" y="3"/>
                    <a:pt x="198" y="1"/>
                    <a:pt x="1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23"/>
            <p:cNvSpPr/>
            <p:nvPr/>
          </p:nvSpPr>
          <p:spPr>
            <a:xfrm>
              <a:off x="2357621" y="498421"/>
              <a:ext cx="44288" cy="37273"/>
            </a:xfrm>
            <a:custGeom>
              <a:rect b="b" l="l" r="r" t="t"/>
              <a:pathLst>
                <a:path extrusionOk="0" h="441" w="524">
                  <a:moveTo>
                    <a:pt x="191" y="0"/>
                  </a:moveTo>
                  <a:cubicBezTo>
                    <a:pt x="155" y="0"/>
                    <a:pt x="107" y="12"/>
                    <a:pt x="72" y="48"/>
                  </a:cubicBezTo>
                  <a:cubicBezTo>
                    <a:pt x="36" y="107"/>
                    <a:pt x="0" y="226"/>
                    <a:pt x="72" y="286"/>
                  </a:cubicBezTo>
                  <a:cubicBezTo>
                    <a:pt x="119" y="322"/>
                    <a:pt x="167" y="357"/>
                    <a:pt x="214" y="405"/>
                  </a:cubicBezTo>
                  <a:cubicBezTo>
                    <a:pt x="238" y="429"/>
                    <a:pt x="286" y="441"/>
                    <a:pt x="334" y="441"/>
                  </a:cubicBezTo>
                  <a:cubicBezTo>
                    <a:pt x="369" y="441"/>
                    <a:pt x="417" y="429"/>
                    <a:pt x="453" y="405"/>
                  </a:cubicBezTo>
                  <a:cubicBezTo>
                    <a:pt x="512" y="345"/>
                    <a:pt x="524" y="226"/>
                    <a:pt x="453" y="167"/>
                  </a:cubicBezTo>
                  <a:cubicBezTo>
                    <a:pt x="405" y="119"/>
                    <a:pt x="357" y="83"/>
                    <a:pt x="310" y="48"/>
                  </a:cubicBezTo>
                  <a:cubicBezTo>
                    <a:pt x="286" y="12"/>
                    <a:pt x="238" y="0"/>
                    <a:pt x="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23"/>
            <p:cNvSpPr/>
            <p:nvPr/>
          </p:nvSpPr>
          <p:spPr>
            <a:xfrm>
              <a:off x="2186551" y="910461"/>
              <a:ext cx="48345" cy="45049"/>
            </a:xfrm>
            <a:custGeom>
              <a:rect b="b" l="l" r="r" t="t"/>
              <a:pathLst>
                <a:path extrusionOk="0" h="533" w="572">
                  <a:moveTo>
                    <a:pt x="180" y="0"/>
                  </a:moveTo>
                  <a:cubicBezTo>
                    <a:pt x="139" y="0"/>
                    <a:pt x="99" y="16"/>
                    <a:pt x="72" y="54"/>
                  </a:cubicBezTo>
                  <a:cubicBezTo>
                    <a:pt x="12" y="114"/>
                    <a:pt x="0" y="209"/>
                    <a:pt x="72" y="292"/>
                  </a:cubicBezTo>
                  <a:lnTo>
                    <a:pt x="274" y="483"/>
                  </a:lnTo>
                  <a:cubicBezTo>
                    <a:pt x="305" y="514"/>
                    <a:pt x="352" y="532"/>
                    <a:pt x="399" y="532"/>
                  </a:cubicBezTo>
                  <a:cubicBezTo>
                    <a:pt x="442" y="532"/>
                    <a:pt x="484" y="517"/>
                    <a:pt x="512" y="483"/>
                  </a:cubicBezTo>
                  <a:cubicBezTo>
                    <a:pt x="572" y="411"/>
                    <a:pt x="572" y="304"/>
                    <a:pt x="512" y="245"/>
                  </a:cubicBezTo>
                  <a:lnTo>
                    <a:pt x="310" y="54"/>
                  </a:lnTo>
                  <a:cubicBezTo>
                    <a:pt x="277" y="22"/>
                    <a:pt x="228" y="0"/>
                    <a:pt x="1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23"/>
            <p:cNvSpPr/>
            <p:nvPr/>
          </p:nvSpPr>
          <p:spPr>
            <a:xfrm>
              <a:off x="2251885" y="850451"/>
              <a:ext cx="35329" cy="51726"/>
            </a:xfrm>
            <a:custGeom>
              <a:rect b="b" l="l" r="r" t="t"/>
              <a:pathLst>
                <a:path extrusionOk="0" h="612" w="418">
                  <a:moveTo>
                    <a:pt x="167" y="0"/>
                  </a:moveTo>
                  <a:cubicBezTo>
                    <a:pt x="155" y="0"/>
                    <a:pt x="144" y="1"/>
                    <a:pt x="132" y="2"/>
                  </a:cubicBezTo>
                  <a:cubicBezTo>
                    <a:pt x="49" y="26"/>
                    <a:pt x="1" y="121"/>
                    <a:pt x="13" y="205"/>
                  </a:cubicBezTo>
                  <a:cubicBezTo>
                    <a:pt x="37" y="300"/>
                    <a:pt x="61" y="407"/>
                    <a:pt x="72" y="490"/>
                  </a:cubicBezTo>
                  <a:cubicBezTo>
                    <a:pt x="93" y="574"/>
                    <a:pt x="169" y="612"/>
                    <a:pt x="252" y="612"/>
                  </a:cubicBezTo>
                  <a:cubicBezTo>
                    <a:pt x="263" y="612"/>
                    <a:pt x="275" y="611"/>
                    <a:pt x="287" y="609"/>
                  </a:cubicBezTo>
                  <a:cubicBezTo>
                    <a:pt x="370" y="586"/>
                    <a:pt x="418" y="490"/>
                    <a:pt x="406" y="407"/>
                  </a:cubicBezTo>
                  <a:cubicBezTo>
                    <a:pt x="382" y="312"/>
                    <a:pt x="358" y="205"/>
                    <a:pt x="346" y="121"/>
                  </a:cubicBezTo>
                  <a:cubicBezTo>
                    <a:pt x="325" y="38"/>
                    <a:pt x="250" y="0"/>
                    <a:pt x="1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23"/>
            <p:cNvSpPr/>
            <p:nvPr/>
          </p:nvSpPr>
          <p:spPr>
            <a:xfrm>
              <a:off x="2289075" y="803035"/>
              <a:ext cx="53670" cy="57220"/>
            </a:xfrm>
            <a:custGeom>
              <a:rect b="b" l="l" r="r" t="t"/>
              <a:pathLst>
                <a:path extrusionOk="0" h="677" w="635">
                  <a:moveTo>
                    <a:pt x="223" y="0"/>
                  </a:moveTo>
                  <a:cubicBezTo>
                    <a:pt x="109" y="0"/>
                    <a:pt x="0" y="116"/>
                    <a:pt x="73" y="254"/>
                  </a:cubicBezTo>
                  <a:cubicBezTo>
                    <a:pt x="132" y="373"/>
                    <a:pt x="204" y="468"/>
                    <a:pt x="263" y="587"/>
                  </a:cubicBezTo>
                  <a:cubicBezTo>
                    <a:pt x="297" y="651"/>
                    <a:pt x="350" y="677"/>
                    <a:pt x="403" y="677"/>
                  </a:cubicBezTo>
                  <a:cubicBezTo>
                    <a:pt x="518" y="677"/>
                    <a:pt x="634" y="555"/>
                    <a:pt x="561" y="432"/>
                  </a:cubicBezTo>
                  <a:cubicBezTo>
                    <a:pt x="502" y="313"/>
                    <a:pt x="430" y="206"/>
                    <a:pt x="371" y="87"/>
                  </a:cubicBezTo>
                  <a:cubicBezTo>
                    <a:pt x="332" y="26"/>
                    <a:pt x="277" y="0"/>
                    <a:pt x="2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23"/>
            <p:cNvSpPr/>
            <p:nvPr/>
          </p:nvSpPr>
          <p:spPr>
            <a:xfrm>
              <a:off x="2341477" y="726374"/>
              <a:ext cx="43359" cy="60770"/>
            </a:xfrm>
            <a:custGeom>
              <a:rect b="b" l="l" r="r" t="t"/>
              <a:pathLst>
                <a:path extrusionOk="0" h="719" w="513">
                  <a:moveTo>
                    <a:pt x="186" y="0"/>
                  </a:moveTo>
                  <a:cubicBezTo>
                    <a:pt x="172" y="0"/>
                    <a:pt x="158" y="2"/>
                    <a:pt x="144" y="6"/>
                  </a:cubicBezTo>
                  <a:cubicBezTo>
                    <a:pt x="60" y="30"/>
                    <a:pt x="1" y="125"/>
                    <a:pt x="24" y="220"/>
                  </a:cubicBezTo>
                  <a:cubicBezTo>
                    <a:pt x="72" y="339"/>
                    <a:pt x="120" y="458"/>
                    <a:pt x="155" y="589"/>
                  </a:cubicBezTo>
                  <a:cubicBezTo>
                    <a:pt x="184" y="665"/>
                    <a:pt x="251" y="719"/>
                    <a:pt x="319" y="719"/>
                  </a:cubicBezTo>
                  <a:cubicBezTo>
                    <a:pt x="336" y="719"/>
                    <a:pt x="353" y="715"/>
                    <a:pt x="370" y="708"/>
                  </a:cubicBezTo>
                  <a:cubicBezTo>
                    <a:pt x="441" y="684"/>
                    <a:pt x="513" y="589"/>
                    <a:pt x="489" y="506"/>
                  </a:cubicBezTo>
                  <a:cubicBezTo>
                    <a:pt x="441" y="387"/>
                    <a:pt x="394" y="268"/>
                    <a:pt x="358" y="125"/>
                  </a:cubicBezTo>
                  <a:cubicBezTo>
                    <a:pt x="327" y="54"/>
                    <a:pt x="263" y="0"/>
                    <a:pt x="1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23"/>
            <p:cNvSpPr/>
            <p:nvPr/>
          </p:nvSpPr>
          <p:spPr>
            <a:xfrm>
              <a:off x="2370637" y="663152"/>
              <a:ext cx="43359" cy="43866"/>
            </a:xfrm>
            <a:custGeom>
              <a:rect b="b" l="l" r="r" t="t"/>
              <a:pathLst>
                <a:path extrusionOk="0" h="519" w="513">
                  <a:moveTo>
                    <a:pt x="188" y="1"/>
                  </a:moveTo>
                  <a:cubicBezTo>
                    <a:pt x="158" y="1"/>
                    <a:pt x="126" y="9"/>
                    <a:pt x="96" y="28"/>
                  </a:cubicBezTo>
                  <a:cubicBezTo>
                    <a:pt x="25" y="75"/>
                    <a:pt x="1" y="194"/>
                    <a:pt x="37" y="266"/>
                  </a:cubicBezTo>
                  <a:cubicBezTo>
                    <a:pt x="84" y="325"/>
                    <a:pt x="120" y="385"/>
                    <a:pt x="156" y="432"/>
                  </a:cubicBezTo>
                  <a:cubicBezTo>
                    <a:pt x="188" y="481"/>
                    <a:pt x="249" y="519"/>
                    <a:pt x="310" y="519"/>
                  </a:cubicBezTo>
                  <a:cubicBezTo>
                    <a:pt x="339" y="519"/>
                    <a:pt x="367" y="511"/>
                    <a:pt x="394" y="492"/>
                  </a:cubicBezTo>
                  <a:cubicBezTo>
                    <a:pt x="477" y="444"/>
                    <a:pt x="513" y="337"/>
                    <a:pt x="453" y="254"/>
                  </a:cubicBezTo>
                  <a:cubicBezTo>
                    <a:pt x="418" y="194"/>
                    <a:pt x="382" y="135"/>
                    <a:pt x="334" y="87"/>
                  </a:cubicBezTo>
                  <a:cubicBezTo>
                    <a:pt x="310" y="38"/>
                    <a:pt x="252" y="1"/>
                    <a:pt x="1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3" name="Google Shape;1223;p23"/>
          <p:cNvSpPr txBox="1"/>
          <p:nvPr>
            <p:ph type="title"/>
          </p:nvPr>
        </p:nvSpPr>
        <p:spPr>
          <a:xfrm>
            <a:off x="680725" y="1855475"/>
            <a:ext cx="4311300" cy="667200"/>
          </a:xfrm>
          <a:prstGeom prst="rect">
            <a:avLst/>
          </a:prstGeom>
        </p:spPr>
        <p:txBody>
          <a:bodyPr anchorCtr="0" anchor="t" bIns="0" lIns="0" spcFirstLastPara="1" rIns="0" wrap="square" tIns="0">
            <a:noAutofit/>
          </a:bodyPr>
          <a:lstStyle>
            <a:lvl1pPr lvl="0" rtl="0">
              <a:lnSpc>
                <a:spcPct val="80000"/>
              </a:lnSpc>
              <a:spcBef>
                <a:spcPts val="0"/>
              </a:spcBef>
              <a:spcAft>
                <a:spcPts val="0"/>
              </a:spcAft>
              <a:buSzPts val="2800"/>
              <a:buNone/>
              <a:defRPr sz="2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24" name="Google Shape;1224;p23"/>
          <p:cNvSpPr txBox="1"/>
          <p:nvPr>
            <p:ph idx="1" type="subTitle"/>
          </p:nvPr>
        </p:nvSpPr>
        <p:spPr>
          <a:xfrm>
            <a:off x="680725" y="2646525"/>
            <a:ext cx="4312800" cy="769800"/>
          </a:xfrm>
          <a:prstGeom prst="rect">
            <a:avLst/>
          </a:prstGeom>
        </p:spPr>
        <p:txBody>
          <a:bodyPr anchorCtr="0" anchor="t" bIns="0" lIns="0" spcFirstLastPara="1" rIns="0" wrap="square" tIns="0">
            <a:noAutofit/>
          </a:bodyPr>
          <a:lstStyle>
            <a:lvl1pPr indent="0" lvl="0" marL="0" rtl="0">
              <a:lnSpc>
                <a:spcPct val="100000"/>
              </a:lnSpc>
              <a:spcBef>
                <a:spcPts val="0"/>
              </a:spcBef>
              <a:spcAft>
                <a:spcPts val="0"/>
              </a:spcAft>
              <a:buClr>
                <a:schemeClr val="accent1"/>
              </a:buClr>
              <a:buSzPts val="1600"/>
              <a:buNone/>
              <a:defRPr sz="1600">
                <a:solidFill>
                  <a:schemeClr val="accent4"/>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13">
    <p:spTree>
      <p:nvGrpSpPr>
        <p:cNvPr id="1225" name="Shape 1225"/>
        <p:cNvGrpSpPr/>
        <p:nvPr/>
      </p:nvGrpSpPr>
      <p:grpSpPr>
        <a:xfrm>
          <a:off x="0" y="0"/>
          <a:ext cx="0" cy="0"/>
          <a:chOff x="0" y="0"/>
          <a:chExt cx="0" cy="0"/>
        </a:xfrm>
      </p:grpSpPr>
      <p:sp>
        <p:nvSpPr>
          <p:cNvPr id="1226" name="Google Shape;1226;p24"/>
          <p:cNvSpPr/>
          <p:nvPr/>
        </p:nvSpPr>
        <p:spPr>
          <a:xfrm flipH="1">
            <a:off x="-59013" y="-47250"/>
            <a:ext cx="1943464" cy="1389821"/>
          </a:xfrm>
          <a:custGeom>
            <a:rect b="b" l="l" r="r" t="t"/>
            <a:pathLst>
              <a:path extrusionOk="0" h="23833" w="33327">
                <a:moveTo>
                  <a:pt x="11609" y="1"/>
                </a:moveTo>
                <a:cubicBezTo>
                  <a:pt x="10978" y="477"/>
                  <a:pt x="10407" y="1060"/>
                  <a:pt x="9919" y="1703"/>
                </a:cubicBezTo>
                <a:cubicBezTo>
                  <a:pt x="8871" y="3084"/>
                  <a:pt x="8252" y="4739"/>
                  <a:pt x="7942" y="6430"/>
                </a:cubicBezTo>
                <a:cubicBezTo>
                  <a:pt x="7775" y="7347"/>
                  <a:pt x="7680" y="8275"/>
                  <a:pt x="7668" y="9204"/>
                </a:cubicBezTo>
                <a:cubicBezTo>
                  <a:pt x="7656" y="10180"/>
                  <a:pt x="7716" y="11169"/>
                  <a:pt x="7728" y="12145"/>
                </a:cubicBezTo>
                <a:cubicBezTo>
                  <a:pt x="7728" y="13812"/>
                  <a:pt x="7418" y="15753"/>
                  <a:pt x="5870" y="16693"/>
                </a:cubicBezTo>
                <a:cubicBezTo>
                  <a:pt x="5144" y="17134"/>
                  <a:pt x="4287" y="17300"/>
                  <a:pt x="3465" y="17503"/>
                </a:cubicBezTo>
                <a:cubicBezTo>
                  <a:pt x="2727" y="17681"/>
                  <a:pt x="1977" y="17919"/>
                  <a:pt x="1346" y="18360"/>
                </a:cubicBezTo>
                <a:cubicBezTo>
                  <a:pt x="751" y="18753"/>
                  <a:pt x="251" y="19336"/>
                  <a:pt x="132" y="20051"/>
                </a:cubicBezTo>
                <a:cubicBezTo>
                  <a:pt x="1" y="20837"/>
                  <a:pt x="334" y="21646"/>
                  <a:pt x="870" y="22230"/>
                </a:cubicBezTo>
                <a:cubicBezTo>
                  <a:pt x="1441" y="22861"/>
                  <a:pt x="2263" y="23218"/>
                  <a:pt x="3084" y="23432"/>
                </a:cubicBezTo>
                <a:cubicBezTo>
                  <a:pt x="3846" y="23634"/>
                  <a:pt x="4644" y="23742"/>
                  <a:pt x="5430" y="23801"/>
                </a:cubicBezTo>
                <a:cubicBezTo>
                  <a:pt x="5732" y="23822"/>
                  <a:pt x="6035" y="23833"/>
                  <a:pt x="6338" y="23833"/>
                </a:cubicBezTo>
                <a:cubicBezTo>
                  <a:pt x="7565" y="23833"/>
                  <a:pt x="8794" y="23661"/>
                  <a:pt x="9978" y="23337"/>
                </a:cubicBezTo>
                <a:cubicBezTo>
                  <a:pt x="11443" y="22956"/>
                  <a:pt x="12859" y="22325"/>
                  <a:pt x="14157" y="21515"/>
                </a:cubicBezTo>
                <a:cubicBezTo>
                  <a:pt x="15431" y="20694"/>
                  <a:pt x="16598" y="19682"/>
                  <a:pt x="17539" y="18491"/>
                </a:cubicBezTo>
                <a:cubicBezTo>
                  <a:pt x="18646" y="17086"/>
                  <a:pt x="19396" y="15407"/>
                  <a:pt x="20646" y="14109"/>
                </a:cubicBezTo>
                <a:cubicBezTo>
                  <a:pt x="21051" y="13693"/>
                  <a:pt x="21527" y="13383"/>
                  <a:pt x="22063" y="13169"/>
                </a:cubicBezTo>
                <a:cubicBezTo>
                  <a:pt x="22559" y="12978"/>
                  <a:pt x="23232" y="12783"/>
                  <a:pt x="23900" y="12783"/>
                </a:cubicBezTo>
                <a:cubicBezTo>
                  <a:pt x="24562" y="12783"/>
                  <a:pt x="25220" y="12975"/>
                  <a:pt x="25694" y="13550"/>
                </a:cubicBezTo>
                <a:cubicBezTo>
                  <a:pt x="27099" y="15241"/>
                  <a:pt x="26897" y="20348"/>
                  <a:pt x="31671" y="21741"/>
                </a:cubicBezTo>
                <a:cubicBezTo>
                  <a:pt x="32255" y="21908"/>
                  <a:pt x="32802" y="22063"/>
                  <a:pt x="33326" y="22182"/>
                </a:cubicBezTo>
                <a:lnTo>
                  <a:pt x="3332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27" name="Google Shape;1227;p24"/>
          <p:cNvGrpSpPr/>
          <p:nvPr/>
        </p:nvGrpSpPr>
        <p:grpSpPr>
          <a:xfrm rot="-4964408">
            <a:off x="315956" y="107421"/>
            <a:ext cx="1387171" cy="1247616"/>
            <a:chOff x="7067261" y="710528"/>
            <a:chExt cx="933422" cy="839516"/>
          </a:xfrm>
        </p:grpSpPr>
        <p:sp>
          <p:nvSpPr>
            <p:cNvPr id="1228" name="Google Shape;1228;p24"/>
            <p:cNvSpPr/>
            <p:nvPr/>
          </p:nvSpPr>
          <p:spPr>
            <a:xfrm>
              <a:off x="7134374" y="1210232"/>
              <a:ext cx="34817" cy="53120"/>
            </a:xfrm>
            <a:custGeom>
              <a:rect b="b" l="l" r="r" t="t"/>
              <a:pathLst>
                <a:path extrusionOk="0" h="801" w="525">
                  <a:moveTo>
                    <a:pt x="212" y="0"/>
                  </a:moveTo>
                  <a:cubicBezTo>
                    <a:pt x="108" y="0"/>
                    <a:pt x="1" y="94"/>
                    <a:pt x="37" y="230"/>
                  </a:cubicBezTo>
                  <a:cubicBezTo>
                    <a:pt x="72" y="373"/>
                    <a:pt x="108" y="528"/>
                    <a:pt x="156" y="671"/>
                  </a:cubicBezTo>
                  <a:cubicBezTo>
                    <a:pt x="180" y="762"/>
                    <a:pt x="248" y="801"/>
                    <a:pt x="317" y="801"/>
                  </a:cubicBezTo>
                  <a:cubicBezTo>
                    <a:pt x="420" y="801"/>
                    <a:pt x="525" y="715"/>
                    <a:pt x="489" y="587"/>
                  </a:cubicBezTo>
                  <a:cubicBezTo>
                    <a:pt x="453" y="432"/>
                    <a:pt x="418" y="290"/>
                    <a:pt x="370" y="135"/>
                  </a:cubicBezTo>
                  <a:cubicBezTo>
                    <a:pt x="346" y="40"/>
                    <a:pt x="280" y="0"/>
                    <a:pt x="2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24"/>
            <p:cNvSpPr/>
            <p:nvPr/>
          </p:nvSpPr>
          <p:spPr>
            <a:xfrm>
              <a:off x="7216675" y="1192724"/>
              <a:ext cx="34618" cy="55906"/>
            </a:xfrm>
            <a:custGeom>
              <a:rect b="b" l="l" r="r" t="t"/>
              <a:pathLst>
                <a:path extrusionOk="0" h="843" w="522">
                  <a:moveTo>
                    <a:pt x="214" y="1"/>
                  </a:moveTo>
                  <a:cubicBezTo>
                    <a:pt x="111" y="1"/>
                    <a:pt x="1" y="85"/>
                    <a:pt x="22" y="220"/>
                  </a:cubicBezTo>
                  <a:cubicBezTo>
                    <a:pt x="70" y="387"/>
                    <a:pt x="105" y="554"/>
                    <a:pt x="141" y="708"/>
                  </a:cubicBezTo>
                  <a:cubicBezTo>
                    <a:pt x="161" y="801"/>
                    <a:pt x="232" y="842"/>
                    <a:pt x="306" y="842"/>
                  </a:cubicBezTo>
                  <a:cubicBezTo>
                    <a:pt x="412" y="842"/>
                    <a:pt x="521" y="758"/>
                    <a:pt x="486" y="625"/>
                  </a:cubicBezTo>
                  <a:cubicBezTo>
                    <a:pt x="439" y="458"/>
                    <a:pt x="415" y="292"/>
                    <a:pt x="367" y="125"/>
                  </a:cubicBezTo>
                  <a:cubicBezTo>
                    <a:pt x="348" y="39"/>
                    <a:pt x="283" y="1"/>
                    <a:pt x="2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24"/>
            <p:cNvSpPr/>
            <p:nvPr/>
          </p:nvSpPr>
          <p:spPr>
            <a:xfrm>
              <a:off x="7276957" y="1172431"/>
              <a:ext cx="44831" cy="51860"/>
            </a:xfrm>
            <a:custGeom>
              <a:rect b="b" l="l" r="r" t="t"/>
              <a:pathLst>
                <a:path extrusionOk="0" h="782" w="676">
                  <a:moveTo>
                    <a:pt x="242" y="1"/>
                  </a:moveTo>
                  <a:cubicBezTo>
                    <a:pt x="123" y="1"/>
                    <a:pt x="1" y="130"/>
                    <a:pt x="65" y="276"/>
                  </a:cubicBezTo>
                  <a:cubicBezTo>
                    <a:pt x="149" y="407"/>
                    <a:pt x="220" y="562"/>
                    <a:pt x="292" y="693"/>
                  </a:cubicBezTo>
                  <a:cubicBezTo>
                    <a:pt x="325" y="756"/>
                    <a:pt x="378" y="782"/>
                    <a:pt x="432" y="782"/>
                  </a:cubicBezTo>
                  <a:cubicBezTo>
                    <a:pt x="551" y="782"/>
                    <a:pt x="675" y="654"/>
                    <a:pt x="601" y="514"/>
                  </a:cubicBezTo>
                  <a:cubicBezTo>
                    <a:pt x="530" y="383"/>
                    <a:pt x="458" y="229"/>
                    <a:pt x="387" y="98"/>
                  </a:cubicBezTo>
                  <a:cubicBezTo>
                    <a:pt x="353" y="29"/>
                    <a:pt x="298" y="1"/>
                    <a:pt x="24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24"/>
            <p:cNvSpPr/>
            <p:nvPr/>
          </p:nvSpPr>
          <p:spPr>
            <a:xfrm>
              <a:off x="7355478" y="1137415"/>
              <a:ext cx="47417" cy="51197"/>
            </a:xfrm>
            <a:custGeom>
              <a:rect b="b" l="l" r="r" t="t"/>
              <a:pathLst>
                <a:path extrusionOk="0" h="772" w="715">
                  <a:moveTo>
                    <a:pt x="202" y="1"/>
                  </a:moveTo>
                  <a:cubicBezTo>
                    <a:pt x="173" y="1"/>
                    <a:pt x="144" y="10"/>
                    <a:pt x="120" y="30"/>
                  </a:cubicBezTo>
                  <a:cubicBezTo>
                    <a:pt x="48" y="78"/>
                    <a:pt x="1" y="197"/>
                    <a:pt x="60" y="268"/>
                  </a:cubicBezTo>
                  <a:cubicBezTo>
                    <a:pt x="167" y="399"/>
                    <a:pt x="251" y="542"/>
                    <a:pt x="358" y="685"/>
                  </a:cubicBezTo>
                  <a:cubicBezTo>
                    <a:pt x="398" y="734"/>
                    <a:pt x="461" y="772"/>
                    <a:pt x="520" y="772"/>
                  </a:cubicBezTo>
                  <a:cubicBezTo>
                    <a:pt x="547" y="772"/>
                    <a:pt x="573" y="764"/>
                    <a:pt x="596" y="745"/>
                  </a:cubicBezTo>
                  <a:cubicBezTo>
                    <a:pt x="667" y="697"/>
                    <a:pt x="715" y="578"/>
                    <a:pt x="655" y="507"/>
                  </a:cubicBezTo>
                  <a:cubicBezTo>
                    <a:pt x="548" y="364"/>
                    <a:pt x="465" y="221"/>
                    <a:pt x="358" y="90"/>
                  </a:cubicBezTo>
                  <a:cubicBezTo>
                    <a:pt x="319" y="35"/>
                    <a:pt x="259" y="1"/>
                    <a:pt x="2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24"/>
            <p:cNvSpPr/>
            <p:nvPr/>
          </p:nvSpPr>
          <p:spPr>
            <a:xfrm>
              <a:off x="7418678" y="1090329"/>
              <a:ext cx="49804" cy="48412"/>
            </a:xfrm>
            <a:custGeom>
              <a:rect b="b" l="l" r="r" t="t"/>
              <a:pathLst>
                <a:path extrusionOk="0" h="730" w="751">
                  <a:moveTo>
                    <a:pt x="209" y="1"/>
                  </a:moveTo>
                  <a:cubicBezTo>
                    <a:pt x="157" y="1"/>
                    <a:pt x="103" y="19"/>
                    <a:pt x="72" y="50"/>
                  </a:cubicBezTo>
                  <a:cubicBezTo>
                    <a:pt x="0" y="133"/>
                    <a:pt x="12" y="228"/>
                    <a:pt x="72" y="312"/>
                  </a:cubicBezTo>
                  <a:cubicBezTo>
                    <a:pt x="191" y="431"/>
                    <a:pt x="298" y="562"/>
                    <a:pt x="417" y="681"/>
                  </a:cubicBezTo>
                  <a:cubicBezTo>
                    <a:pt x="445" y="715"/>
                    <a:pt x="490" y="730"/>
                    <a:pt x="535" y="730"/>
                  </a:cubicBezTo>
                  <a:cubicBezTo>
                    <a:pt x="585" y="730"/>
                    <a:pt x="636" y="712"/>
                    <a:pt x="667" y="681"/>
                  </a:cubicBezTo>
                  <a:cubicBezTo>
                    <a:pt x="750" y="609"/>
                    <a:pt x="726" y="502"/>
                    <a:pt x="667" y="431"/>
                  </a:cubicBezTo>
                  <a:cubicBezTo>
                    <a:pt x="548" y="312"/>
                    <a:pt x="453" y="169"/>
                    <a:pt x="334" y="50"/>
                  </a:cubicBezTo>
                  <a:cubicBezTo>
                    <a:pt x="305" y="16"/>
                    <a:pt x="258" y="1"/>
                    <a:pt x="20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24"/>
            <p:cNvSpPr/>
            <p:nvPr/>
          </p:nvSpPr>
          <p:spPr>
            <a:xfrm>
              <a:off x="7461321" y="1022420"/>
              <a:ext cx="54513" cy="43372"/>
            </a:xfrm>
            <a:custGeom>
              <a:rect b="b" l="l" r="r" t="t"/>
              <a:pathLst>
                <a:path extrusionOk="0" h="654" w="822">
                  <a:moveTo>
                    <a:pt x="203" y="1"/>
                  </a:moveTo>
                  <a:cubicBezTo>
                    <a:pt x="153" y="1"/>
                    <a:pt x="103" y="19"/>
                    <a:pt x="72" y="50"/>
                  </a:cubicBezTo>
                  <a:cubicBezTo>
                    <a:pt x="0" y="121"/>
                    <a:pt x="12" y="228"/>
                    <a:pt x="72" y="300"/>
                  </a:cubicBezTo>
                  <a:cubicBezTo>
                    <a:pt x="202" y="467"/>
                    <a:pt x="369" y="574"/>
                    <a:pt x="560" y="645"/>
                  </a:cubicBezTo>
                  <a:cubicBezTo>
                    <a:pt x="575" y="651"/>
                    <a:pt x="591" y="654"/>
                    <a:pt x="607" y="654"/>
                  </a:cubicBezTo>
                  <a:cubicBezTo>
                    <a:pt x="688" y="654"/>
                    <a:pt x="766" y="586"/>
                    <a:pt x="786" y="526"/>
                  </a:cubicBezTo>
                  <a:cubicBezTo>
                    <a:pt x="822" y="419"/>
                    <a:pt x="762" y="347"/>
                    <a:pt x="667" y="300"/>
                  </a:cubicBezTo>
                  <a:cubicBezTo>
                    <a:pt x="536" y="264"/>
                    <a:pt x="429" y="157"/>
                    <a:pt x="322" y="50"/>
                  </a:cubicBezTo>
                  <a:cubicBezTo>
                    <a:pt x="293" y="16"/>
                    <a:pt x="248" y="1"/>
                    <a:pt x="20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24"/>
            <p:cNvSpPr/>
            <p:nvPr/>
          </p:nvSpPr>
          <p:spPr>
            <a:xfrm>
              <a:off x="7488909" y="954179"/>
              <a:ext cx="45096" cy="32893"/>
            </a:xfrm>
            <a:custGeom>
              <a:rect b="b" l="l" r="r" t="t"/>
              <a:pathLst>
                <a:path extrusionOk="0" h="496" w="680">
                  <a:moveTo>
                    <a:pt x="187" y="0"/>
                  </a:moveTo>
                  <a:cubicBezTo>
                    <a:pt x="126" y="0"/>
                    <a:pt x="72" y="24"/>
                    <a:pt x="48" y="79"/>
                  </a:cubicBezTo>
                  <a:cubicBezTo>
                    <a:pt x="1" y="138"/>
                    <a:pt x="25" y="281"/>
                    <a:pt x="108" y="317"/>
                  </a:cubicBezTo>
                  <a:cubicBezTo>
                    <a:pt x="203" y="364"/>
                    <a:pt x="298" y="424"/>
                    <a:pt x="406" y="472"/>
                  </a:cubicBezTo>
                  <a:cubicBezTo>
                    <a:pt x="434" y="488"/>
                    <a:pt x="466" y="496"/>
                    <a:pt x="496" y="496"/>
                  </a:cubicBezTo>
                  <a:cubicBezTo>
                    <a:pt x="555" y="496"/>
                    <a:pt x="612" y="467"/>
                    <a:pt x="644" y="412"/>
                  </a:cubicBezTo>
                  <a:cubicBezTo>
                    <a:pt x="679" y="341"/>
                    <a:pt x="668" y="198"/>
                    <a:pt x="584" y="174"/>
                  </a:cubicBezTo>
                  <a:cubicBezTo>
                    <a:pt x="477" y="126"/>
                    <a:pt x="382" y="67"/>
                    <a:pt x="287" y="19"/>
                  </a:cubicBezTo>
                  <a:cubicBezTo>
                    <a:pt x="254" y="7"/>
                    <a:pt x="219" y="0"/>
                    <a:pt x="1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24"/>
            <p:cNvSpPr/>
            <p:nvPr/>
          </p:nvSpPr>
          <p:spPr>
            <a:xfrm>
              <a:off x="7498392" y="881362"/>
              <a:ext cx="59288" cy="36541"/>
            </a:xfrm>
            <a:custGeom>
              <a:rect b="b" l="l" r="r" t="t"/>
              <a:pathLst>
                <a:path extrusionOk="0" h="551" w="894">
                  <a:moveTo>
                    <a:pt x="210" y="0"/>
                  </a:moveTo>
                  <a:cubicBezTo>
                    <a:pt x="131" y="0"/>
                    <a:pt x="56" y="61"/>
                    <a:pt x="36" y="129"/>
                  </a:cubicBezTo>
                  <a:cubicBezTo>
                    <a:pt x="1" y="224"/>
                    <a:pt x="60" y="319"/>
                    <a:pt x="155" y="343"/>
                  </a:cubicBezTo>
                  <a:cubicBezTo>
                    <a:pt x="322" y="403"/>
                    <a:pt x="477" y="462"/>
                    <a:pt x="644" y="546"/>
                  </a:cubicBezTo>
                  <a:cubicBezTo>
                    <a:pt x="656" y="549"/>
                    <a:pt x="669" y="550"/>
                    <a:pt x="682" y="550"/>
                  </a:cubicBezTo>
                  <a:cubicBezTo>
                    <a:pt x="763" y="550"/>
                    <a:pt x="839" y="488"/>
                    <a:pt x="870" y="427"/>
                  </a:cubicBezTo>
                  <a:cubicBezTo>
                    <a:pt x="894" y="319"/>
                    <a:pt x="834" y="248"/>
                    <a:pt x="751" y="200"/>
                  </a:cubicBezTo>
                  <a:cubicBezTo>
                    <a:pt x="584" y="141"/>
                    <a:pt x="417" y="81"/>
                    <a:pt x="263" y="10"/>
                  </a:cubicBezTo>
                  <a:cubicBezTo>
                    <a:pt x="245" y="3"/>
                    <a:pt x="228" y="0"/>
                    <a:pt x="21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24"/>
            <p:cNvSpPr/>
            <p:nvPr/>
          </p:nvSpPr>
          <p:spPr>
            <a:xfrm>
              <a:off x="7137558" y="1314682"/>
              <a:ext cx="27721" cy="51396"/>
            </a:xfrm>
            <a:custGeom>
              <a:rect b="b" l="l" r="r" t="t"/>
              <a:pathLst>
                <a:path extrusionOk="0" h="775" w="418">
                  <a:moveTo>
                    <a:pt x="227" y="0"/>
                  </a:moveTo>
                  <a:cubicBezTo>
                    <a:pt x="120" y="0"/>
                    <a:pt x="48" y="72"/>
                    <a:pt x="48" y="179"/>
                  </a:cubicBezTo>
                  <a:cubicBezTo>
                    <a:pt x="24" y="322"/>
                    <a:pt x="12" y="465"/>
                    <a:pt x="12" y="596"/>
                  </a:cubicBezTo>
                  <a:cubicBezTo>
                    <a:pt x="1" y="691"/>
                    <a:pt x="108" y="774"/>
                    <a:pt x="191" y="774"/>
                  </a:cubicBezTo>
                  <a:cubicBezTo>
                    <a:pt x="298" y="774"/>
                    <a:pt x="358" y="691"/>
                    <a:pt x="370" y="596"/>
                  </a:cubicBezTo>
                  <a:cubicBezTo>
                    <a:pt x="382" y="465"/>
                    <a:pt x="405" y="322"/>
                    <a:pt x="405" y="179"/>
                  </a:cubicBezTo>
                  <a:cubicBezTo>
                    <a:pt x="417" y="96"/>
                    <a:pt x="310" y="0"/>
                    <a:pt x="22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24"/>
            <p:cNvSpPr/>
            <p:nvPr/>
          </p:nvSpPr>
          <p:spPr>
            <a:xfrm>
              <a:off x="7198371" y="1317468"/>
              <a:ext cx="38729" cy="48478"/>
            </a:xfrm>
            <a:custGeom>
              <a:rect b="b" l="l" r="r" t="t"/>
              <a:pathLst>
                <a:path extrusionOk="0" h="731" w="584">
                  <a:moveTo>
                    <a:pt x="220" y="0"/>
                  </a:moveTo>
                  <a:cubicBezTo>
                    <a:pt x="203" y="0"/>
                    <a:pt x="185" y="2"/>
                    <a:pt x="167" y="6"/>
                  </a:cubicBezTo>
                  <a:cubicBezTo>
                    <a:pt x="84" y="18"/>
                    <a:pt x="0" y="137"/>
                    <a:pt x="48" y="232"/>
                  </a:cubicBezTo>
                  <a:cubicBezTo>
                    <a:pt x="96" y="351"/>
                    <a:pt x="155" y="482"/>
                    <a:pt x="203" y="601"/>
                  </a:cubicBezTo>
                  <a:cubicBezTo>
                    <a:pt x="222" y="678"/>
                    <a:pt x="287" y="731"/>
                    <a:pt x="360" y="731"/>
                  </a:cubicBezTo>
                  <a:cubicBezTo>
                    <a:pt x="379" y="731"/>
                    <a:pt x="398" y="728"/>
                    <a:pt x="417" y="720"/>
                  </a:cubicBezTo>
                  <a:cubicBezTo>
                    <a:pt x="512" y="697"/>
                    <a:pt x="584" y="590"/>
                    <a:pt x="536" y="494"/>
                  </a:cubicBezTo>
                  <a:cubicBezTo>
                    <a:pt x="500" y="375"/>
                    <a:pt x="441" y="244"/>
                    <a:pt x="393" y="125"/>
                  </a:cubicBezTo>
                  <a:cubicBezTo>
                    <a:pt x="364" y="46"/>
                    <a:pt x="301" y="0"/>
                    <a:pt x="2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24"/>
            <p:cNvSpPr/>
            <p:nvPr/>
          </p:nvSpPr>
          <p:spPr>
            <a:xfrm>
              <a:off x="7259184" y="1301684"/>
              <a:ext cx="37138" cy="48478"/>
            </a:xfrm>
            <a:custGeom>
              <a:rect b="b" l="l" r="r" t="t"/>
              <a:pathLst>
                <a:path extrusionOk="0" h="731" w="560">
                  <a:moveTo>
                    <a:pt x="190" y="1"/>
                  </a:moveTo>
                  <a:cubicBezTo>
                    <a:pt x="175" y="1"/>
                    <a:pt x="159" y="2"/>
                    <a:pt x="143" y="6"/>
                  </a:cubicBezTo>
                  <a:cubicBezTo>
                    <a:pt x="72" y="42"/>
                    <a:pt x="0" y="137"/>
                    <a:pt x="24" y="232"/>
                  </a:cubicBezTo>
                  <a:cubicBezTo>
                    <a:pt x="72" y="351"/>
                    <a:pt x="131" y="482"/>
                    <a:pt x="179" y="601"/>
                  </a:cubicBezTo>
                  <a:cubicBezTo>
                    <a:pt x="198" y="677"/>
                    <a:pt x="262" y="731"/>
                    <a:pt x="336" y="731"/>
                  </a:cubicBezTo>
                  <a:cubicBezTo>
                    <a:pt x="355" y="731"/>
                    <a:pt x="374" y="727"/>
                    <a:pt x="393" y="720"/>
                  </a:cubicBezTo>
                  <a:cubicBezTo>
                    <a:pt x="488" y="697"/>
                    <a:pt x="560" y="589"/>
                    <a:pt x="512" y="494"/>
                  </a:cubicBezTo>
                  <a:cubicBezTo>
                    <a:pt x="476" y="375"/>
                    <a:pt x="417" y="244"/>
                    <a:pt x="369" y="125"/>
                  </a:cubicBezTo>
                  <a:cubicBezTo>
                    <a:pt x="339" y="54"/>
                    <a:pt x="274" y="1"/>
                    <a:pt x="19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24"/>
            <p:cNvSpPr/>
            <p:nvPr/>
          </p:nvSpPr>
          <p:spPr>
            <a:xfrm>
              <a:off x="7331006" y="1276881"/>
              <a:ext cx="41117" cy="53585"/>
            </a:xfrm>
            <a:custGeom>
              <a:rect b="b" l="l" r="r" t="t"/>
              <a:pathLst>
                <a:path extrusionOk="0" h="808" w="620">
                  <a:moveTo>
                    <a:pt x="224" y="0"/>
                  </a:moveTo>
                  <a:cubicBezTo>
                    <a:pt x="205" y="0"/>
                    <a:pt x="186" y="4"/>
                    <a:pt x="167" y="11"/>
                  </a:cubicBezTo>
                  <a:cubicBezTo>
                    <a:pt x="72" y="35"/>
                    <a:pt x="1" y="142"/>
                    <a:pt x="48" y="237"/>
                  </a:cubicBezTo>
                  <a:cubicBezTo>
                    <a:pt x="108" y="380"/>
                    <a:pt x="167" y="535"/>
                    <a:pt x="239" y="678"/>
                  </a:cubicBezTo>
                  <a:cubicBezTo>
                    <a:pt x="258" y="754"/>
                    <a:pt x="322" y="807"/>
                    <a:pt x="402" y="807"/>
                  </a:cubicBezTo>
                  <a:cubicBezTo>
                    <a:pt x="422" y="807"/>
                    <a:pt x="443" y="804"/>
                    <a:pt x="465" y="797"/>
                  </a:cubicBezTo>
                  <a:cubicBezTo>
                    <a:pt x="548" y="773"/>
                    <a:pt x="620" y="666"/>
                    <a:pt x="584" y="570"/>
                  </a:cubicBezTo>
                  <a:cubicBezTo>
                    <a:pt x="524" y="428"/>
                    <a:pt x="465" y="273"/>
                    <a:pt x="382" y="130"/>
                  </a:cubicBezTo>
                  <a:cubicBezTo>
                    <a:pt x="362" y="54"/>
                    <a:pt x="298" y="0"/>
                    <a:pt x="2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24"/>
            <p:cNvSpPr/>
            <p:nvPr/>
          </p:nvSpPr>
          <p:spPr>
            <a:xfrm>
              <a:off x="7396661" y="1262623"/>
              <a:ext cx="45958" cy="51529"/>
            </a:xfrm>
            <a:custGeom>
              <a:rect b="b" l="l" r="r" t="t"/>
              <a:pathLst>
                <a:path extrusionOk="0" h="777" w="693">
                  <a:moveTo>
                    <a:pt x="242" y="0"/>
                  </a:moveTo>
                  <a:cubicBezTo>
                    <a:pt x="120" y="0"/>
                    <a:pt x="0" y="131"/>
                    <a:pt x="82" y="262"/>
                  </a:cubicBezTo>
                  <a:cubicBezTo>
                    <a:pt x="154" y="404"/>
                    <a:pt x="225" y="535"/>
                    <a:pt x="308" y="690"/>
                  </a:cubicBezTo>
                  <a:cubicBezTo>
                    <a:pt x="337" y="752"/>
                    <a:pt x="387" y="777"/>
                    <a:pt x="439" y="777"/>
                  </a:cubicBezTo>
                  <a:cubicBezTo>
                    <a:pt x="559" y="777"/>
                    <a:pt x="692" y="644"/>
                    <a:pt x="618" y="512"/>
                  </a:cubicBezTo>
                  <a:cubicBezTo>
                    <a:pt x="546" y="369"/>
                    <a:pt x="463" y="238"/>
                    <a:pt x="392" y="95"/>
                  </a:cubicBezTo>
                  <a:cubicBezTo>
                    <a:pt x="354" y="28"/>
                    <a:pt x="298" y="0"/>
                    <a:pt x="24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24"/>
            <p:cNvSpPr/>
            <p:nvPr/>
          </p:nvSpPr>
          <p:spPr>
            <a:xfrm>
              <a:off x="7458933" y="1224755"/>
              <a:ext cx="45162" cy="51396"/>
            </a:xfrm>
            <a:custGeom>
              <a:rect b="b" l="l" r="r" t="t"/>
              <a:pathLst>
                <a:path extrusionOk="0" h="775" w="681">
                  <a:moveTo>
                    <a:pt x="208" y="1"/>
                  </a:moveTo>
                  <a:cubicBezTo>
                    <a:pt x="190" y="1"/>
                    <a:pt x="172" y="4"/>
                    <a:pt x="155" y="11"/>
                  </a:cubicBezTo>
                  <a:cubicBezTo>
                    <a:pt x="48" y="35"/>
                    <a:pt x="0" y="142"/>
                    <a:pt x="36" y="225"/>
                  </a:cubicBezTo>
                  <a:cubicBezTo>
                    <a:pt x="84" y="428"/>
                    <a:pt x="167" y="583"/>
                    <a:pt x="298" y="725"/>
                  </a:cubicBezTo>
                  <a:cubicBezTo>
                    <a:pt x="335" y="760"/>
                    <a:pt x="376" y="774"/>
                    <a:pt x="415" y="774"/>
                  </a:cubicBezTo>
                  <a:cubicBezTo>
                    <a:pt x="555" y="774"/>
                    <a:pt x="681" y="593"/>
                    <a:pt x="560" y="464"/>
                  </a:cubicBezTo>
                  <a:cubicBezTo>
                    <a:pt x="453" y="380"/>
                    <a:pt x="405" y="261"/>
                    <a:pt x="381" y="130"/>
                  </a:cubicBezTo>
                  <a:cubicBezTo>
                    <a:pt x="362" y="54"/>
                    <a:pt x="282" y="1"/>
                    <a:pt x="2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24"/>
            <p:cNvSpPr/>
            <p:nvPr/>
          </p:nvSpPr>
          <p:spPr>
            <a:xfrm>
              <a:off x="7496005" y="1177869"/>
              <a:ext cx="40387" cy="41515"/>
            </a:xfrm>
            <a:custGeom>
              <a:rect b="b" l="l" r="r" t="t"/>
              <a:pathLst>
                <a:path extrusionOk="0" h="626" w="609">
                  <a:moveTo>
                    <a:pt x="196" y="1"/>
                  </a:moveTo>
                  <a:cubicBezTo>
                    <a:pt x="169" y="1"/>
                    <a:pt x="143" y="9"/>
                    <a:pt x="120" y="28"/>
                  </a:cubicBezTo>
                  <a:cubicBezTo>
                    <a:pt x="37" y="75"/>
                    <a:pt x="1" y="182"/>
                    <a:pt x="60" y="266"/>
                  </a:cubicBezTo>
                  <a:cubicBezTo>
                    <a:pt x="120" y="361"/>
                    <a:pt x="180" y="444"/>
                    <a:pt x="251" y="539"/>
                  </a:cubicBezTo>
                  <a:cubicBezTo>
                    <a:pt x="292" y="588"/>
                    <a:pt x="355" y="626"/>
                    <a:pt x="413" y="626"/>
                  </a:cubicBezTo>
                  <a:cubicBezTo>
                    <a:pt x="440" y="626"/>
                    <a:pt x="466" y="618"/>
                    <a:pt x="489" y="599"/>
                  </a:cubicBezTo>
                  <a:cubicBezTo>
                    <a:pt x="561" y="551"/>
                    <a:pt x="608" y="432"/>
                    <a:pt x="549" y="349"/>
                  </a:cubicBezTo>
                  <a:cubicBezTo>
                    <a:pt x="489" y="266"/>
                    <a:pt x="430" y="182"/>
                    <a:pt x="358" y="87"/>
                  </a:cubicBezTo>
                  <a:cubicBezTo>
                    <a:pt x="317" y="38"/>
                    <a:pt x="255" y="1"/>
                    <a:pt x="1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24"/>
            <p:cNvSpPr/>
            <p:nvPr/>
          </p:nvSpPr>
          <p:spPr>
            <a:xfrm>
              <a:off x="7524124" y="1122096"/>
              <a:ext cx="68771" cy="41515"/>
            </a:xfrm>
            <a:custGeom>
              <a:rect b="b" l="l" r="r" t="t"/>
              <a:pathLst>
                <a:path extrusionOk="0" h="626" w="1037">
                  <a:moveTo>
                    <a:pt x="281" y="1"/>
                  </a:moveTo>
                  <a:cubicBezTo>
                    <a:pt x="123" y="1"/>
                    <a:pt x="1" y="241"/>
                    <a:pt x="184" y="333"/>
                  </a:cubicBezTo>
                  <a:lnTo>
                    <a:pt x="672" y="607"/>
                  </a:lnTo>
                  <a:cubicBezTo>
                    <a:pt x="701" y="619"/>
                    <a:pt x="729" y="625"/>
                    <a:pt x="756" y="625"/>
                  </a:cubicBezTo>
                  <a:cubicBezTo>
                    <a:pt x="928" y="625"/>
                    <a:pt x="1036" y="388"/>
                    <a:pt x="851" y="285"/>
                  </a:cubicBezTo>
                  <a:lnTo>
                    <a:pt x="363" y="23"/>
                  </a:lnTo>
                  <a:cubicBezTo>
                    <a:pt x="335" y="8"/>
                    <a:pt x="308" y="1"/>
                    <a:pt x="28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24"/>
            <p:cNvSpPr/>
            <p:nvPr/>
          </p:nvSpPr>
          <p:spPr>
            <a:xfrm>
              <a:off x="7545809" y="1058630"/>
              <a:ext cx="49804" cy="32893"/>
            </a:xfrm>
            <a:custGeom>
              <a:rect b="b" l="l" r="r" t="t"/>
              <a:pathLst>
                <a:path extrusionOk="0" h="496" w="751">
                  <a:moveTo>
                    <a:pt x="199" y="0"/>
                  </a:moveTo>
                  <a:cubicBezTo>
                    <a:pt x="143" y="0"/>
                    <a:pt x="89" y="27"/>
                    <a:pt x="60" y="87"/>
                  </a:cubicBezTo>
                  <a:cubicBezTo>
                    <a:pt x="0" y="147"/>
                    <a:pt x="36" y="278"/>
                    <a:pt x="119" y="325"/>
                  </a:cubicBezTo>
                  <a:cubicBezTo>
                    <a:pt x="238" y="373"/>
                    <a:pt x="345" y="432"/>
                    <a:pt x="464" y="468"/>
                  </a:cubicBezTo>
                  <a:cubicBezTo>
                    <a:pt x="500" y="486"/>
                    <a:pt x="535" y="495"/>
                    <a:pt x="568" y="495"/>
                  </a:cubicBezTo>
                  <a:cubicBezTo>
                    <a:pt x="624" y="495"/>
                    <a:pt x="673" y="468"/>
                    <a:pt x="703" y="409"/>
                  </a:cubicBezTo>
                  <a:cubicBezTo>
                    <a:pt x="750" y="337"/>
                    <a:pt x="738" y="206"/>
                    <a:pt x="643" y="171"/>
                  </a:cubicBezTo>
                  <a:cubicBezTo>
                    <a:pt x="524" y="135"/>
                    <a:pt x="417" y="75"/>
                    <a:pt x="298" y="28"/>
                  </a:cubicBezTo>
                  <a:cubicBezTo>
                    <a:pt x="267" y="10"/>
                    <a:pt x="232" y="0"/>
                    <a:pt x="1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24"/>
            <p:cNvSpPr/>
            <p:nvPr/>
          </p:nvSpPr>
          <p:spPr>
            <a:xfrm>
              <a:off x="7571806" y="990853"/>
              <a:ext cx="60879" cy="28185"/>
            </a:xfrm>
            <a:custGeom>
              <a:rect b="b" l="l" r="r" t="t"/>
              <a:pathLst>
                <a:path extrusionOk="0" h="425" w="918">
                  <a:moveTo>
                    <a:pt x="225" y="0"/>
                  </a:moveTo>
                  <a:cubicBezTo>
                    <a:pt x="146" y="0"/>
                    <a:pt x="57" y="46"/>
                    <a:pt x="25" y="121"/>
                  </a:cubicBezTo>
                  <a:cubicBezTo>
                    <a:pt x="1" y="216"/>
                    <a:pt x="49" y="335"/>
                    <a:pt x="144" y="347"/>
                  </a:cubicBezTo>
                  <a:cubicBezTo>
                    <a:pt x="322" y="383"/>
                    <a:pt x="501" y="395"/>
                    <a:pt x="668" y="419"/>
                  </a:cubicBezTo>
                  <a:cubicBezTo>
                    <a:pt x="684" y="423"/>
                    <a:pt x="700" y="425"/>
                    <a:pt x="716" y="425"/>
                  </a:cubicBezTo>
                  <a:cubicBezTo>
                    <a:pt x="794" y="425"/>
                    <a:pt x="864" y="378"/>
                    <a:pt x="894" y="300"/>
                  </a:cubicBezTo>
                  <a:cubicBezTo>
                    <a:pt x="918" y="216"/>
                    <a:pt x="858" y="97"/>
                    <a:pt x="775" y="85"/>
                  </a:cubicBezTo>
                  <a:cubicBezTo>
                    <a:pt x="596" y="50"/>
                    <a:pt x="418" y="38"/>
                    <a:pt x="251" y="2"/>
                  </a:cubicBezTo>
                  <a:cubicBezTo>
                    <a:pt x="242" y="1"/>
                    <a:pt x="234" y="0"/>
                    <a:pt x="22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24"/>
            <p:cNvSpPr/>
            <p:nvPr/>
          </p:nvSpPr>
          <p:spPr>
            <a:xfrm>
              <a:off x="7596344" y="922612"/>
              <a:ext cx="69501" cy="38729"/>
            </a:xfrm>
            <a:custGeom>
              <a:rect b="b" l="l" r="r" t="t"/>
              <a:pathLst>
                <a:path extrusionOk="0" h="584" w="1048">
                  <a:moveTo>
                    <a:pt x="206" y="1"/>
                  </a:moveTo>
                  <a:cubicBezTo>
                    <a:pt x="132" y="1"/>
                    <a:pt x="55" y="47"/>
                    <a:pt x="36" y="126"/>
                  </a:cubicBezTo>
                  <a:cubicBezTo>
                    <a:pt x="0" y="233"/>
                    <a:pt x="60" y="317"/>
                    <a:pt x="155" y="352"/>
                  </a:cubicBezTo>
                  <a:cubicBezTo>
                    <a:pt x="357" y="424"/>
                    <a:pt x="583" y="495"/>
                    <a:pt x="786" y="578"/>
                  </a:cubicBezTo>
                  <a:cubicBezTo>
                    <a:pt x="800" y="582"/>
                    <a:pt x="815" y="584"/>
                    <a:pt x="829" y="584"/>
                  </a:cubicBezTo>
                  <a:cubicBezTo>
                    <a:pt x="912" y="584"/>
                    <a:pt x="992" y="530"/>
                    <a:pt x="1012" y="459"/>
                  </a:cubicBezTo>
                  <a:cubicBezTo>
                    <a:pt x="1048" y="352"/>
                    <a:pt x="988" y="257"/>
                    <a:pt x="893" y="233"/>
                  </a:cubicBezTo>
                  <a:cubicBezTo>
                    <a:pt x="691" y="162"/>
                    <a:pt x="464" y="78"/>
                    <a:pt x="250" y="7"/>
                  </a:cubicBezTo>
                  <a:cubicBezTo>
                    <a:pt x="236" y="3"/>
                    <a:pt x="221" y="1"/>
                    <a:pt x="20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24"/>
            <p:cNvSpPr/>
            <p:nvPr/>
          </p:nvSpPr>
          <p:spPr>
            <a:xfrm>
              <a:off x="7130462" y="1419862"/>
              <a:ext cx="28450" cy="46820"/>
            </a:xfrm>
            <a:custGeom>
              <a:rect b="b" l="l" r="r" t="t"/>
              <a:pathLst>
                <a:path extrusionOk="0" h="706" w="429">
                  <a:moveTo>
                    <a:pt x="250" y="0"/>
                  </a:moveTo>
                  <a:cubicBezTo>
                    <a:pt x="175" y="0"/>
                    <a:pt x="91" y="61"/>
                    <a:pt x="72" y="129"/>
                  </a:cubicBezTo>
                  <a:cubicBezTo>
                    <a:pt x="60" y="248"/>
                    <a:pt x="36" y="355"/>
                    <a:pt x="12" y="474"/>
                  </a:cubicBezTo>
                  <a:cubicBezTo>
                    <a:pt x="0" y="558"/>
                    <a:pt x="48" y="665"/>
                    <a:pt x="131" y="700"/>
                  </a:cubicBezTo>
                  <a:cubicBezTo>
                    <a:pt x="146" y="704"/>
                    <a:pt x="160" y="706"/>
                    <a:pt x="175" y="706"/>
                  </a:cubicBezTo>
                  <a:cubicBezTo>
                    <a:pt x="260" y="706"/>
                    <a:pt x="347" y="651"/>
                    <a:pt x="358" y="570"/>
                  </a:cubicBezTo>
                  <a:cubicBezTo>
                    <a:pt x="369" y="450"/>
                    <a:pt x="405" y="355"/>
                    <a:pt x="417" y="236"/>
                  </a:cubicBezTo>
                  <a:cubicBezTo>
                    <a:pt x="429" y="141"/>
                    <a:pt x="393" y="34"/>
                    <a:pt x="298" y="10"/>
                  </a:cubicBezTo>
                  <a:cubicBezTo>
                    <a:pt x="283" y="3"/>
                    <a:pt x="267" y="0"/>
                    <a:pt x="25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24"/>
            <p:cNvSpPr/>
            <p:nvPr/>
          </p:nvSpPr>
          <p:spPr>
            <a:xfrm>
              <a:off x="7190479" y="1406400"/>
              <a:ext cx="30838" cy="57166"/>
            </a:xfrm>
            <a:custGeom>
              <a:rect b="b" l="l" r="r" t="t"/>
              <a:pathLst>
                <a:path extrusionOk="0" h="862" w="465">
                  <a:moveTo>
                    <a:pt x="196" y="0"/>
                  </a:moveTo>
                  <a:cubicBezTo>
                    <a:pt x="178" y="0"/>
                    <a:pt x="160" y="3"/>
                    <a:pt x="143" y="11"/>
                  </a:cubicBezTo>
                  <a:cubicBezTo>
                    <a:pt x="36" y="34"/>
                    <a:pt x="0" y="141"/>
                    <a:pt x="24" y="225"/>
                  </a:cubicBezTo>
                  <a:cubicBezTo>
                    <a:pt x="48" y="392"/>
                    <a:pt x="84" y="570"/>
                    <a:pt x="107" y="737"/>
                  </a:cubicBezTo>
                  <a:cubicBezTo>
                    <a:pt x="117" y="808"/>
                    <a:pt x="205" y="861"/>
                    <a:pt x="289" y="861"/>
                  </a:cubicBezTo>
                  <a:cubicBezTo>
                    <a:pt x="304" y="861"/>
                    <a:pt x="319" y="859"/>
                    <a:pt x="334" y="856"/>
                  </a:cubicBezTo>
                  <a:cubicBezTo>
                    <a:pt x="441" y="820"/>
                    <a:pt x="465" y="737"/>
                    <a:pt x="453" y="630"/>
                  </a:cubicBezTo>
                  <a:cubicBezTo>
                    <a:pt x="417" y="463"/>
                    <a:pt x="393" y="284"/>
                    <a:pt x="357" y="130"/>
                  </a:cubicBezTo>
                  <a:cubicBezTo>
                    <a:pt x="348" y="53"/>
                    <a:pt x="270" y="0"/>
                    <a:pt x="1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24"/>
            <p:cNvSpPr/>
            <p:nvPr/>
          </p:nvSpPr>
          <p:spPr>
            <a:xfrm>
              <a:off x="7248905" y="1404808"/>
              <a:ext cx="34817" cy="51197"/>
            </a:xfrm>
            <a:custGeom>
              <a:rect b="b" l="l" r="r" t="t"/>
              <a:pathLst>
                <a:path extrusionOk="0" h="772" w="525">
                  <a:moveTo>
                    <a:pt x="210" y="0"/>
                  </a:moveTo>
                  <a:cubicBezTo>
                    <a:pt x="106" y="0"/>
                    <a:pt x="0" y="89"/>
                    <a:pt x="36" y="225"/>
                  </a:cubicBezTo>
                  <a:cubicBezTo>
                    <a:pt x="72" y="356"/>
                    <a:pt x="107" y="499"/>
                    <a:pt x="155" y="642"/>
                  </a:cubicBezTo>
                  <a:cubicBezTo>
                    <a:pt x="179" y="732"/>
                    <a:pt x="246" y="771"/>
                    <a:pt x="315" y="771"/>
                  </a:cubicBezTo>
                  <a:cubicBezTo>
                    <a:pt x="418" y="771"/>
                    <a:pt x="524" y="682"/>
                    <a:pt x="488" y="546"/>
                  </a:cubicBezTo>
                  <a:cubicBezTo>
                    <a:pt x="453" y="416"/>
                    <a:pt x="417" y="273"/>
                    <a:pt x="369" y="130"/>
                  </a:cubicBezTo>
                  <a:cubicBezTo>
                    <a:pt x="346" y="39"/>
                    <a:pt x="278" y="0"/>
                    <a:pt x="21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24"/>
            <p:cNvSpPr/>
            <p:nvPr/>
          </p:nvSpPr>
          <p:spPr>
            <a:xfrm>
              <a:off x="7343938" y="1404808"/>
              <a:ext cx="36607" cy="47815"/>
            </a:xfrm>
            <a:custGeom>
              <a:rect b="b" l="l" r="r" t="t"/>
              <a:pathLst>
                <a:path extrusionOk="0" h="721" w="552">
                  <a:moveTo>
                    <a:pt x="222" y="0"/>
                  </a:moveTo>
                  <a:cubicBezTo>
                    <a:pt x="113" y="0"/>
                    <a:pt x="1" y="89"/>
                    <a:pt x="44" y="225"/>
                  </a:cubicBezTo>
                  <a:cubicBezTo>
                    <a:pt x="91" y="344"/>
                    <a:pt x="115" y="463"/>
                    <a:pt x="163" y="594"/>
                  </a:cubicBezTo>
                  <a:cubicBezTo>
                    <a:pt x="191" y="683"/>
                    <a:pt x="261" y="720"/>
                    <a:pt x="331" y="720"/>
                  </a:cubicBezTo>
                  <a:cubicBezTo>
                    <a:pt x="441" y="720"/>
                    <a:pt x="551" y="629"/>
                    <a:pt x="508" y="499"/>
                  </a:cubicBezTo>
                  <a:cubicBezTo>
                    <a:pt x="460" y="380"/>
                    <a:pt x="425" y="261"/>
                    <a:pt x="389" y="130"/>
                  </a:cubicBezTo>
                  <a:cubicBezTo>
                    <a:pt x="365" y="39"/>
                    <a:pt x="294" y="0"/>
                    <a:pt x="22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24"/>
            <p:cNvSpPr/>
            <p:nvPr/>
          </p:nvSpPr>
          <p:spPr>
            <a:xfrm>
              <a:off x="7402099" y="1380536"/>
              <a:ext cx="50799" cy="53120"/>
            </a:xfrm>
            <a:custGeom>
              <a:rect b="b" l="l" r="r" t="t"/>
              <a:pathLst>
                <a:path extrusionOk="0" h="801" w="766">
                  <a:moveTo>
                    <a:pt x="190" y="1"/>
                  </a:moveTo>
                  <a:cubicBezTo>
                    <a:pt x="157" y="1"/>
                    <a:pt x="124" y="7"/>
                    <a:pt x="95" y="20"/>
                  </a:cubicBezTo>
                  <a:cubicBezTo>
                    <a:pt x="12" y="67"/>
                    <a:pt x="0" y="174"/>
                    <a:pt x="24" y="258"/>
                  </a:cubicBezTo>
                  <a:cubicBezTo>
                    <a:pt x="119" y="460"/>
                    <a:pt x="238" y="615"/>
                    <a:pt x="381" y="758"/>
                  </a:cubicBezTo>
                  <a:cubicBezTo>
                    <a:pt x="416" y="788"/>
                    <a:pt x="454" y="800"/>
                    <a:pt x="492" y="800"/>
                  </a:cubicBezTo>
                  <a:cubicBezTo>
                    <a:pt x="635" y="800"/>
                    <a:pt x="765" y="618"/>
                    <a:pt x="643" y="496"/>
                  </a:cubicBezTo>
                  <a:cubicBezTo>
                    <a:pt x="500" y="377"/>
                    <a:pt x="393" y="246"/>
                    <a:pt x="345" y="79"/>
                  </a:cubicBezTo>
                  <a:cubicBezTo>
                    <a:pt x="314" y="24"/>
                    <a:pt x="252" y="1"/>
                    <a:pt x="19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24"/>
            <p:cNvSpPr/>
            <p:nvPr/>
          </p:nvSpPr>
          <p:spPr>
            <a:xfrm>
              <a:off x="7468417" y="1360243"/>
              <a:ext cx="43504" cy="46290"/>
            </a:xfrm>
            <a:custGeom>
              <a:rect b="b" l="l" r="r" t="t"/>
              <a:pathLst>
                <a:path extrusionOk="0" h="698" w="656">
                  <a:moveTo>
                    <a:pt x="182" y="1"/>
                  </a:moveTo>
                  <a:cubicBezTo>
                    <a:pt x="155" y="1"/>
                    <a:pt x="126" y="9"/>
                    <a:pt x="95" y="28"/>
                  </a:cubicBezTo>
                  <a:cubicBezTo>
                    <a:pt x="36" y="64"/>
                    <a:pt x="0" y="183"/>
                    <a:pt x="36" y="266"/>
                  </a:cubicBezTo>
                  <a:cubicBezTo>
                    <a:pt x="131" y="385"/>
                    <a:pt x="203" y="492"/>
                    <a:pt x="298" y="611"/>
                  </a:cubicBezTo>
                  <a:cubicBezTo>
                    <a:pt x="339" y="660"/>
                    <a:pt x="390" y="698"/>
                    <a:pt x="449" y="698"/>
                  </a:cubicBezTo>
                  <a:cubicBezTo>
                    <a:pt x="477" y="698"/>
                    <a:pt x="506" y="690"/>
                    <a:pt x="536" y="671"/>
                  </a:cubicBezTo>
                  <a:cubicBezTo>
                    <a:pt x="607" y="623"/>
                    <a:pt x="655" y="504"/>
                    <a:pt x="596" y="433"/>
                  </a:cubicBezTo>
                  <a:cubicBezTo>
                    <a:pt x="500" y="314"/>
                    <a:pt x="429" y="206"/>
                    <a:pt x="334" y="87"/>
                  </a:cubicBezTo>
                  <a:cubicBezTo>
                    <a:pt x="293" y="39"/>
                    <a:pt x="241" y="1"/>
                    <a:pt x="1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24"/>
            <p:cNvSpPr/>
            <p:nvPr/>
          </p:nvSpPr>
          <p:spPr>
            <a:xfrm>
              <a:off x="7517359" y="1337562"/>
              <a:ext cx="40984" cy="46290"/>
            </a:xfrm>
            <a:custGeom>
              <a:rect b="b" l="l" r="r" t="t"/>
              <a:pathLst>
                <a:path extrusionOk="0" h="698" w="618">
                  <a:moveTo>
                    <a:pt x="191" y="1"/>
                  </a:moveTo>
                  <a:cubicBezTo>
                    <a:pt x="108" y="1"/>
                    <a:pt x="0" y="72"/>
                    <a:pt x="12" y="179"/>
                  </a:cubicBezTo>
                  <a:cubicBezTo>
                    <a:pt x="36" y="358"/>
                    <a:pt x="108" y="525"/>
                    <a:pt x="239" y="644"/>
                  </a:cubicBezTo>
                  <a:cubicBezTo>
                    <a:pt x="276" y="681"/>
                    <a:pt x="318" y="697"/>
                    <a:pt x="359" y="697"/>
                  </a:cubicBezTo>
                  <a:cubicBezTo>
                    <a:pt x="497" y="697"/>
                    <a:pt x="617" y="513"/>
                    <a:pt x="489" y="394"/>
                  </a:cubicBezTo>
                  <a:cubicBezTo>
                    <a:pt x="429" y="334"/>
                    <a:pt x="393" y="251"/>
                    <a:pt x="370" y="179"/>
                  </a:cubicBezTo>
                  <a:cubicBezTo>
                    <a:pt x="358" y="96"/>
                    <a:pt x="298" y="1"/>
                    <a:pt x="19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24"/>
            <p:cNvSpPr/>
            <p:nvPr/>
          </p:nvSpPr>
          <p:spPr>
            <a:xfrm>
              <a:off x="7655565" y="1170972"/>
              <a:ext cx="48213" cy="25333"/>
            </a:xfrm>
            <a:custGeom>
              <a:rect b="b" l="l" r="r" t="t"/>
              <a:pathLst>
                <a:path extrusionOk="0" h="382" w="727">
                  <a:moveTo>
                    <a:pt x="179" y="1"/>
                  </a:moveTo>
                  <a:cubicBezTo>
                    <a:pt x="95" y="1"/>
                    <a:pt x="0" y="84"/>
                    <a:pt x="0" y="179"/>
                  </a:cubicBezTo>
                  <a:cubicBezTo>
                    <a:pt x="0" y="286"/>
                    <a:pt x="71" y="346"/>
                    <a:pt x="179" y="358"/>
                  </a:cubicBezTo>
                  <a:cubicBezTo>
                    <a:pt x="298" y="370"/>
                    <a:pt x="417" y="370"/>
                    <a:pt x="548" y="382"/>
                  </a:cubicBezTo>
                  <a:cubicBezTo>
                    <a:pt x="643" y="382"/>
                    <a:pt x="726" y="298"/>
                    <a:pt x="726" y="203"/>
                  </a:cubicBezTo>
                  <a:cubicBezTo>
                    <a:pt x="726" y="108"/>
                    <a:pt x="643" y="24"/>
                    <a:pt x="548" y="24"/>
                  </a:cubicBezTo>
                  <a:cubicBezTo>
                    <a:pt x="429" y="12"/>
                    <a:pt x="310" y="12"/>
                    <a:pt x="17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24"/>
            <p:cNvSpPr/>
            <p:nvPr/>
          </p:nvSpPr>
          <p:spPr>
            <a:xfrm>
              <a:off x="7678445" y="1114867"/>
              <a:ext cx="59288" cy="25400"/>
            </a:xfrm>
            <a:custGeom>
              <a:rect b="b" l="l" r="r" t="t"/>
              <a:pathLst>
                <a:path extrusionOk="0" h="383" w="894">
                  <a:moveTo>
                    <a:pt x="205" y="0"/>
                  </a:moveTo>
                  <a:cubicBezTo>
                    <a:pt x="1" y="0"/>
                    <a:pt x="8" y="335"/>
                    <a:pt x="227" y="358"/>
                  </a:cubicBezTo>
                  <a:cubicBezTo>
                    <a:pt x="369" y="370"/>
                    <a:pt x="524" y="370"/>
                    <a:pt x="667" y="382"/>
                  </a:cubicBezTo>
                  <a:cubicBezTo>
                    <a:pt x="671" y="382"/>
                    <a:pt x="674" y="382"/>
                    <a:pt x="678" y="382"/>
                  </a:cubicBezTo>
                  <a:cubicBezTo>
                    <a:pt x="893" y="382"/>
                    <a:pt x="890" y="37"/>
                    <a:pt x="667" y="25"/>
                  </a:cubicBezTo>
                  <a:cubicBezTo>
                    <a:pt x="524" y="13"/>
                    <a:pt x="369" y="13"/>
                    <a:pt x="227" y="1"/>
                  </a:cubicBezTo>
                  <a:cubicBezTo>
                    <a:pt x="219" y="0"/>
                    <a:pt x="212" y="0"/>
                    <a:pt x="2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24"/>
            <p:cNvSpPr/>
            <p:nvPr/>
          </p:nvSpPr>
          <p:spPr>
            <a:xfrm>
              <a:off x="7714721" y="1064333"/>
              <a:ext cx="53783" cy="27787"/>
            </a:xfrm>
            <a:custGeom>
              <a:rect b="b" l="l" r="r" t="t"/>
              <a:pathLst>
                <a:path extrusionOk="0" h="419" w="811">
                  <a:moveTo>
                    <a:pt x="165" y="0"/>
                  </a:moveTo>
                  <a:cubicBezTo>
                    <a:pt x="86" y="0"/>
                    <a:pt x="1" y="90"/>
                    <a:pt x="1" y="180"/>
                  </a:cubicBezTo>
                  <a:cubicBezTo>
                    <a:pt x="1" y="287"/>
                    <a:pt x="96" y="346"/>
                    <a:pt x="180" y="358"/>
                  </a:cubicBezTo>
                  <a:cubicBezTo>
                    <a:pt x="334" y="370"/>
                    <a:pt x="477" y="406"/>
                    <a:pt x="632" y="418"/>
                  </a:cubicBezTo>
                  <a:cubicBezTo>
                    <a:pt x="636" y="419"/>
                    <a:pt x="641" y="419"/>
                    <a:pt x="645" y="419"/>
                  </a:cubicBezTo>
                  <a:cubicBezTo>
                    <a:pt x="725" y="419"/>
                    <a:pt x="811" y="318"/>
                    <a:pt x="811" y="239"/>
                  </a:cubicBezTo>
                  <a:cubicBezTo>
                    <a:pt x="811" y="132"/>
                    <a:pt x="715" y="73"/>
                    <a:pt x="632" y="61"/>
                  </a:cubicBezTo>
                  <a:cubicBezTo>
                    <a:pt x="477" y="49"/>
                    <a:pt x="334" y="13"/>
                    <a:pt x="180" y="1"/>
                  </a:cubicBezTo>
                  <a:cubicBezTo>
                    <a:pt x="175" y="1"/>
                    <a:pt x="170" y="0"/>
                    <a:pt x="1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24"/>
            <p:cNvSpPr/>
            <p:nvPr/>
          </p:nvSpPr>
          <p:spPr>
            <a:xfrm>
              <a:off x="7723408" y="998745"/>
              <a:ext cx="53783" cy="27190"/>
            </a:xfrm>
            <a:custGeom>
              <a:rect b="b" l="l" r="r" t="t"/>
              <a:pathLst>
                <a:path extrusionOk="0" h="410" w="811">
                  <a:moveTo>
                    <a:pt x="233" y="0"/>
                  </a:moveTo>
                  <a:cubicBezTo>
                    <a:pt x="147" y="0"/>
                    <a:pt x="58" y="46"/>
                    <a:pt x="37" y="121"/>
                  </a:cubicBezTo>
                  <a:cubicBezTo>
                    <a:pt x="1" y="216"/>
                    <a:pt x="49" y="335"/>
                    <a:pt x="156" y="347"/>
                  </a:cubicBezTo>
                  <a:cubicBezTo>
                    <a:pt x="287" y="359"/>
                    <a:pt x="418" y="395"/>
                    <a:pt x="561" y="407"/>
                  </a:cubicBezTo>
                  <a:cubicBezTo>
                    <a:pt x="571" y="408"/>
                    <a:pt x="581" y="409"/>
                    <a:pt x="592" y="409"/>
                  </a:cubicBezTo>
                  <a:cubicBezTo>
                    <a:pt x="669" y="409"/>
                    <a:pt x="754" y="371"/>
                    <a:pt x="775" y="288"/>
                  </a:cubicBezTo>
                  <a:cubicBezTo>
                    <a:pt x="811" y="204"/>
                    <a:pt x="751" y="73"/>
                    <a:pt x="656" y="62"/>
                  </a:cubicBezTo>
                  <a:cubicBezTo>
                    <a:pt x="525" y="50"/>
                    <a:pt x="394" y="14"/>
                    <a:pt x="263" y="2"/>
                  </a:cubicBezTo>
                  <a:cubicBezTo>
                    <a:pt x="253" y="1"/>
                    <a:pt x="243" y="0"/>
                    <a:pt x="2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24"/>
            <p:cNvSpPr/>
            <p:nvPr/>
          </p:nvSpPr>
          <p:spPr>
            <a:xfrm>
              <a:off x="7781702" y="1185960"/>
              <a:ext cx="60813" cy="31965"/>
            </a:xfrm>
            <a:custGeom>
              <a:rect b="b" l="l" r="r" t="t"/>
              <a:pathLst>
                <a:path extrusionOk="0" h="482" w="917">
                  <a:moveTo>
                    <a:pt x="228" y="0"/>
                  </a:moveTo>
                  <a:cubicBezTo>
                    <a:pt x="58" y="0"/>
                    <a:pt x="1" y="304"/>
                    <a:pt x="194" y="358"/>
                  </a:cubicBezTo>
                  <a:cubicBezTo>
                    <a:pt x="324" y="394"/>
                    <a:pt x="479" y="429"/>
                    <a:pt x="610" y="477"/>
                  </a:cubicBezTo>
                  <a:cubicBezTo>
                    <a:pt x="625" y="480"/>
                    <a:pt x="640" y="482"/>
                    <a:pt x="653" y="482"/>
                  </a:cubicBezTo>
                  <a:cubicBezTo>
                    <a:pt x="848" y="482"/>
                    <a:pt x="917" y="187"/>
                    <a:pt x="705" y="132"/>
                  </a:cubicBezTo>
                  <a:cubicBezTo>
                    <a:pt x="575" y="84"/>
                    <a:pt x="420" y="60"/>
                    <a:pt x="289" y="13"/>
                  </a:cubicBezTo>
                  <a:cubicBezTo>
                    <a:pt x="267" y="4"/>
                    <a:pt x="247" y="0"/>
                    <a:pt x="2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24"/>
            <p:cNvSpPr/>
            <p:nvPr/>
          </p:nvSpPr>
          <p:spPr>
            <a:xfrm>
              <a:off x="7802393" y="1129059"/>
              <a:ext cx="55309" cy="27986"/>
            </a:xfrm>
            <a:custGeom>
              <a:rect b="b" l="l" r="r" t="t"/>
              <a:pathLst>
                <a:path extrusionOk="0" h="422" w="834">
                  <a:moveTo>
                    <a:pt x="670" y="1"/>
                  </a:moveTo>
                  <a:cubicBezTo>
                    <a:pt x="665" y="1"/>
                    <a:pt x="660" y="1"/>
                    <a:pt x="655" y="2"/>
                  </a:cubicBezTo>
                  <a:cubicBezTo>
                    <a:pt x="489" y="25"/>
                    <a:pt x="334" y="49"/>
                    <a:pt x="179" y="61"/>
                  </a:cubicBezTo>
                  <a:cubicBezTo>
                    <a:pt x="96" y="85"/>
                    <a:pt x="1" y="144"/>
                    <a:pt x="1" y="240"/>
                  </a:cubicBezTo>
                  <a:cubicBezTo>
                    <a:pt x="1" y="326"/>
                    <a:pt x="78" y="422"/>
                    <a:pt x="155" y="422"/>
                  </a:cubicBezTo>
                  <a:cubicBezTo>
                    <a:pt x="163" y="422"/>
                    <a:pt x="171" y="421"/>
                    <a:pt x="179" y="418"/>
                  </a:cubicBezTo>
                  <a:cubicBezTo>
                    <a:pt x="346" y="406"/>
                    <a:pt x="513" y="383"/>
                    <a:pt x="655" y="359"/>
                  </a:cubicBezTo>
                  <a:cubicBezTo>
                    <a:pt x="751" y="347"/>
                    <a:pt x="834" y="287"/>
                    <a:pt x="834" y="180"/>
                  </a:cubicBezTo>
                  <a:cubicBezTo>
                    <a:pt x="834" y="101"/>
                    <a:pt x="759" y="1"/>
                    <a:pt x="6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24"/>
            <p:cNvSpPr/>
            <p:nvPr/>
          </p:nvSpPr>
          <p:spPr>
            <a:xfrm>
              <a:off x="7822553" y="1075740"/>
              <a:ext cx="53783" cy="29445"/>
            </a:xfrm>
            <a:custGeom>
              <a:rect b="b" l="l" r="r" t="t"/>
              <a:pathLst>
                <a:path extrusionOk="0" h="444" w="811">
                  <a:moveTo>
                    <a:pt x="244" y="1"/>
                  </a:moveTo>
                  <a:cubicBezTo>
                    <a:pt x="65" y="1"/>
                    <a:pt x="0" y="298"/>
                    <a:pt x="209" y="353"/>
                  </a:cubicBezTo>
                  <a:lnTo>
                    <a:pt x="518" y="436"/>
                  </a:lnTo>
                  <a:cubicBezTo>
                    <a:pt x="536" y="441"/>
                    <a:pt x="553" y="443"/>
                    <a:pt x="569" y="443"/>
                  </a:cubicBezTo>
                  <a:cubicBezTo>
                    <a:pt x="756" y="443"/>
                    <a:pt x="811" y="146"/>
                    <a:pt x="613" y="91"/>
                  </a:cubicBezTo>
                  <a:lnTo>
                    <a:pt x="292" y="8"/>
                  </a:lnTo>
                  <a:cubicBezTo>
                    <a:pt x="275" y="3"/>
                    <a:pt x="259" y="1"/>
                    <a:pt x="24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24"/>
            <p:cNvSpPr/>
            <p:nvPr/>
          </p:nvSpPr>
          <p:spPr>
            <a:xfrm>
              <a:off x="7824410" y="1023150"/>
              <a:ext cx="71756" cy="31302"/>
            </a:xfrm>
            <a:custGeom>
              <a:rect b="b" l="l" r="r" t="t"/>
              <a:pathLst>
                <a:path extrusionOk="0" h="472" w="1082">
                  <a:moveTo>
                    <a:pt x="267" y="0"/>
                  </a:moveTo>
                  <a:cubicBezTo>
                    <a:pt x="66" y="0"/>
                    <a:pt x="1" y="314"/>
                    <a:pt x="204" y="348"/>
                  </a:cubicBezTo>
                  <a:cubicBezTo>
                    <a:pt x="407" y="396"/>
                    <a:pt x="585" y="432"/>
                    <a:pt x="776" y="467"/>
                  </a:cubicBezTo>
                  <a:cubicBezTo>
                    <a:pt x="790" y="470"/>
                    <a:pt x="804" y="472"/>
                    <a:pt x="818" y="472"/>
                  </a:cubicBezTo>
                  <a:cubicBezTo>
                    <a:pt x="1013" y="472"/>
                    <a:pt x="1082" y="167"/>
                    <a:pt x="859" y="134"/>
                  </a:cubicBezTo>
                  <a:cubicBezTo>
                    <a:pt x="669" y="86"/>
                    <a:pt x="490" y="51"/>
                    <a:pt x="300" y="3"/>
                  </a:cubicBezTo>
                  <a:cubicBezTo>
                    <a:pt x="289" y="1"/>
                    <a:pt x="278" y="0"/>
                    <a:pt x="26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24"/>
            <p:cNvSpPr/>
            <p:nvPr/>
          </p:nvSpPr>
          <p:spPr>
            <a:xfrm>
              <a:off x="7853723" y="969233"/>
              <a:ext cx="51396" cy="35281"/>
            </a:xfrm>
            <a:custGeom>
              <a:rect b="b" l="l" r="r" t="t"/>
              <a:pathLst>
                <a:path extrusionOk="0" h="532" w="775">
                  <a:moveTo>
                    <a:pt x="198" y="0"/>
                  </a:moveTo>
                  <a:cubicBezTo>
                    <a:pt x="157" y="0"/>
                    <a:pt x="117" y="16"/>
                    <a:pt x="84" y="54"/>
                  </a:cubicBezTo>
                  <a:cubicBezTo>
                    <a:pt x="24" y="114"/>
                    <a:pt x="0" y="233"/>
                    <a:pt x="84" y="304"/>
                  </a:cubicBezTo>
                  <a:cubicBezTo>
                    <a:pt x="227" y="435"/>
                    <a:pt x="405" y="495"/>
                    <a:pt x="596" y="530"/>
                  </a:cubicBezTo>
                  <a:cubicBezTo>
                    <a:pt x="601" y="531"/>
                    <a:pt x="606" y="531"/>
                    <a:pt x="610" y="531"/>
                  </a:cubicBezTo>
                  <a:cubicBezTo>
                    <a:pt x="699" y="531"/>
                    <a:pt x="774" y="431"/>
                    <a:pt x="774" y="352"/>
                  </a:cubicBezTo>
                  <a:cubicBezTo>
                    <a:pt x="774" y="245"/>
                    <a:pt x="691" y="185"/>
                    <a:pt x="596" y="173"/>
                  </a:cubicBezTo>
                  <a:cubicBezTo>
                    <a:pt x="501" y="149"/>
                    <a:pt x="405" y="126"/>
                    <a:pt x="334" y="54"/>
                  </a:cubicBezTo>
                  <a:cubicBezTo>
                    <a:pt x="295" y="22"/>
                    <a:pt x="246" y="0"/>
                    <a:pt x="1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24"/>
            <p:cNvSpPr/>
            <p:nvPr/>
          </p:nvSpPr>
          <p:spPr>
            <a:xfrm>
              <a:off x="7893182" y="1209900"/>
              <a:ext cx="66384" cy="38332"/>
            </a:xfrm>
            <a:custGeom>
              <a:rect b="b" l="l" r="r" t="t"/>
              <a:pathLst>
                <a:path extrusionOk="0" h="578" w="1001">
                  <a:moveTo>
                    <a:pt x="215" y="0"/>
                  </a:moveTo>
                  <a:cubicBezTo>
                    <a:pt x="134" y="0"/>
                    <a:pt x="56" y="68"/>
                    <a:pt x="37" y="128"/>
                  </a:cubicBezTo>
                  <a:cubicBezTo>
                    <a:pt x="1" y="235"/>
                    <a:pt x="60" y="318"/>
                    <a:pt x="156" y="354"/>
                  </a:cubicBezTo>
                  <a:cubicBezTo>
                    <a:pt x="346" y="426"/>
                    <a:pt x="560" y="497"/>
                    <a:pt x="751" y="568"/>
                  </a:cubicBezTo>
                  <a:cubicBezTo>
                    <a:pt x="766" y="575"/>
                    <a:pt x="782" y="578"/>
                    <a:pt x="798" y="578"/>
                  </a:cubicBezTo>
                  <a:cubicBezTo>
                    <a:pt x="871" y="578"/>
                    <a:pt x="948" y="518"/>
                    <a:pt x="977" y="449"/>
                  </a:cubicBezTo>
                  <a:cubicBezTo>
                    <a:pt x="1001" y="354"/>
                    <a:pt x="941" y="271"/>
                    <a:pt x="858" y="235"/>
                  </a:cubicBezTo>
                  <a:cubicBezTo>
                    <a:pt x="656" y="152"/>
                    <a:pt x="453" y="80"/>
                    <a:pt x="263" y="9"/>
                  </a:cubicBezTo>
                  <a:cubicBezTo>
                    <a:pt x="247" y="3"/>
                    <a:pt x="231" y="0"/>
                    <a:pt x="21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24"/>
            <p:cNvSpPr/>
            <p:nvPr/>
          </p:nvSpPr>
          <p:spPr>
            <a:xfrm>
              <a:off x="7923555" y="1148424"/>
              <a:ext cx="60879" cy="31766"/>
            </a:xfrm>
            <a:custGeom>
              <a:rect b="b" l="l" r="r" t="t"/>
              <a:pathLst>
                <a:path extrusionOk="0" h="479" w="918">
                  <a:moveTo>
                    <a:pt x="245" y="0"/>
                  </a:moveTo>
                  <a:cubicBezTo>
                    <a:pt x="65" y="0"/>
                    <a:pt x="0" y="298"/>
                    <a:pt x="198" y="352"/>
                  </a:cubicBezTo>
                  <a:cubicBezTo>
                    <a:pt x="341" y="400"/>
                    <a:pt x="483" y="424"/>
                    <a:pt x="614" y="472"/>
                  </a:cubicBezTo>
                  <a:cubicBezTo>
                    <a:pt x="632" y="476"/>
                    <a:pt x="649" y="478"/>
                    <a:pt x="665" y="478"/>
                  </a:cubicBezTo>
                  <a:cubicBezTo>
                    <a:pt x="854" y="478"/>
                    <a:pt x="918" y="181"/>
                    <a:pt x="710" y="126"/>
                  </a:cubicBezTo>
                  <a:cubicBezTo>
                    <a:pt x="579" y="79"/>
                    <a:pt x="424" y="55"/>
                    <a:pt x="293" y="7"/>
                  </a:cubicBezTo>
                  <a:cubicBezTo>
                    <a:pt x="276" y="2"/>
                    <a:pt x="260" y="0"/>
                    <a:pt x="24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24"/>
            <p:cNvSpPr/>
            <p:nvPr/>
          </p:nvSpPr>
          <p:spPr>
            <a:xfrm>
              <a:off x="7922162" y="1096099"/>
              <a:ext cx="63864" cy="32761"/>
            </a:xfrm>
            <a:custGeom>
              <a:rect b="b" l="l" r="r" t="t"/>
              <a:pathLst>
                <a:path extrusionOk="0" h="494" w="963">
                  <a:moveTo>
                    <a:pt x="225" y="1"/>
                  </a:moveTo>
                  <a:cubicBezTo>
                    <a:pt x="61" y="1"/>
                    <a:pt x="0" y="291"/>
                    <a:pt x="195" y="356"/>
                  </a:cubicBezTo>
                  <a:cubicBezTo>
                    <a:pt x="362" y="403"/>
                    <a:pt x="504" y="439"/>
                    <a:pt x="671" y="487"/>
                  </a:cubicBezTo>
                  <a:cubicBezTo>
                    <a:pt x="689" y="491"/>
                    <a:pt x="706" y="493"/>
                    <a:pt x="722" y="493"/>
                  </a:cubicBezTo>
                  <a:cubicBezTo>
                    <a:pt x="909" y="493"/>
                    <a:pt x="963" y="196"/>
                    <a:pt x="754" y="141"/>
                  </a:cubicBezTo>
                  <a:cubicBezTo>
                    <a:pt x="600" y="94"/>
                    <a:pt x="445" y="58"/>
                    <a:pt x="278" y="10"/>
                  </a:cubicBezTo>
                  <a:cubicBezTo>
                    <a:pt x="259" y="4"/>
                    <a:pt x="241" y="1"/>
                    <a:pt x="22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24"/>
            <p:cNvSpPr/>
            <p:nvPr/>
          </p:nvSpPr>
          <p:spPr>
            <a:xfrm>
              <a:off x="7947695" y="1032103"/>
              <a:ext cx="52988" cy="32695"/>
            </a:xfrm>
            <a:custGeom>
              <a:rect b="b" l="l" r="r" t="t"/>
              <a:pathLst>
                <a:path extrusionOk="0" h="493" w="799">
                  <a:moveTo>
                    <a:pt x="198" y="0"/>
                  </a:moveTo>
                  <a:cubicBezTo>
                    <a:pt x="127" y="0"/>
                    <a:pt x="55" y="54"/>
                    <a:pt x="36" y="130"/>
                  </a:cubicBezTo>
                  <a:cubicBezTo>
                    <a:pt x="0" y="237"/>
                    <a:pt x="60" y="321"/>
                    <a:pt x="155" y="356"/>
                  </a:cubicBezTo>
                  <a:lnTo>
                    <a:pt x="548" y="487"/>
                  </a:lnTo>
                  <a:cubicBezTo>
                    <a:pt x="562" y="491"/>
                    <a:pt x="577" y="492"/>
                    <a:pt x="592" y="492"/>
                  </a:cubicBezTo>
                  <a:cubicBezTo>
                    <a:pt x="674" y="492"/>
                    <a:pt x="754" y="439"/>
                    <a:pt x="774" y="368"/>
                  </a:cubicBezTo>
                  <a:cubicBezTo>
                    <a:pt x="798" y="261"/>
                    <a:pt x="750" y="166"/>
                    <a:pt x="655" y="142"/>
                  </a:cubicBezTo>
                  <a:lnTo>
                    <a:pt x="250" y="11"/>
                  </a:lnTo>
                  <a:cubicBezTo>
                    <a:pt x="234" y="4"/>
                    <a:pt x="216" y="0"/>
                    <a:pt x="1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24"/>
            <p:cNvSpPr/>
            <p:nvPr/>
          </p:nvSpPr>
          <p:spPr>
            <a:xfrm>
              <a:off x="7509467" y="799195"/>
              <a:ext cx="44300" cy="33756"/>
            </a:xfrm>
            <a:custGeom>
              <a:rect b="b" l="l" r="r" t="t"/>
              <a:pathLst>
                <a:path extrusionOk="0" h="509" w="668">
                  <a:moveTo>
                    <a:pt x="208" y="1"/>
                  </a:moveTo>
                  <a:cubicBezTo>
                    <a:pt x="147" y="1"/>
                    <a:pt x="81" y="33"/>
                    <a:pt x="48" y="82"/>
                  </a:cubicBezTo>
                  <a:cubicBezTo>
                    <a:pt x="0" y="153"/>
                    <a:pt x="36" y="261"/>
                    <a:pt x="108" y="320"/>
                  </a:cubicBezTo>
                  <a:cubicBezTo>
                    <a:pt x="191" y="380"/>
                    <a:pt x="298" y="439"/>
                    <a:pt x="393" y="487"/>
                  </a:cubicBezTo>
                  <a:cubicBezTo>
                    <a:pt x="416" y="502"/>
                    <a:pt x="443" y="509"/>
                    <a:pt x="471" y="509"/>
                  </a:cubicBezTo>
                  <a:cubicBezTo>
                    <a:pt x="532" y="509"/>
                    <a:pt x="599" y="476"/>
                    <a:pt x="631" y="427"/>
                  </a:cubicBezTo>
                  <a:cubicBezTo>
                    <a:pt x="667" y="332"/>
                    <a:pt x="643" y="237"/>
                    <a:pt x="572" y="189"/>
                  </a:cubicBezTo>
                  <a:cubicBezTo>
                    <a:pt x="477" y="130"/>
                    <a:pt x="369" y="70"/>
                    <a:pt x="286" y="23"/>
                  </a:cubicBezTo>
                  <a:cubicBezTo>
                    <a:pt x="264" y="8"/>
                    <a:pt x="237" y="1"/>
                    <a:pt x="2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24"/>
            <p:cNvSpPr/>
            <p:nvPr/>
          </p:nvSpPr>
          <p:spPr>
            <a:xfrm>
              <a:off x="7509467" y="710528"/>
              <a:ext cx="43504" cy="36607"/>
            </a:xfrm>
            <a:custGeom>
              <a:rect b="b" l="l" r="r" t="t"/>
              <a:pathLst>
                <a:path extrusionOk="0" h="552" w="656">
                  <a:moveTo>
                    <a:pt x="197" y="1"/>
                  </a:moveTo>
                  <a:cubicBezTo>
                    <a:pt x="154" y="1"/>
                    <a:pt x="112" y="16"/>
                    <a:pt x="72" y="50"/>
                  </a:cubicBezTo>
                  <a:cubicBezTo>
                    <a:pt x="12" y="109"/>
                    <a:pt x="0" y="240"/>
                    <a:pt x="72" y="300"/>
                  </a:cubicBezTo>
                  <a:cubicBezTo>
                    <a:pt x="167" y="359"/>
                    <a:pt x="238" y="443"/>
                    <a:pt x="334" y="502"/>
                  </a:cubicBezTo>
                  <a:cubicBezTo>
                    <a:pt x="371" y="533"/>
                    <a:pt x="418" y="551"/>
                    <a:pt x="465" y="551"/>
                  </a:cubicBezTo>
                  <a:cubicBezTo>
                    <a:pt x="507" y="551"/>
                    <a:pt x="550" y="536"/>
                    <a:pt x="584" y="502"/>
                  </a:cubicBezTo>
                  <a:cubicBezTo>
                    <a:pt x="643" y="443"/>
                    <a:pt x="655" y="300"/>
                    <a:pt x="584" y="240"/>
                  </a:cubicBezTo>
                  <a:cubicBezTo>
                    <a:pt x="489" y="181"/>
                    <a:pt x="417" y="109"/>
                    <a:pt x="334" y="50"/>
                  </a:cubicBezTo>
                  <a:cubicBezTo>
                    <a:pt x="290" y="19"/>
                    <a:pt x="243" y="1"/>
                    <a:pt x="1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24"/>
            <p:cNvSpPr/>
            <p:nvPr/>
          </p:nvSpPr>
          <p:spPr>
            <a:xfrm>
              <a:off x="7618427" y="866574"/>
              <a:ext cx="56900" cy="37801"/>
            </a:xfrm>
            <a:custGeom>
              <a:rect b="b" l="l" r="r" t="t"/>
              <a:pathLst>
                <a:path extrusionOk="0" h="570" w="858">
                  <a:moveTo>
                    <a:pt x="186" y="0"/>
                  </a:moveTo>
                  <a:cubicBezTo>
                    <a:pt x="145" y="0"/>
                    <a:pt x="105" y="16"/>
                    <a:pt x="72" y="54"/>
                  </a:cubicBezTo>
                  <a:cubicBezTo>
                    <a:pt x="0" y="114"/>
                    <a:pt x="0" y="245"/>
                    <a:pt x="72" y="304"/>
                  </a:cubicBezTo>
                  <a:cubicBezTo>
                    <a:pt x="250" y="447"/>
                    <a:pt x="453" y="542"/>
                    <a:pt x="679" y="566"/>
                  </a:cubicBezTo>
                  <a:cubicBezTo>
                    <a:pt x="688" y="569"/>
                    <a:pt x="697" y="570"/>
                    <a:pt x="706" y="570"/>
                  </a:cubicBezTo>
                  <a:cubicBezTo>
                    <a:pt x="790" y="570"/>
                    <a:pt x="858" y="474"/>
                    <a:pt x="858" y="388"/>
                  </a:cubicBezTo>
                  <a:cubicBezTo>
                    <a:pt x="858" y="292"/>
                    <a:pt x="774" y="233"/>
                    <a:pt x="679" y="209"/>
                  </a:cubicBezTo>
                  <a:cubicBezTo>
                    <a:pt x="548" y="197"/>
                    <a:pt x="417" y="138"/>
                    <a:pt x="322" y="54"/>
                  </a:cubicBezTo>
                  <a:cubicBezTo>
                    <a:pt x="283" y="22"/>
                    <a:pt x="234" y="0"/>
                    <a:pt x="18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24"/>
            <p:cNvSpPr/>
            <p:nvPr/>
          </p:nvSpPr>
          <p:spPr>
            <a:xfrm>
              <a:off x="7726592" y="919760"/>
              <a:ext cx="49804" cy="35016"/>
            </a:xfrm>
            <a:custGeom>
              <a:rect b="b" l="l" r="r" t="t"/>
              <a:pathLst>
                <a:path extrusionOk="0" h="528" w="751">
                  <a:moveTo>
                    <a:pt x="197" y="1"/>
                  </a:moveTo>
                  <a:cubicBezTo>
                    <a:pt x="154" y="1"/>
                    <a:pt x="112" y="16"/>
                    <a:pt x="72" y="50"/>
                  </a:cubicBezTo>
                  <a:cubicBezTo>
                    <a:pt x="12" y="121"/>
                    <a:pt x="1" y="240"/>
                    <a:pt x="72" y="300"/>
                  </a:cubicBezTo>
                  <a:cubicBezTo>
                    <a:pt x="227" y="443"/>
                    <a:pt x="370" y="502"/>
                    <a:pt x="572" y="526"/>
                  </a:cubicBezTo>
                  <a:cubicBezTo>
                    <a:pt x="577" y="527"/>
                    <a:pt x="582" y="527"/>
                    <a:pt x="586" y="527"/>
                  </a:cubicBezTo>
                  <a:cubicBezTo>
                    <a:pt x="666" y="527"/>
                    <a:pt x="751" y="437"/>
                    <a:pt x="751" y="348"/>
                  </a:cubicBezTo>
                  <a:cubicBezTo>
                    <a:pt x="751" y="240"/>
                    <a:pt x="655" y="181"/>
                    <a:pt x="572" y="169"/>
                  </a:cubicBezTo>
                  <a:cubicBezTo>
                    <a:pt x="477" y="157"/>
                    <a:pt x="393" y="110"/>
                    <a:pt x="334" y="50"/>
                  </a:cubicBezTo>
                  <a:cubicBezTo>
                    <a:pt x="290" y="19"/>
                    <a:pt x="244" y="1"/>
                    <a:pt x="1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24"/>
            <p:cNvSpPr/>
            <p:nvPr/>
          </p:nvSpPr>
          <p:spPr>
            <a:xfrm>
              <a:off x="7938211" y="949802"/>
              <a:ext cx="41913" cy="25665"/>
            </a:xfrm>
            <a:custGeom>
              <a:rect b="b" l="l" r="r" t="t"/>
              <a:pathLst>
                <a:path extrusionOk="0" h="387" w="632">
                  <a:moveTo>
                    <a:pt x="471" y="1"/>
                  </a:moveTo>
                  <a:cubicBezTo>
                    <a:pt x="465" y="1"/>
                    <a:pt x="459" y="1"/>
                    <a:pt x="453" y="2"/>
                  </a:cubicBezTo>
                  <a:cubicBezTo>
                    <a:pt x="370" y="14"/>
                    <a:pt x="262" y="14"/>
                    <a:pt x="179" y="26"/>
                  </a:cubicBezTo>
                  <a:cubicBezTo>
                    <a:pt x="84" y="49"/>
                    <a:pt x="0" y="109"/>
                    <a:pt x="0" y="204"/>
                  </a:cubicBezTo>
                  <a:cubicBezTo>
                    <a:pt x="0" y="290"/>
                    <a:pt x="59" y="386"/>
                    <a:pt x="149" y="386"/>
                  </a:cubicBezTo>
                  <a:cubicBezTo>
                    <a:pt x="159" y="386"/>
                    <a:pt x="169" y="385"/>
                    <a:pt x="179" y="383"/>
                  </a:cubicBezTo>
                  <a:cubicBezTo>
                    <a:pt x="262" y="371"/>
                    <a:pt x="370" y="371"/>
                    <a:pt x="453" y="359"/>
                  </a:cubicBezTo>
                  <a:cubicBezTo>
                    <a:pt x="548" y="347"/>
                    <a:pt x="631" y="288"/>
                    <a:pt x="631" y="180"/>
                  </a:cubicBezTo>
                  <a:cubicBezTo>
                    <a:pt x="631" y="91"/>
                    <a:pt x="568" y="1"/>
                    <a:pt x="47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24"/>
            <p:cNvSpPr/>
            <p:nvPr/>
          </p:nvSpPr>
          <p:spPr>
            <a:xfrm>
              <a:off x="7946899" y="903314"/>
              <a:ext cx="34817" cy="23742"/>
            </a:xfrm>
            <a:custGeom>
              <a:rect b="b" l="l" r="r" t="t"/>
              <a:pathLst>
                <a:path extrusionOk="0" h="358" w="525">
                  <a:moveTo>
                    <a:pt x="179" y="0"/>
                  </a:moveTo>
                  <a:cubicBezTo>
                    <a:pt x="84" y="0"/>
                    <a:pt x="0" y="96"/>
                    <a:pt x="0" y="179"/>
                  </a:cubicBezTo>
                  <a:cubicBezTo>
                    <a:pt x="12" y="274"/>
                    <a:pt x="84" y="358"/>
                    <a:pt x="179" y="358"/>
                  </a:cubicBezTo>
                  <a:lnTo>
                    <a:pt x="346" y="358"/>
                  </a:lnTo>
                  <a:cubicBezTo>
                    <a:pt x="429" y="358"/>
                    <a:pt x="524" y="274"/>
                    <a:pt x="524" y="179"/>
                  </a:cubicBezTo>
                  <a:cubicBezTo>
                    <a:pt x="524" y="72"/>
                    <a:pt x="441" y="0"/>
                    <a:pt x="34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24"/>
            <p:cNvSpPr/>
            <p:nvPr/>
          </p:nvSpPr>
          <p:spPr>
            <a:xfrm>
              <a:off x="7500780" y="1474176"/>
              <a:ext cx="41117" cy="44698"/>
            </a:xfrm>
            <a:custGeom>
              <a:rect b="b" l="l" r="r" t="t"/>
              <a:pathLst>
                <a:path extrusionOk="0" h="674" w="620">
                  <a:moveTo>
                    <a:pt x="205" y="0"/>
                  </a:moveTo>
                  <a:cubicBezTo>
                    <a:pt x="174" y="0"/>
                    <a:pt x="144" y="8"/>
                    <a:pt x="119" y="24"/>
                  </a:cubicBezTo>
                  <a:cubicBezTo>
                    <a:pt x="12" y="72"/>
                    <a:pt x="0" y="179"/>
                    <a:pt x="48" y="262"/>
                  </a:cubicBezTo>
                  <a:cubicBezTo>
                    <a:pt x="96" y="393"/>
                    <a:pt x="191" y="513"/>
                    <a:pt x="298" y="620"/>
                  </a:cubicBezTo>
                  <a:cubicBezTo>
                    <a:pt x="334" y="655"/>
                    <a:pt x="378" y="673"/>
                    <a:pt x="423" y="673"/>
                  </a:cubicBezTo>
                  <a:cubicBezTo>
                    <a:pt x="468" y="673"/>
                    <a:pt x="512" y="655"/>
                    <a:pt x="548" y="620"/>
                  </a:cubicBezTo>
                  <a:cubicBezTo>
                    <a:pt x="620" y="548"/>
                    <a:pt x="620" y="441"/>
                    <a:pt x="548" y="370"/>
                  </a:cubicBezTo>
                  <a:cubicBezTo>
                    <a:pt x="453" y="274"/>
                    <a:pt x="393" y="203"/>
                    <a:pt x="358" y="84"/>
                  </a:cubicBezTo>
                  <a:cubicBezTo>
                    <a:pt x="326" y="29"/>
                    <a:pt x="264" y="0"/>
                    <a:pt x="2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24"/>
            <p:cNvSpPr/>
            <p:nvPr/>
          </p:nvSpPr>
          <p:spPr>
            <a:xfrm>
              <a:off x="7543422" y="1457199"/>
              <a:ext cx="40321" cy="41117"/>
            </a:xfrm>
            <a:custGeom>
              <a:rect b="b" l="l" r="r" t="t"/>
              <a:pathLst>
                <a:path extrusionOk="0" h="620" w="608">
                  <a:moveTo>
                    <a:pt x="185" y="1"/>
                  </a:moveTo>
                  <a:cubicBezTo>
                    <a:pt x="137" y="1"/>
                    <a:pt x="90" y="18"/>
                    <a:pt x="60" y="54"/>
                  </a:cubicBezTo>
                  <a:cubicBezTo>
                    <a:pt x="0" y="137"/>
                    <a:pt x="0" y="233"/>
                    <a:pt x="60" y="304"/>
                  </a:cubicBezTo>
                  <a:cubicBezTo>
                    <a:pt x="131" y="399"/>
                    <a:pt x="203" y="471"/>
                    <a:pt x="274" y="566"/>
                  </a:cubicBezTo>
                  <a:cubicBezTo>
                    <a:pt x="304" y="602"/>
                    <a:pt x="355" y="620"/>
                    <a:pt x="405" y="620"/>
                  </a:cubicBezTo>
                  <a:cubicBezTo>
                    <a:pt x="456" y="620"/>
                    <a:pt x="506" y="602"/>
                    <a:pt x="536" y="566"/>
                  </a:cubicBezTo>
                  <a:cubicBezTo>
                    <a:pt x="608" y="483"/>
                    <a:pt x="596" y="388"/>
                    <a:pt x="536" y="304"/>
                  </a:cubicBezTo>
                  <a:cubicBezTo>
                    <a:pt x="453" y="221"/>
                    <a:pt x="381" y="149"/>
                    <a:pt x="310" y="54"/>
                  </a:cubicBezTo>
                  <a:cubicBezTo>
                    <a:pt x="280" y="18"/>
                    <a:pt x="232" y="1"/>
                    <a:pt x="18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24"/>
            <p:cNvSpPr/>
            <p:nvPr/>
          </p:nvSpPr>
          <p:spPr>
            <a:xfrm>
              <a:off x="7586860" y="1435049"/>
              <a:ext cx="41913" cy="43239"/>
            </a:xfrm>
            <a:custGeom>
              <a:rect b="b" l="l" r="r" t="t"/>
              <a:pathLst>
                <a:path extrusionOk="0" h="652" w="632">
                  <a:moveTo>
                    <a:pt x="208" y="1"/>
                  </a:moveTo>
                  <a:cubicBezTo>
                    <a:pt x="157" y="1"/>
                    <a:pt x="104" y="23"/>
                    <a:pt x="72" y="55"/>
                  </a:cubicBezTo>
                  <a:cubicBezTo>
                    <a:pt x="0" y="126"/>
                    <a:pt x="12" y="233"/>
                    <a:pt x="72" y="305"/>
                  </a:cubicBezTo>
                  <a:cubicBezTo>
                    <a:pt x="143" y="412"/>
                    <a:pt x="238" y="507"/>
                    <a:pt x="310" y="602"/>
                  </a:cubicBezTo>
                  <a:cubicBezTo>
                    <a:pt x="338" y="637"/>
                    <a:pt x="383" y="652"/>
                    <a:pt x="428" y="652"/>
                  </a:cubicBezTo>
                  <a:cubicBezTo>
                    <a:pt x="478" y="652"/>
                    <a:pt x="529" y="634"/>
                    <a:pt x="560" y="602"/>
                  </a:cubicBezTo>
                  <a:cubicBezTo>
                    <a:pt x="631" y="531"/>
                    <a:pt x="619" y="424"/>
                    <a:pt x="560" y="352"/>
                  </a:cubicBezTo>
                  <a:cubicBezTo>
                    <a:pt x="488" y="245"/>
                    <a:pt x="393" y="138"/>
                    <a:pt x="322" y="55"/>
                  </a:cubicBezTo>
                  <a:cubicBezTo>
                    <a:pt x="294" y="16"/>
                    <a:pt x="252" y="1"/>
                    <a:pt x="2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24"/>
            <p:cNvSpPr/>
            <p:nvPr/>
          </p:nvSpPr>
          <p:spPr>
            <a:xfrm>
              <a:off x="7300235" y="1499112"/>
              <a:ext cx="29246" cy="44499"/>
            </a:xfrm>
            <a:custGeom>
              <a:rect b="b" l="l" r="r" t="t"/>
              <a:pathLst>
                <a:path extrusionOk="0" h="671" w="441">
                  <a:moveTo>
                    <a:pt x="175" y="0"/>
                  </a:moveTo>
                  <a:cubicBezTo>
                    <a:pt x="160" y="0"/>
                    <a:pt x="146" y="2"/>
                    <a:pt x="131" y="6"/>
                  </a:cubicBezTo>
                  <a:cubicBezTo>
                    <a:pt x="36" y="41"/>
                    <a:pt x="0" y="137"/>
                    <a:pt x="12" y="232"/>
                  </a:cubicBezTo>
                  <a:cubicBezTo>
                    <a:pt x="36" y="339"/>
                    <a:pt x="60" y="434"/>
                    <a:pt x="72" y="541"/>
                  </a:cubicBezTo>
                  <a:cubicBezTo>
                    <a:pt x="91" y="618"/>
                    <a:pt x="163" y="671"/>
                    <a:pt x="240" y="671"/>
                  </a:cubicBezTo>
                  <a:cubicBezTo>
                    <a:pt x="259" y="671"/>
                    <a:pt x="279" y="668"/>
                    <a:pt x="298" y="660"/>
                  </a:cubicBezTo>
                  <a:cubicBezTo>
                    <a:pt x="405" y="637"/>
                    <a:pt x="441" y="541"/>
                    <a:pt x="417" y="434"/>
                  </a:cubicBezTo>
                  <a:cubicBezTo>
                    <a:pt x="405" y="339"/>
                    <a:pt x="369" y="232"/>
                    <a:pt x="357" y="125"/>
                  </a:cubicBezTo>
                  <a:cubicBezTo>
                    <a:pt x="347" y="54"/>
                    <a:pt x="260" y="0"/>
                    <a:pt x="17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24"/>
            <p:cNvSpPr/>
            <p:nvPr/>
          </p:nvSpPr>
          <p:spPr>
            <a:xfrm>
              <a:off x="7250497" y="1505744"/>
              <a:ext cx="29246" cy="44300"/>
            </a:xfrm>
            <a:custGeom>
              <a:rect b="b" l="l" r="r" t="t"/>
              <a:pathLst>
                <a:path extrusionOk="0" h="668" w="441">
                  <a:moveTo>
                    <a:pt x="250" y="1"/>
                  </a:moveTo>
                  <a:cubicBezTo>
                    <a:pt x="143" y="1"/>
                    <a:pt x="83" y="84"/>
                    <a:pt x="72" y="167"/>
                  </a:cubicBezTo>
                  <a:lnTo>
                    <a:pt x="24" y="489"/>
                  </a:lnTo>
                  <a:cubicBezTo>
                    <a:pt x="0" y="572"/>
                    <a:pt x="107" y="668"/>
                    <a:pt x="203" y="668"/>
                  </a:cubicBezTo>
                  <a:cubicBezTo>
                    <a:pt x="298" y="668"/>
                    <a:pt x="369" y="572"/>
                    <a:pt x="381" y="489"/>
                  </a:cubicBezTo>
                  <a:lnTo>
                    <a:pt x="429" y="167"/>
                  </a:lnTo>
                  <a:cubicBezTo>
                    <a:pt x="441" y="84"/>
                    <a:pt x="333" y="1"/>
                    <a:pt x="25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24"/>
            <p:cNvSpPr/>
            <p:nvPr/>
          </p:nvSpPr>
          <p:spPr>
            <a:xfrm>
              <a:off x="7067261" y="1399171"/>
              <a:ext cx="32429" cy="41846"/>
            </a:xfrm>
            <a:custGeom>
              <a:rect b="b" l="l" r="r" t="t"/>
              <a:pathLst>
                <a:path extrusionOk="0" h="631" w="489">
                  <a:moveTo>
                    <a:pt x="280" y="1"/>
                  </a:moveTo>
                  <a:cubicBezTo>
                    <a:pt x="209" y="1"/>
                    <a:pt x="157" y="48"/>
                    <a:pt x="120" y="131"/>
                  </a:cubicBezTo>
                  <a:lnTo>
                    <a:pt x="37" y="393"/>
                  </a:lnTo>
                  <a:cubicBezTo>
                    <a:pt x="1" y="489"/>
                    <a:pt x="60" y="596"/>
                    <a:pt x="156" y="620"/>
                  </a:cubicBezTo>
                  <a:cubicBezTo>
                    <a:pt x="175" y="627"/>
                    <a:pt x="193" y="630"/>
                    <a:pt x="211" y="630"/>
                  </a:cubicBezTo>
                  <a:cubicBezTo>
                    <a:pt x="282" y="630"/>
                    <a:pt x="341" y="577"/>
                    <a:pt x="370" y="501"/>
                  </a:cubicBezTo>
                  <a:lnTo>
                    <a:pt x="465" y="239"/>
                  </a:lnTo>
                  <a:cubicBezTo>
                    <a:pt x="489" y="143"/>
                    <a:pt x="429" y="36"/>
                    <a:pt x="346" y="12"/>
                  </a:cubicBezTo>
                  <a:cubicBezTo>
                    <a:pt x="322" y="4"/>
                    <a:pt x="300" y="1"/>
                    <a:pt x="2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24"/>
            <p:cNvSpPr/>
            <p:nvPr/>
          </p:nvSpPr>
          <p:spPr>
            <a:xfrm>
              <a:off x="7075949" y="1316274"/>
              <a:ext cx="30108" cy="49804"/>
            </a:xfrm>
            <a:custGeom>
              <a:rect b="b" l="l" r="r" t="t"/>
              <a:pathLst>
                <a:path extrusionOk="0" h="751" w="454">
                  <a:moveTo>
                    <a:pt x="263" y="0"/>
                  </a:moveTo>
                  <a:cubicBezTo>
                    <a:pt x="179" y="0"/>
                    <a:pt x="84" y="84"/>
                    <a:pt x="96" y="179"/>
                  </a:cubicBezTo>
                  <a:cubicBezTo>
                    <a:pt x="108" y="274"/>
                    <a:pt x="96" y="381"/>
                    <a:pt x="48" y="488"/>
                  </a:cubicBezTo>
                  <a:cubicBezTo>
                    <a:pt x="1" y="572"/>
                    <a:pt x="25" y="679"/>
                    <a:pt x="108" y="727"/>
                  </a:cubicBezTo>
                  <a:cubicBezTo>
                    <a:pt x="132" y="743"/>
                    <a:pt x="164" y="751"/>
                    <a:pt x="196" y="751"/>
                  </a:cubicBezTo>
                  <a:cubicBezTo>
                    <a:pt x="258" y="751"/>
                    <a:pt x="323" y="722"/>
                    <a:pt x="346" y="667"/>
                  </a:cubicBezTo>
                  <a:cubicBezTo>
                    <a:pt x="418" y="512"/>
                    <a:pt x="453" y="357"/>
                    <a:pt x="441" y="179"/>
                  </a:cubicBezTo>
                  <a:cubicBezTo>
                    <a:pt x="441" y="84"/>
                    <a:pt x="358" y="0"/>
                    <a:pt x="2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24"/>
            <p:cNvSpPr/>
            <p:nvPr/>
          </p:nvSpPr>
          <p:spPr>
            <a:xfrm>
              <a:off x="7180200" y="1498648"/>
              <a:ext cx="29246" cy="42775"/>
            </a:xfrm>
            <a:custGeom>
              <a:rect b="b" l="l" r="r" t="t"/>
              <a:pathLst>
                <a:path extrusionOk="0" h="645" w="441">
                  <a:moveTo>
                    <a:pt x="262" y="1"/>
                  </a:moveTo>
                  <a:cubicBezTo>
                    <a:pt x="191" y="1"/>
                    <a:pt x="96" y="72"/>
                    <a:pt x="96" y="179"/>
                  </a:cubicBezTo>
                  <a:cubicBezTo>
                    <a:pt x="96" y="251"/>
                    <a:pt x="84" y="310"/>
                    <a:pt x="36" y="382"/>
                  </a:cubicBezTo>
                  <a:cubicBezTo>
                    <a:pt x="0" y="477"/>
                    <a:pt x="24" y="572"/>
                    <a:pt x="96" y="620"/>
                  </a:cubicBezTo>
                  <a:cubicBezTo>
                    <a:pt x="128" y="636"/>
                    <a:pt x="162" y="644"/>
                    <a:pt x="195" y="644"/>
                  </a:cubicBezTo>
                  <a:cubicBezTo>
                    <a:pt x="256" y="644"/>
                    <a:pt x="310" y="615"/>
                    <a:pt x="334" y="560"/>
                  </a:cubicBezTo>
                  <a:cubicBezTo>
                    <a:pt x="417" y="441"/>
                    <a:pt x="441" y="310"/>
                    <a:pt x="441" y="179"/>
                  </a:cubicBezTo>
                  <a:cubicBezTo>
                    <a:pt x="441" y="84"/>
                    <a:pt x="370" y="1"/>
                    <a:pt x="2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1" name="Google Shape;1281;p24"/>
          <p:cNvSpPr txBox="1"/>
          <p:nvPr>
            <p:ph idx="1" type="subTitle"/>
          </p:nvPr>
        </p:nvSpPr>
        <p:spPr>
          <a:xfrm>
            <a:off x="3392925" y="3580524"/>
            <a:ext cx="2377500" cy="824400"/>
          </a:xfrm>
          <a:prstGeom prst="rect">
            <a:avLst/>
          </a:prstGeom>
        </p:spPr>
        <p:txBody>
          <a:bodyPr anchorCtr="0" anchor="t" bIns="0" lIns="0" spcFirstLastPara="1" rIns="0" wrap="square" tIns="0">
            <a:noAutofit/>
          </a:bodyPr>
          <a:lstStyle>
            <a:lvl1pPr lvl="0" marR="182880" rtl="0" algn="ctr">
              <a:lnSpc>
                <a:spcPct val="100000"/>
              </a:lnSpc>
              <a:spcBef>
                <a:spcPts val="0"/>
              </a:spcBef>
              <a:spcAft>
                <a:spcPts val="0"/>
              </a:spcAft>
              <a:buClr>
                <a:schemeClr val="accent1"/>
              </a:buClr>
              <a:buSzPts val="1800"/>
              <a:buFont typeface="Open Sans"/>
              <a:buNone/>
              <a:defRPr sz="1600">
                <a:solidFill>
                  <a:schemeClr val="accent4"/>
                </a:solidFill>
              </a:defRPr>
            </a:lvl1pPr>
            <a:lvl2pPr lvl="1"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p:txBody>
      </p:sp>
      <p:sp>
        <p:nvSpPr>
          <p:cNvPr id="1282" name="Google Shape;1282;p24"/>
          <p:cNvSpPr txBox="1"/>
          <p:nvPr>
            <p:ph idx="2" type="subTitle"/>
          </p:nvPr>
        </p:nvSpPr>
        <p:spPr>
          <a:xfrm>
            <a:off x="3392914" y="3195325"/>
            <a:ext cx="2377500" cy="360900"/>
          </a:xfrm>
          <a:prstGeom prst="rect">
            <a:avLst/>
          </a:prstGeom>
        </p:spPr>
        <p:txBody>
          <a:bodyPr anchorCtr="0" anchor="b" bIns="0" lIns="0" spcFirstLastPara="1" rIns="0" wrap="square" tIns="0">
            <a:noAutofit/>
          </a:bodyPr>
          <a:lstStyle>
            <a:lvl1pPr lvl="0" rtl="0" algn="ctr">
              <a:lnSpc>
                <a:spcPct val="100000"/>
              </a:lnSpc>
              <a:spcBef>
                <a:spcPts val="0"/>
              </a:spcBef>
              <a:spcAft>
                <a:spcPts val="0"/>
              </a:spcAft>
              <a:buClr>
                <a:schemeClr val="accent3"/>
              </a:buClr>
              <a:buSzPts val="2100"/>
              <a:buFont typeface="Exo"/>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p:txBody>
      </p:sp>
      <p:sp>
        <p:nvSpPr>
          <p:cNvPr id="1283" name="Google Shape;1283;p24"/>
          <p:cNvSpPr txBox="1"/>
          <p:nvPr>
            <p:ph idx="3" type="subTitle"/>
          </p:nvPr>
        </p:nvSpPr>
        <p:spPr>
          <a:xfrm>
            <a:off x="724675" y="3581274"/>
            <a:ext cx="2377500" cy="82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chemeClr val="accent1"/>
              </a:buClr>
              <a:buSzPts val="1800"/>
              <a:buFont typeface="Open Sans"/>
              <a:buNone/>
              <a:defRPr sz="1600">
                <a:solidFill>
                  <a:schemeClr val="accent4"/>
                </a:solidFill>
              </a:defRPr>
            </a:lvl1pPr>
            <a:lvl2pPr lvl="1"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p:txBody>
      </p:sp>
      <p:sp>
        <p:nvSpPr>
          <p:cNvPr id="1284" name="Google Shape;1284;p24"/>
          <p:cNvSpPr txBox="1"/>
          <p:nvPr>
            <p:ph idx="4" type="subTitle"/>
          </p:nvPr>
        </p:nvSpPr>
        <p:spPr>
          <a:xfrm>
            <a:off x="724681" y="3195325"/>
            <a:ext cx="2377500" cy="360900"/>
          </a:xfrm>
          <a:prstGeom prst="rect">
            <a:avLst/>
          </a:prstGeom>
        </p:spPr>
        <p:txBody>
          <a:bodyPr anchorCtr="0" anchor="b" bIns="0" lIns="0" spcFirstLastPara="1" rIns="0" wrap="square" tIns="0">
            <a:noAutofit/>
          </a:bodyPr>
          <a:lstStyle>
            <a:lvl1pPr lvl="0" rtl="0" algn="ctr">
              <a:lnSpc>
                <a:spcPct val="100000"/>
              </a:lnSpc>
              <a:spcBef>
                <a:spcPts val="0"/>
              </a:spcBef>
              <a:spcAft>
                <a:spcPts val="0"/>
              </a:spcAft>
              <a:buClr>
                <a:schemeClr val="accent3"/>
              </a:buClr>
              <a:buSzPts val="2100"/>
              <a:buFont typeface="Exo"/>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p:txBody>
      </p:sp>
      <p:sp>
        <p:nvSpPr>
          <p:cNvPr id="1285" name="Google Shape;1285;p24"/>
          <p:cNvSpPr txBox="1"/>
          <p:nvPr>
            <p:ph idx="5" type="subTitle"/>
          </p:nvPr>
        </p:nvSpPr>
        <p:spPr>
          <a:xfrm>
            <a:off x="6061150" y="3581274"/>
            <a:ext cx="2377500" cy="82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chemeClr val="accent1"/>
              </a:buClr>
              <a:buSzPts val="1800"/>
              <a:buFont typeface="Open Sans"/>
              <a:buNone/>
              <a:defRPr sz="1600">
                <a:solidFill>
                  <a:schemeClr val="accent4"/>
                </a:solidFill>
              </a:defRPr>
            </a:lvl1pPr>
            <a:lvl2pPr lvl="1"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gn="ctr">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p:txBody>
      </p:sp>
      <p:sp>
        <p:nvSpPr>
          <p:cNvPr id="1286" name="Google Shape;1286;p24"/>
          <p:cNvSpPr txBox="1"/>
          <p:nvPr>
            <p:ph idx="6" type="subTitle"/>
          </p:nvPr>
        </p:nvSpPr>
        <p:spPr>
          <a:xfrm>
            <a:off x="6061144" y="3195325"/>
            <a:ext cx="2377500" cy="360900"/>
          </a:xfrm>
          <a:prstGeom prst="rect">
            <a:avLst/>
          </a:prstGeom>
        </p:spPr>
        <p:txBody>
          <a:bodyPr anchorCtr="0" anchor="b" bIns="0" lIns="0" spcFirstLastPara="1" rIns="0" wrap="square" tIns="0">
            <a:noAutofit/>
          </a:bodyPr>
          <a:lstStyle>
            <a:lvl1pPr lvl="0" rtl="0" algn="ctr">
              <a:lnSpc>
                <a:spcPct val="100000"/>
              </a:lnSpc>
              <a:spcBef>
                <a:spcPts val="0"/>
              </a:spcBef>
              <a:spcAft>
                <a:spcPts val="0"/>
              </a:spcAft>
              <a:buClr>
                <a:schemeClr val="accent3"/>
              </a:buClr>
              <a:buSzPts val="2100"/>
              <a:buFont typeface="Exo"/>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rtl="0" algn="ctr">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p:txBody>
      </p:sp>
      <p:sp>
        <p:nvSpPr>
          <p:cNvPr id="1287" name="Google Shape;1287;p24"/>
          <p:cNvSpPr txBox="1"/>
          <p:nvPr>
            <p:ph hasCustomPrompt="1" type="title"/>
          </p:nvPr>
        </p:nvSpPr>
        <p:spPr>
          <a:xfrm>
            <a:off x="725431" y="2034487"/>
            <a:ext cx="2376000" cy="561600"/>
          </a:xfrm>
          <a:prstGeom prst="rect">
            <a:avLst/>
          </a:prstGeom>
        </p:spPr>
        <p:txBody>
          <a:bodyPr anchorCtr="0" anchor="b" bIns="0" lIns="0" spcFirstLastPara="1" rIns="0" wrap="square" tIns="0">
            <a:noAutofit/>
          </a:bodyPr>
          <a:lstStyle>
            <a:lvl1pPr lvl="0" rtl="0" algn="ctr">
              <a:spcBef>
                <a:spcPts val="0"/>
              </a:spcBef>
              <a:spcAft>
                <a:spcPts val="0"/>
              </a:spcAft>
              <a:buClr>
                <a:schemeClr val="lt1"/>
              </a:buClr>
              <a:buSzPts val="12000"/>
              <a:buNone/>
              <a:defRPr sz="36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1288" name="Google Shape;1288;p24"/>
          <p:cNvSpPr txBox="1"/>
          <p:nvPr>
            <p:ph hasCustomPrompt="1" idx="7" type="title"/>
          </p:nvPr>
        </p:nvSpPr>
        <p:spPr>
          <a:xfrm>
            <a:off x="3393652" y="2034487"/>
            <a:ext cx="2376000" cy="561600"/>
          </a:xfrm>
          <a:prstGeom prst="rect">
            <a:avLst/>
          </a:prstGeom>
        </p:spPr>
        <p:txBody>
          <a:bodyPr anchorCtr="0" anchor="b" bIns="0" lIns="0" spcFirstLastPara="1" rIns="0" wrap="square" tIns="0">
            <a:noAutofit/>
          </a:bodyPr>
          <a:lstStyle>
            <a:lvl1pPr lvl="0" rtl="0" algn="ctr">
              <a:spcBef>
                <a:spcPts val="0"/>
              </a:spcBef>
              <a:spcAft>
                <a:spcPts val="0"/>
              </a:spcAft>
              <a:buClr>
                <a:schemeClr val="lt1"/>
              </a:buClr>
              <a:buSzPts val="12000"/>
              <a:buNone/>
              <a:defRPr sz="36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1289" name="Google Shape;1289;p24"/>
          <p:cNvSpPr txBox="1"/>
          <p:nvPr>
            <p:ph hasCustomPrompt="1" idx="8" type="title"/>
          </p:nvPr>
        </p:nvSpPr>
        <p:spPr>
          <a:xfrm>
            <a:off x="6061894" y="2034487"/>
            <a:ext cx="2376000" cy="561600"/>
          </a:xfrm>
          <a:prstGeom prst="rect">
            <a:avLst/>
          </a:prstGeom>
        </p:spPr>
        <p:txBody>
          <a:bodyPr anchorCtr="0" anchor="b" bIns="0" lIns="0" spcFirstLastPara="1" rIns="0" wrap="square" tIns="0">
            <a:noAutofit/>
          </a:bodyPr>
          <a:lstStyle>
            <a:lvl1pPr lvl="0" rtl="0" algn="ctr">
              <a:spcBef>
                <a:spcPts val="0"/>
              </a:spcBef>
              <a:spcAft>
                <a:spcPts val="0"/>
              </a:spcAft>
              <a:buClr>
                <a:schemeClr val="lt1"/>
              </a:buClr>
              <a:buSzPts val="12000"/>
              <a:buNone/>
              <a:defRPr sz="36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1290" name="Google Shape;1290;p24"/>
          <p:cNvSpPr txBox="1"/>
          <p:nvPr>
            <p:ph idx="9" type="title"/>
          </p:nvPr>
        </p:nvSpPr>
        <p:spPr>
          <a:xfrm>
            <a:off x="713225" y="445025"/>
            <a:ext cx="7717500" cy="572700"/>
          </a:xfrm>
          <a:prstGeom prst="rect">
            <a:avLst/>
          </a:prstGeom>
        </p:spPr>
        <p:txBody>
          <a:bodyPr anchorCtr="0" anchor="b" bIns="0" lIns="0" spcFirstLastPara="1" rIns="0" wrap="square" tIns="0">
            <a:noAutofit/>
          </a:bodyPr>
          <a:lstStyle>
            <a:lvl1pPr lvl="0" rtl="0" algn="ctr">
              <a:spcBef>
                <a:spcPts val="0"/>
              </a:spcBef>
              <a:spcAft>
                <a:spcPts val="0"/>
              </a:spcAft>
              <a:buSzPts val="2800"/>
              <a:buNone/>
              <a:defRPr sz="3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291" name="Google Shape;1291;p24"/>
          <p:cNvGrpSpPr/>
          <p:nvPr/>
        </p:nvGrpSpPr>
        <p:grpSpPr>
          <a:xfrm>
            <a:off x="8453085" y="12"/>
            <a:ext cx="1057744" cy="1057730"/>
            <a:chOff x="5288172" y="3939849"/>
            <a:chExt cx="1057744" cy="1057730"/>
          </a:xfrm>
        </p:grpSpPr>
        <p:grpSp>
          <p:nvGrpSpPr>
            <p:cNvPr id="1292" name="Google Shape;1292;p24"/>
            <p:cNvGrpSpPr/>
            <p:nvPr/>
          </p:nvGrpSpPr>
          <p:grpSpPr>
            <a:xfrm>
              <a:off x="5288172" y="3939849"/>
              <a:ext cx="1057744" cy="1057730"/>
              <a:chOff x="5288172" y="3939849"/>
              <a:chExt cx="1057744" cy="1057730"/>
            </a:xfrm>
          </p:grpSpPr>
          <p:sp>
            <p:nvSpPr>
              <p:cNvPr id="1293" name="Google Shape;1293;p24"/>
              <p:cNvSpPr/>
              <p:nvPr/>
            </p:nvSpPr>
            <p:spPr>
              <a:xfrm>
                <a:off x="5318918" y="4216561"/>
                <a:ext cx="476668" cy="258550"/>
              </a:xfrm>
              <a:custGeom>
                <a:rect b="b" l="l" r="r" t="t"/>
                <a:pathLst>
                  <a:path extrusionOk="0" h="2506" w="4620">
                    <a:moveTo>
                      <a:pt x="848" y="0"/>
                    </a:moveTo>
                    <a:cubicBezTo>
                      <a:pt x="520" y="0"/>
                      <a:pt x="285" y="84"/>
                      <a:pt x="202" y="260"/>
                    </a:cubicBezTo>
                    <a:cubicBezTo>
                      <a:pt x="0" y="676"/>
                      <a:pt x="798" y="1462"/>
                      <a:pt x="1953" y="2010"/>
                    </a:cubicBezTo>
                    <a:cubicBezTo>
                      <a:pt x="2635" y="2337"/>
                      <a:pt x="3297" y="2506"/>
                      <a:pt x="3770" y="2506"/>
                    </a:cubicBezTo>
                    <a:cubicBezTo>
                      <a:pt x="4105" y="2506"/>
                      <a:pt x="4345" y="2421"/>
                      <a:pt x="4429" y="2248"/>
                    </a:cubicBezTo>
                    <a:cubicBezTo>
                      <a:pt x="4620" y="1831"/>
                      <a:pt x="3834" y="1045"/>
                      <a:pt x="2667" y="498"/>
                    </a:cubicBezTo>
                    <a:cubicBezTo>
                      <a:pt x="1985" y="174"/>
                      <a:pt x="1320" y="0"/>
                      <a:pt x="8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24"/>
              <p:cNvSpPr/>
              <p:nvPr/>
            </p:nvSpPr>
            <p:spPr>
              <a:xfrm>
                <a:off x="5839740" y="4462217"/>
                <a:ext cx="476668" cy="258550"/>
              </a:xfrm>
              <a:custGeom>
                <a:rect b="b" l="l" r="r" t="t"/>
                <a:pathLst>
                  <a:path extrusionOk="0" h="2506" w="4620">
                    <a:moveTo>
                      <a:pt x="842" y="1"/>
                    </a:moveTo>
                    <a:cubicBezTo>
                      <a:pt x="514" y="1"/>
                      <a:pt x="279" y="84"/>
                      <a:pt x="191" y="260"/>
                    </a:cubicBezTo>
                    <a:cubicBezTo>
                      <a:pt x="0" y="677"/>
                      <a:pt x="786" y="1462"/>
                      <a:pt x="1953" y="2010"/>
                    </a:cubicBezTo>
                    <a:cubicBezTo>
                      <a:pt x="2629" y="2337"/>
                      <a:pt x="3292" y="2506"/>
                      <a:pt x="3764" y="2506"/>
                    </a:cubicBezTo>
                    <a:cubicBezTo>
                      <a:pt x="4099" y="2506"/>
                      <a:pt x="4338" y="2421"/>
                      <a:pt x="4418" y="2248"/>
                    </a:cubicBezTo>
                    <a:cubicBezTo>
                      <a:pt x="4620" y="1831"/>
                      <a:pt x="3822" y="1046"/>
                      <a:pt x="2667" y="498"/>
                    </a:cubicBezTo>
                    <a:cubicBezTo>
                      <a:pt x="1978" y="175"/>
                      <a:pt x="1314" y="1"/>
                      <a:pt x="84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24"/>
              <p:cNvSpPr/>
              <p:nvPr/>
            </p:nvSpPr>
            <p:spPr>
              <a:xfrm>
                <a:off x="5549821" y="4507820"/>
                <a:ext cx="291263" cy="442404"/>
              </a:xfrm>
              <a:custGeom>
                <a:rect b="b" l="l" r="r" t="t"/>
                <a:pathLst>
                  <a:path extrusionOk="0" h="4288" w="2823">
                    <a:moveTo>
                      <a:pt x="2263" y="1"/>
                    </a:moveTo>
                    <a:cubicBezTo>
                      <a:pt x="1827" y="1"/>
                      <a:pt x="1146" y="748"/>
                      <a:pt x="655" y="1782"/>
                    </a:cubicBezTo>
                    <a:cubicBezTo>
                      <a:pt x="96" y="2949"/>
                      <a:pt x="0" y="4045"/>
                      <a:pt x="417" y="4259"/>
                    </a:cubicBezTo>
                    <a:cubicBezTo>
                      <a:pt x="459" y="4278"/>
                      <a:pt x="505" y="4287"/>
                      <a:pt x="554" y="4287"/>
                    </a:cubicBezTo>
                    <a:cubicBezTo>
                      <a:pt x="990" y="4287"/>
                      <a:pt x="1675" y="3546"/>
                      <a:pt x="2167" y="2497"/>
                    </a:cubicBezTo>
                    <a:cubicBezTo>
                      <a:pt x="2727" y="1342"/>
                      <a:pt x="2822" y="223"/>
                      <a:pt x="2405" y="32"/>
                    </a:cubicBezTo>
                    <a:cubicBezTo>
                      <a:pt x="2362" y="11"/>
                      <a:pt x="2314" y="1"/>
                      <a:pt x="2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24"/>
              <p:cNvSpPr/>
              <p:nvPr/>
            </p:nvSpPr>
            <p:spPr>
              <a:xfrm>
                <a:off x="5795478" y="3987309"/>
                <a:ext cx="291263" cy="442094"/>
              </a:xfrm>
              <a:custGeom>
                <a:rect b="b" l="l" r="r" t="t"/>
                <a:pathLst>
                  <a:path extrusionOk="0" h="4285" w="2823">
                    <a:moveTo>
                      <a:pt x="2269" y="0"/>
                    </a:moveTo>
                    <a:cubicBezTo>
                      <a:pt x="1833" y="0"/>
                      <a:pt x="1148" y="740"/>
                      <a:pt x="656" y="1779"/>
                    </a:cubicBezTo>
                    <a:cubicBezTo>
                      <a:pt x="96" y="2946"/>
                      <a:pt x="1" y="4053"/>
                      <a:pt x="417" y="4256"/>
                    </a:cubicBezTo>
                    <a:cubicBezTo>
                      <a:pt x="459" y="4275"/>
                      <a:pt x="505" y="4284"/>
                      <a:pt x="554" y="4284"/>
                    </a:cubicBezTo>
                    <a:cubicBezTo>
                      <a:pt x="990" y="4284"/>
                      <a:pt x="1675" y="3543"/>
                      <a:pt x="2168" y="2493"/>
                    </a:cubicBezTo>
                    <a:cubicBezTo>
                      <a:pt x="2727" y="1339"/>
                      <a:pt x="2822" y="219"/>
                      <a:pt x="2406" y="29"/>
                    </a:cubicBezTo>
                    <a:cubicBezTo>
                      <a:pt x="2364" y="10"/>
                      <a:pt x="2318" y="0"/>
                      <a:pt x="226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24"/>
              <p:cNvSpPr/>
              <p:nvPr/>
            </p:nvSpPr>
            <p:spPr>
              <a:xfrm>
                <a:off x="5594083" y="3968738"/>
                <a:ext cx="251850" cy="458086"/>
              </a:xfrm>
              <a:custGeom>
                <a:rect b="b" l="l" r="r" t="t"/>
                <a:pathLst>
                  <a:path extrusionOk="0" h="4440" w="2441">
                    <a:moveTo>
                      <a:pt x="538" y="1"/>
                    </a:moveTo>
                    <a:cubicBezTo>
                      <a:pt x="500" y="1"/>
                      <a:pt x="464" y="6"/>
                      <a:pt x="429" y="18"/>
                    </a:cubicBezTo>
                    <a:cubicBezTo>
                      <a:pt x="0" y="173"/>
                      <a:pt x="0" y="1280"/>
                      <a:pt x="429" y="2495"/>
                    </a:cubicBezTo>
                    <a:cubicBezTo>
                      <a:pt x="837" y="3630"/>
                      <a:pt x="1479" y="4439"/>
                      <a:pt x="1913" y="4439"/>
                    </a:cubicBezTo>
                    <a:cubicBezTo>
                      <a:pt x="1947" y="4439"/>
                      <a:pt x="1980" y="4434"/>
                      <a:pt x="2012" y="4424"/>
                    </a:cubicBezTo>
                    <a:cubicBezTo>
                      <a:pt x="2441" y="4257"/>
                      <a:pt x="2441" y="3150"/>
                      <a:pt x="2012" y="1935"/>
                    </a:cubicBezTo>
                    <a:cubicBezTo>
                      <a:pt x="1617" y="826"/>
                      <a:pt x="988" y="1"/>
                      <a:pt x="5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24"/>
              <p:cNvSpPr/>
              <p:nvPr/>
            </p:nvSpPr>
            <p:spPr>
              <a:xfrm>
                <a:off x="5789391" y="4510399"/>
                <a:ext cx="251850" cy="458189"/>
              </a:xfrm>
              <a:custGeom>
                <a:rect b="b" l="l" r="r" t="t"/>
                <a:pathLst>
                  <a:path extrusionOk="0" h="4441" w="2441">
                    <a:moveTo>
                      <a:pt x="535" y="1"/>
                    </a:moveTo>
                    <a:cubicBezTo>
                      <a:pt x="498" y="1"/>
                      <a:pt x="462" y="7"/>
                      <a:pt x="429" y="19"/>
                    </a:cubicBezTo>
                    <a:cubicBezTo>
                      <a:pt x="0" y="186"/>
                      <a:pt x="0" y="1281"/>
                      <a:pt x="429" y="2507"/>
                    </a:cubicBezTo>
                    <a:cubicBezTo>
                      <a:pt x="826" y="3632"/>
                      <a:pt x="1468" y="4440"/>
                      <a:pt x="1910" y="4440"/>
                    </a:cubicBezTo>
                    <a:cubicBezTo>
                      <a:pt x="1946" y="4440"/>
                      <a:pt x="1980" y="4435"/>
                      <a:pt x="2012" y="4424"/>
                    </a:cubicBezTo>
                    <a:cubicBezTo>
                      <a:pt x="2441" y="4258"/>
                      <a:pt x="2441" y="3162"/>
                      <a:pt x="2012" y="1936"/>
                    </a:cubicBezTo>
                    <a:cubicBezTo>
                      <a:pt x="1606" y="817"/>
                      <a:pt x="968" y="1"/>
                      <a:pt x="5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24"/>
              <p:cNvSpPr/>
              <p:nvPr/>
            </p:nvSpPr>
            <p:spPr>
              <a:xfrm>
                <a:off x="5304164" y="4450868"/>
                <a:ext cx="485335" cy="229868"/>
              </a:xfrm>
              <a:custGeom>
                <a:rect b="b" l="l" r="r" t="t"/>
                <a:pathLst>
                  <a:path extrusionOk="0" h="2228" w="4704">
                    <a:moveTo>
                      <a:pt x="3707" y="1"/>
                    </a:moveTo>
                    <a:cubicBezTo>
                      <a:pt x="3259" y="1"/>
                      <a:pt x="2679" y="108"/>
                      <a:pt x="2072" y="322"/>
                    </a:cubicBezTo>
                    <a:cubicBezTo>
                      <a:pt x="857" y="751"/>
                      <a:pt x="0" y="1453"/>
                      <a:pt x="143" y="1906"/>
                    </a:cubicBezTo>
                    <a:cubicBezTo>
                      <a:pt x="226" y="2120"/>
                      <a:pt x="545" y="2227"/>
                      <a:pt x="994" y="2227"/>
                    </a:cubicBezTo>
                    <a:cubicBezTo>
                      <a:pt x="1444" y="2227"/>
                      <a:pt x="2024" y="2120"/>
                      <a:pt x="2631" y="1906"/>
                    </a:cubicBezTo>
                    <a:cubicBezTo>
                      <a:pt x="3858" y="1477"/>
                      <a:pt x="4703" y="751"/>
                      <a:pt x="4548" y="322"/>
                    </a:cubicBezTo>
                    <a:cubicBezTo>
                      <a:pt x="4471" y="108"/>
                      <a:pt x="4155" y="1"/>
                      <a:pt x="370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24"/>
              <p:cNvSpPr/>
              <p:nvPr/>
            </p:nvSpPr>
            <p:spPr>
              <a:xfrm>
                <a:off x="5845827" y="4255870"/>
                <a:ext cx="485335" cy="229559"/>
              </a:xfrm>
              <a:custGeom>
                <a:rect b="b" l="l" r="r" t="t"/>
                <a:pathLst>
                  <a:path extrusionOk="0" h="2225" w="4704">
                    <a:moveTo>
                      <a:pt x="3708" y="1"/>
                    </a:moveTo>
                    <a:cubicBezTo>
                      <a:pt x="3260" y="1"/>
                      <a:pt x="2680" y="111"/>
                      <a:pt x="2073" y="331"/>
                    </a:cubicBezTo>
                    <a:cubicBezTo>
                      <a:pt x="870" y="772"/>
                      <a:pt x="1" y="1474"/>
                      <a:pt x="156" y="1903"/>
                    </a:cubicBezTo>
                    <a:cubicBezTo>
                      <a:pt x="233" y="2117"/>
                      <a:pt x="549" y="2224"/>
                      <a:pt x="996" y="2224"/>
                    </a:cubicBezTo>
                    <a:cubicBezTo>
                      <a:pt x="1444" y="2224"/>
                      <a:pt x="2025" y="2117"/>
                      <a:pt x="2632" y="1903"/>
                    </a:cubicBezTo>
                    <a:cubicBezTo>
                      <a:pt x="3858" y="1474"/>
                      <a:pt x="4704" y="760"/>
                      <a:pt x="4549" y="331"/>
                    </a:cubicBezTo>
                    <a:cubicBezTo>
                      <a:pt x="4472" y="111"/>
                      <a:pt x="4156" y="1"/>
                      <a:pt x="370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24"/>
              <p:cNvSpPr/>
              <p:nvPr/>
            </p:nvSpPr>
            <p:spPr>
              <a:xfrm>
                <a:off x="5288172" y="4382051"/>
                <a:ext cx="482859" cy="172092"/>
              </a:xfrm>
              <a:custGeom>
                <a:rect b="b" l="l" r="r" t="t"/>
                <a:pathLst>
                  <a:path extrusionOk="0" h="1668" w="4680">
                    <a:moveTo>
                      <a:pt x="2334" y="1"/>
                    </a:moveTo>
                    <a:cubicBezTo>
                      <a:pt x="1060" y="1"/>
                      <a:pt x="24" y="370"/>
                      <a:pt x="0" y="834"/>
                    </a:cubicBezTo>
                    <a:cubicBezTo>
                      <a:pt x="0" y="1287"/>
                      <a:pt x="1048" y="1668"/>
                      <a:pt x="2334" y="1668"/>
                    </a:cubicBezTo>
                    <a:cubicBezTo>
                      <a:pt x="3632" y="1668"/>
                      <a:pt x="4680" y="1287"/>
                      <a:pt x="4680" y="834"/>
                    </a:cubicBezTo>
                    <a:cubicBezTo>
                      <a:pt x="4680" y="370"/>
                      <a:pt x="3632" y="1"/>
                      <a:pt x="23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24"/>
              <p:cNvSpPr/>
              <p:nvPr/>
            </p:nvSpPr>
            <p:spPr>
              <a:xfrm>
                <a:off x="5864295" y="4382051"/>
                <a:ext cx="481621" cy="172092"/>
              </a:xfrm>
              <a:custGeom>
                <a:rect b="b" l="l" r="r" t="t"/>
                <a:pathLst>
                  <a:path extrusionOk="0" h="1668" w="4668">
                    <a:moveTo>
                      <a:pt x="2334" y="1"/>
                    </a:moveTo>
                    <a:cubicBezTo>
                      <a:pt x="1048" y="1"/>
                      <a:pt x="0" y="370"/>
                      <a:pt x="0" y="834"/>
                    </a:cubicBezTo>
                    <a:cubicBezTo>
                      <a:pt x="0" y="1287"/>
                      <a:pt x="1048" y="1668"/>
                      <a:pt x="2334" y="1668"/>
                    </a:cubicBezTo>
                    <a:cubicBezTo>
                      <a:pt x="3632" y="1668"/>
                      <a:pt x="4668" y="1287"/>
                      <a:pt x="4668" y="834"/>
                    </a:cubicBezTo>
                    <a:cubicBezTo>
                      <a:pt x="4668" y="370"/>
                      <a:pt x="3632" y="1"/>
                      <a:pt x="23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24"/>
              <p:cNvSpPr/>
              <p:nvPr/>
            </p:nvSpPr>
            <p:spPr>
              <a:xfrm>
                <a:off x="5732852" y="4514732"/>
                <a:ext cx="172096" cy="482847"/>
              </a:xfrm>
              <a:custGeom>
                <a:rect b="b" l="l" r="r" t="t"/>
                <a:pathLst>
                  <a:path extrusionOk="0" h="4680" w="1668">
                    <a:moveTo>
                      <a:pt x="834" y="1"/>
                    </a:moveTo>
                    <a:cubicBezTo>
                      <a:pt x="370" y="1"/>
                      <a:pt x="0" y="1049"/>
                      <a:pt x="0" y="2346"/>
                    </a:cubicBezTo>
                    <a:cubicBezTo>
                      <a:pt x="0" y="3620"/>
                      <a:pt x="370" y="4680"/>
                      <a:pt x="834" y="4680"/>
                    </a:cubicBezTo>
                    <a:cubicBezTo>
                      <a:pt x="1286" y="4680"/>
                      <a:pt x="1667" y="3632"/>
                      <a:pt x="1667" y="2346"/>
                    </a:cubicBezTo>
                    <a:cubicBezTo>
                      <a:pt x="1667" y="1049"/>
                      <a:pt x="1286" y="1"/>
                      <a:pt x="8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24"/>
              <p:cNvSpPr/>
              <p:nvPr/>
            </p:nvSpPr>
            <p:spPr>
              <a:xfrm>
                <a:off x="5732852" y="3939849"/>
                <a:ext cx="172096" cy="481609"/>
              </a:xfrm>
              <a:custGeom>
                <a:rect b="b" l="l" r="r" t="t"/>
                <a:pathLst>
                  <a:path extrusionOk="0" h="4668" w="1668">
                    <a:moveTo>
                      <a:pt x="834" y="1"/>
                    </a:moveTo>
                    <a:cubicBezTo>
                      <a:pt x="370" y="1"/>
                      <a:pt x="0" y="1037"/>
                      <a:pt x="0" y="2334"/>
                    </a:cubicBezTo>
                    <a:cubicBezTo>
                      <a:pt x="0" y="3620"/>
                      <a:pt x="370" y="4668"/>
                      <a:pt x="834" y="4668"/>
                    </a:cubicBezTo>
                    <a:cubicBezTo>
                      <a:pt x="1286" y="4668"/>
                      <a:pt x="1667" y="3632"/>
                      <a:pt x="1667" y="2334"/>
                    </a:cubicBezTo>
                    <a:cubicBezTo>
                      <a:pt x="1667" y="1037"/>
                      <a:pt x="1286" y="1"/>
                      <a:pt x="8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24"/>
              <p:cNvSpPr/>
              <p:nvPr/>
            </p:nvSpPr>
            <p:spPr>
              <a:xfrm>
                <a:off x="5409814" y="4083673"/>
                <a:ext cx="409089" cy="362342"/>
              </a:xfrm>
              <a:custGeom>
                <a:rect b="b" l="l" r="r" t="t"/>
                <a:pathLst>
                  <a:path extrusionOk="0" h="3512" w="3965">
                    <a:moveTo>
                      <a:pt x="626" y="0"/>
                    </a:moveTo>
                    <a:cubicBezTo>
                      <a:pt x="498" y="0"/>
                      <a:pt x="394" y="35"/>
                      <a:pt x="322" y="107"/>
                    </a:cubicBezTo>
                    <a:cubicBezTo>
                      <a:pt x="0" y="428"/>
                      <a:pt x="476" y="1440"/>
                      <a:pt x="1381" y="2357"/>
                    </a:cubicBezTo>
                    <a:cubicBezTo>
                      <a:pt x="2108" y="3066"/>
                      <a:pt x="2879" y="3511"/>
                      <a:pt x="3334" y="3511"/>
                    </a:cubicBezTo>
                    <a:cubicBezTo>
                      <a:pt x="3460" y="3511"/>
                      <a:pt x="3562" y="3477"/>
                      <a:pt x="3632" y="3405"/>
                    </a:cubicBezTo>
                    <a:cubicBezTo>
                      <a:pt x="3965" y="3083"/>
                      <a:pt x="3489" y="2071"/>
                      <a:pt x="2572" y="1167"/>
                    </a:cubicBezTo>
                    <a:cubicBezTo>
                      <a:pt x="1863" y="448"/>
                      <a:pt x="1088" y="0"/>
                      <a:pt x="62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24"/>
              <p:cNvSpPr/>
              <p:nvPr/>
            </p:nvSpPr>
            <p:spPr>
              <a:xfrm>
                <a:off x="5816422" y="4490383"/>
                <a:ext cx="409089" cy="362858"/>
              </a:xfrm>
              <a:custGeom>
                <a:rect b="b" l="l" r="r" t="t"/>
                <a:pathLst>
                  <a:path extrusionOk="0" h="3517" w="3965">
                    <a:moveTo>
                      <a:pt x="627" y="1"/>
                    </a:moveTo>
                    <a:cubicBezTo>
                      <a:pt x="503" y="1"/>
                      <a:pt x="402" y="34"/>
                      <a:pt x="333" y="106"/>
                    </a:cubicBezTo>
                    <a:cubicBezTo>
                      <a:pt x="0" y="439"/>
                      <a:pt x="476" y="1451"/>
                      <a:pt x="1381" y="2356"/>
                    </a:cubicBezTo>
                    <a:cubicBezTo>
                      <a:pt x="2113" y="3069"/>
                      <a:pt x="2889" y="3516"/>
                      <a:pt x="3343" y="3516"/>
                    </a:cubicBezTo>
                    <a:cubicBezTo>
                      <a:pt x="3465" y="3516"/>
                      <a:pt x="3563" y="3484"/>
                      <a:pt x="3631" y="3416"/>
                    </a:cubicBezTo>
                    <a:cubicBezTo>
                      <a:pt x="3965" y="3082"/>
                      <a:pt x="3489" y="2070"/>
                      <a:pt x="2572" y="1166"/>
                    </a:cubicBezTo>
                    <a:cubicBezTo>
                      <a:pt x="1861" y="454"/>
                      <a:pt x="1084" y="1"/>
                      <a:pt x="6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24"/>
              <p:cNvSpPr/>
              <p:nvPr/>
            </p:nvSpPr>
            <p:spPr>
              <a:xfrm>
                <a:off x="5409814" y="4490899"/>
                <a:ext cx="410327" cy="362342"/>
              </a:xfrm>
              <a:custGeom>
                <a:rect b="b" l="l" r="r" t="t"/>
                <a:pathLst>
                  <a:path extrusionOk="0" h="3512" w="3977">
                    <a:moveTo>
                      <a:pt x="3354" y="0"/>
                    </a:moveTo>
                    <a:cubicBezTo>
                      <a:pt x="2898" y="0"/>
                      <a:pt x="2118" y="447"/>
                      <a:pt x="1405" y="1161"/>
                    </a:cubicBezTo>
                    <a:cubicBezTo>
                      <a:pt x="476" y="2065"/>
                      <a:pt x="0" y="3077"/>
                      <a:pt x="345" y="3411"/>
                    </a:cubicBezTo>
                    <a:cubicBezTo>
                      <a:pt x="413" y="3479"/>
                      <a:pt x="513" y="3511"/>
                      <a:pt x="635" y="3511"/>
                    </a:cubicBezTo>
                    <a:cubicBezTo>
                      <a:pt x="1091" y="3511"/>
                      <a:pt x="1873" y="3064"/>
                      <a:pt x="2596" y="2351"/>
                    </a:cubicBezTo>
                    <a:cubicBezTo>
                      <a:pt x="3501" y="1422"/>
                      <a:pt x="3977" y="434"/>
                      <a:pt x="3643" y="101"/>
                    </a:cubicBezTo>
                    <a:cubicBezTo>
                      <a:pt x="3575" y="33"/>
                      <a:pt x="3476" y="0"/>
                      <a:pt x="33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24"/>
              <p:cNvSpPr/>
              <p:nvPr/>
            </p:nvSpPr>
            <p:spPr>
              <a:xfrm>
                <a:off x="5816422" y="4083673"/>
                <a:ext cx="409089" cy="362342"/>
              </a:xfrm>
              <a:custGeom>
                <a:rect b="b" l="l" r="r" t="t"/>
                <a:pathLst>
                  <a:path extrusionOk="0" h="3512" w="3965">
                    <a:moveTo>
                      <a:pt x="3333" y="0"/>
                    </a:moveTo>
                    <a:cubicBezTo>
                      <a:pt x="2876" y="0"/>
                      <a:pt x="2099" y="448"/>
                      <a:pt x="1381" y="1167"/>
                    </a:cubicBezTo>
                    <a:cubicBezTo>
                      <a:pt x="476" y="2083"/>
                      <a:pt x="0" y="3083"/>
                      <a:pt x="333" y="3405"/>
                    </a:cubicBezTo>
                    <a:cubicBezTo>
                      <a:pt x="403" y="3477"/>
                      <a:pt x="505" y="3511"/>
                      <a:pt x="632" y="3511"/>
                    </a:cubicBezTo>
                    <a:cubicBezTo>
                      <a:pt x="1089" y="3511"/>
                      <a:pt x="1863" y="3066"/>
                      <a:pt x="2572" y="2357"/>
                    </a:cubicBezTo>
                    <a:cubicBezTo>
                      <a:pt x="3489" y="1428"/>
                      <a:pt x="3965" y="428"/>
                      <a:pt x="3631" y="107"/>
                    </a:cubicBezTo>
                    <a:cubicBezTo>
                      <a:pt x="3562" y="35"/>
                      <a:pt x="3460" y="0"/>
                      <a:pt x="333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9" name="Google Shape;1309;p24"/>
            <p:cNvSpPr/>
            <p:nvPr/>
          </p:nvSpPr>
          <p:spPr>
            <a:xfrm>
              <a:off x="5713145" y="4363686"/>
              <a:ext cx="210167" cy="207789"/>
            </a:xfrm>
            <a:custGeom>
              <a:rect b="b" l="l" r="r" t="t"/>
              <a:pathLst>
                <a:path extrusionOk="0" h="2014" w="2037">
                  <a:moveTo>
                    <a:pt x="1025" y="0"/>
                  </a:moveTo>
                  <a:cubicBezTo>
                    <a:pt x="453" y="0"/>
                    <a:pt x="1" y="441"/>
                    <a:pt x="1" y="1000"/>
                  </a:cubicBezTo>
                  <a:cubicBezTo>
                    <a:pt x="1" y="1558"/>
                    <a:pt x="431" y="2013"/>
                    <a:pt x="983" y="2013"/>
                  </a:cubicBezTo>
                  <a:cubicBezTo>
                    <a:pt x="997" y="2013"/>
                    <a:pt x="1011" y="2013"/>
                    <a:pt x="1025" y="2013"/>
                  </a:cubicBezTo>
                  <a:cubicBezTo>
                    <a:pt x="1584" y="2013"/>
                    <a:pt x="2037" y="1572"/>
                    <a:pt x="2037" y="1000"/>
                  </a:cubicBezTo>
                  <a:cubicBezTo>
                    <a:pt x="2037" y="441"/>
                    <a:pt x="1584" y="0"/>
                    <a:pt x="10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4">
    <p:spTree>
      <p:nvGrpSpPr>
        <p:cNvPr id="1310" name="Shape 1310"/>
        <p:cNvGrpSpPr/>
        <p:nvPr/>
      </p:nvGrpSpPr>
      <p:grpSpPr>
        <a:xfrm>
          <a:off x="0" y="0"/>
          <a:ext cx="0" cy="0"/>
          <a:chOff x="0" y="0"/>
          <a:chExt cx="0" cy="0"/>
        </a:xfrm>
      </p:grpSpPr>
      <p:sp>
        <p:nvSpPr>
          <p:cNvPr id="1311" name="Google Shape;1311;p25"/>
          <p:cNvSpPr/>
          <p:nvPr/>
        </p:nvSpPr>
        <p:spPr>
          <a:xfrm>
            <a:off x="0" y="3806100"/>
            <a:ext cx="3284538" cy="1337403"/>
          </a:xfrm>
          <a:custGeom>
            <a:rect b="b" l="l" r="r" t="t"/>
            <a:pathLst>
              <a:path extrusionOk="0" h="13347" w="32779">
                <a:moveTo>
                  <a:pt x="12484" y="0"/>
                </a:moveTo>
                <a:cubicBezTo>
                  <a:pt x="11426" y="0"/>
                  <a:pt x="10371" y="246"/>
                  <a:pt x="9418" y="702"/>
                </a:cubicBezTo>
                <a:cubicBezTo>
                  <a:pt x="9418" y="702"/>
                  <a:pt x="6632" y="2179"/>
                  <a:pt x="5072" y="4274"/>
                </a:cubicBezTo>
                <a:cubicBezTo>
                  <a:pt x="3547" y="6307"/>
                  <a:pt x="2057" y="7065"/>
                  <a:pt x="691" y="7065"/>
                </a:cubicBezTo>
                <a:cubicBezTo>
                  <a:pt x="457" y="7065"/>
                  <a:pt x="227" y="7042"/>
                  <a:pt x="0" y="7001"/>
                </a:cubicBezTo>
                <a:lnTo>
                  <a:pt x="0" y="13347"/>
                </a:lnTo>
                <a:lnTo>
                  <a:pt x="32778" y="13347"/>
                </a:lnTo>
                <a:cubicBezTo>
                  <a:pt x="32528" y="12930"/>
                  <a:pt x="32290" y="12513"/>
                  <a:pt x="32040" y="12108"/>
                </a:cubicBezTo>
                <a:cubicBezTo>
                  <a:pt x="31730" y="11620"/>
                  <a:pt x="31409" y="11120"/>
                  <a:pt x="31076" y="10644"/>
                </a:cubicBezTo>
                <a:cubicBezTo>
                  <a:pt x="30433" y="9751"/>
                  <a:pt x="29706" y="8894"/>
                  <a:pt x="28813" y="8239"/>
                </a:cubicBezTo>
                <a:cubicBezTo>
                  <a:pt x="28373" y="7929"/>
                  <a:pt x="27897" y="7655"/>
                  <a:pt x="27397" y="7477"/>
                </a:cubicBezTo>
                <a:cubicBezTo>
                  <a:pt x="26801" y="7274"/>
                  <a:pt x="26170" y="7191"/>
                  <a:pt x="25551" y="7191"/>
                </a:cubicBezTo>
                <a:cubicBezTo>
                  <a:pt x="24595" y="7208"/>
                  <a:pt x="23639" y="7391"/>
                  <a:pt x="22688" y="7391"/>
                </a:cubicBezTo>
                <a:cubicBezTo>
                  <a:pt x="22336" y="7391"/>
                  <a:pt x="21985" y="7366"/>
                  <a:pt x="21634" y="7298"/>
                </a:cubicBezTo>
                <a:cubicBezTo>
                  <a:pt x="21074" y="7179"/>
                  <a:pt x="20515" y="6953"/>
                  <a:pt x="20086" y="6560"/>
                </a:cubicBezTo>
                <a:cubicBezTo>
                  <a:pt x="19658" y="6155"/>
                  <a:pt x="19408" y="5619"/>
                  <a:pt x="19169" y="5096"/>
                </a:cubicBezTo>
                <a:cubicBezTo>
                  <a:pt x="18943" y="4572"/>
                  <a:pt x="18753" y="4024"/>
                  <a:pt x="18467" y="3536"/>
                </a:cubicBezTo>
                <a:cubicBezTo>
                  <a:pt x="18193" y="3060"/>
                  <a:pt x="17872" y="2619"/>
                  <a:pt x="17514" y="2238"/>
                </a:cubicBezTo>
                <a:cubicBezTo>
                  <a:pt x="16764" y="1440"/>
                  <a:pt x="15836" y="809"/>
                  <a:pt x="14824" y="428"/>
                </a:cubicBezTo>
                <a:cubicBezTo>
                  <a:pt x="14069" y="138"/>
                  <a:pt x="13276" y="0"/>
                  <a:pt x="124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25"/>
          <p:cNvSpPr/>
          <p:nvPr/>
        </p:nvSpPr>
        <p:spPr>
          <a:xfrm>
            <a:off x="-393503" y="3957595"/>
            <a:ext cx="1456687" cy="1034404"/>
          </a:xfrm>
          <a:custGeom>
            <a:rect b="b" l="l" r="r" t="t"/>
            <a:pathLst>
              <a:path extrusionOk="0" h="5919" w="8335">
                <a:moveTo>
                  <a:pt x="1543" y="1"/>
                </a:moveTo>
                <a:cubicBezTo>
                  <a:pt x="1175" y="1"/>
                  <a:pt x="852" y="29"/>
                  <a:pt x="596" y="63"/>
                </a:cubicBezTo>
                <a:cubicBezTo>
                  <a:pt x="417" y="75"/>
                  <a:pt x="262" y="99"/>
                  <a:pt x="167" y="135"/>
                </a:cubicBezTo>
                <a:cubicBezTo>
                  <a:pt x="60" y="158"/>
                  <a:pt x="0" y="182"/>
                  <a:pt x="0" y="182"/>
                </a:cubicBezTo>
                <a:cubicBezTo>
                  <a:pt x="0" y="182"/>
                  <a:pt x="0" y="242"/>
                  <a:pt x="48" y="313"/>
                </a:cubicBezTo>
                <a:cubicBezTo>
                  <a:pt x="60" y="420"/>
                  <a:pt x="96" y="563"/>
                  <a:pt x="131" y="742"/>
                </a:cubicBezTo>
                <a:cubicBezTo>
                  <a:pt x="227" y="1099"/>
                  <a:pt x="393" y="1563"/>
                  <a:pt x="631" y="2051"/>
                </a:cubicBezTo>
                <a:cubicBezTo>
                  <a:pt x="870" y="2528"/>
                  <a:pt x="1191" y="3040"/>
                  <a:pt x="1596" y="3492"/>
                </a:cubicBezTo>
                <a:cubicBezTo>
                  <a:pt x="1977" y="3956"/>
                  <a:pt x="2453" y="4373"/>
                  <a:pt x="2977" y="4730"/>
                </a:cubicBezTo>
                <a:cubicBezTo>
                  <a:pt x="3501" y="5088"/>
                  <a:pt x="4060" y="5373"/>
                  <a:pt x="4644" y="5564"/>
                </a:cubicBezTo>
                <a:cubicBezTo>
                  <a:pt x="5215" y="5754"/>
                  <a:pt x="5811" y="5861"/>
                  <a:pt x="6346" y="5909"/>
                </a:cubicBezTo>
                <a:cubicBezTo>
                  <a:pt x="6487" y="5915"/>
                  <a:pt x="6626" y="5918"/>
                  <a:pt x="6762" y="5918"/>
                </a:cubicBezTo>
                <a:cubicBezTo>
                  <a:pt x="7134" y="5918"/>
                  <a:pt x="7478" y="5896"/>
                  <a:pt x="7740" y="5861"/>
                </a:cubicBezTo>
                <a:cubicBezTo>
                  <a:pt x="7918" y="5850"/>
                  <a:pt x="8061" y="5814"/>
                  <a:pt x="8168" y="5790"/>
                </a:cubicBezTo>
                <a:cubicBezTo>
                  <a:pt x="8275" y="5754"/>
                  <a:pt x="8335" y="5742"/>
                  <a:pt x="8335" y="5742"/>
                </a:cubicBezTo>
                <a:cubicBezTo>
                  <a:pt x="8335" y="5742"/>
                  <a:pt x="8323" y="5683"/>
                  <a:pt x="8311" y="5576"/>
                </a:cubicBezTo>
                <a:cubicBezTo>
                  <a:pt x="8287" y="5480"/>
                  <a:pt x="8263" y="5326"/>
                  <a:pt x="8216" y="5147"/>
                </a:cubicBezTo>
                <a:cubicBezTo>
                  <a:pt x="8121" y="4790"/>
                  <a:pt x="7966" y="4326"/>
                  <a:pt x="7728" y="3837"/>
                </a:cubicBezTo>
                <a:cubicBezTo>
                  <a:pt x="7489" y="3349"/>
                  <a:pt x="7156" y="2861"/>
                  <a:pt x="6751" y="2397"/>
                </a:cubicBezTo>
                <a:cubicBezTo>
                  <a:pt x="6358" y="1932"/>
                  <a:pt x="5882" y="1516"/>
                  <a:pt x="5358" y="1170"/>
                </a:cubicBezTo>
                <a:cubicBezTo>
                  <a:pt x="4834" y="837"/>
                  <a:pt x="4275" y="551"/>
                  <a:pt x="3691" y="361"/>
                </a:cubicBezTo>
                <a:cubicBezTo>
                  <a:pt x="3132" y="158"/>
                  <a:pt x="2536" y="63"/>
                  <a:pt x="2001" y="16"/>
                </a:cubicBezTo>
                <a:cubicBezTo>
                  <a:pt x="1842" y="5"/>
                  <a:pt x="1689" y="1"/>
                  <a:pt x="15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25"/>
          <p:cNvSpPr/>
          <p:nvPr/>
        </p:nvSpPr>
        <p:spPr>
          <a:xfrm>
            <a:off x="-341423" y="4028373"/>
            <a:ext cx="1327534" cy="893897"/>
          </a:xfrm>
          <a:custGeom>
            <a:rect b="b" l="l" r="r" t="t"/>
            <a:pathLst>
              <a:path extrusionOk="0" h="5115" w="7596">
                <a:moveTo>
                  <a:pt x="107" y="0"/>
                </a:moveTo>
                <a:cubicBezTo>
                  <a:pt x="39" y="0"/>
                  <a:pt x="1" y="97"/>
                  <a:pt x="60" y="146"/>
                </a:cubicBezTo>
                <a:cubicBezTo>
                  <a:pt x="429" y="396"/>
                  <a:pt x="822" y="646"/>
                  <a:pt x="1191" y="908"/>
                </a:cubicBezTo>
                <a:cubicBezTo>
                  <a:pt x="1703" y="1480"/>
                  <a:pt x="2322" y="2349"/>
                  <a:pt x="2238" y="3182"/>
                </a:cubicBezTo>
                <a:cubicBezTo>
                  <a:pt x="2251" y="3225"/>
                  <a:pt x="2301" y="3249"/>
                  <a:pt x="2349" y="3249"/>
                </a:cubicBezTo>
                <a:cubicBezTo>
                  <a:pt x="2393" y="3249"/>
                  <a:pt x="2435" y="3228"/>
                  <a:pt x="2441" y="3182"/>
                </a:cubicBezTo>
                <a:cubicBezTo>
                  <a:pt x="2512" y="2480"/>
                  <a:pt x="2131" y="1766"/>
                  <a:pt x="1679" y="1206"/>
                </a:cubicBezTo>
                <a:lnTo>
                  <a:pt x="1679" y="1206"/>
                </a:lnTo>
                <a:cubicBezTo>
                  <a:pt x="1941" y="1361"/>
                  <a:pt x="2179" y="1527"/>
                  <a:pt x="2429" y="1706"/>
                </a:cubicBezTo>
                <a:cubicBezTo>
                  <a:pt x="3036" y="2337"/>
                  <a:pt x="3703" y="3230"/>
                  <a:pt x="3727" y="4147"/>
                </a:cubicBezTo>
                <a:cubicBezTo>
                  <a:pt x="3727" y="4202"/>
                  <a:pt x="3768" y="4229"/>
                  <a:pt x="3806" y="4229"/>
                </a:cubicBezTo>
                <a:cubicBezTo>
                  <a:pt x="3842" y="4229"/>
                  <a:pt x="3875" y="4205"/>
                  <a:pt x="3870" y="4159"/>
                </a:cubicBezTo>
                <a:cubicBezTo>
                  <a:pt x="3858" y="3409"/>
                  <a:pt x="3441" y="2670"/>
                  <a:pt x="2953" y="2063"/>
                </a:cubicBezTo>
                <a:lnTo>
                  <a:pt x="2953" y="2063"/>
                </a:lnTo>
                <a:cubicBezTo>
                  <a:pt x="3381" y="2349"/>
                  <a:pt x="3798" y="2635"/>
                  <a:pt x="4227" y="2932"/>
                </a:cubicBezTo>
                <a:cubicBezTo>
                  <a:pt x="4691" y="3373"/>
                  <a:pt x="5477" y="4147"/>
                  <a:pt x="5417" y="4873"/>
                </a:cubicBezTo>
                <a:cubicBezTo>
                  <a:pt x="5411" y="4930"/>
                  <a:pt x="5455" y="4957"/>
                  <a:pt x="5498" y="4957"/>
                </a:cubicBezTo>
                <a:cubicBezTo>
                  <a:pt x="5536" y="4957"/>
                  <a:pt x="5572" y="4936"/>
                  <a:pt x="5572" y="4897"/>
                </a:cubicBezTo>
                <a:cubicBezTo>
                  <a:pt x="5608" y="4361"/>
                  <a:pt x="5239" y="3801"/>
                  <a:pt x="4834" y="3349"/>
                </a:cubicBezTo>
                <a:lnTo>
                  <a:pt x="4834" y="3349"/>
                </a:lnTo>
                <a:cubicBezTo>
                  <a:pt x="5703" y="3921"/>
                  <a:pt x="6584" y="4516"/>
                  <a:pt x="7442" y="5099"/>
                </a:cubicBezTo>
                <a:cubicBezTo>
                  <a:pt x="7458" y="5110"/>
                  <a:pt x="7475" y="5114"/>
                  <a:pt x="7489" y="5114"/>
                </a:cubicBezTo>
                <a:cubicBezTo>
                  <a:pt x="7558" y="5114"/>
                  <a:pt x="7595" y="5017"/>
                  <a:pt x="7537" y="4968"/>
                </a:cubicBezTo>
                <a:cubicBezTo>
                  <a:pt x="6668" y="4385"/>
                  <a:pt x="5787" y="3790"/>
                  <a:pt x="4929" y="3206"/>
                </a:cubicBezTo>
                <a:lnTo>
                  <a:pt x="4929" y="3206"/>
                </a:lnTo>
                <a:cubicBezTo>
                  <a:pt x="5276" y="3331"/>
                  <a:pt x="5658" y="3429"/>
                  <a:pt x="6013" y="3429"/>
                </a:cubicBezTo>
                <a:cubicBezTo>
                  <a:pt x="6231" y="3429"/>
                  <a:pt x="6438" y="3392"/>
                  <a:pt x="6620" y="3301"/>
                </a:cubicBezTo>
                <a:cubicBezTo>
                  <a:pt x="6701" y="3261"/>
                  <a:pt x="6661" y="3160"/>
                  <a:pt x="6589" y="3160"/>
                </a:cubicBezTo>
                <a:cubicBezTo>
                  <a:pt x="6577" y="3160"/>
                  <a:pt x="6563" y="3163"/>
                  <a:pt x="6549" y="3170"/>
                </a:cubicBezTo>
                <a:cubicBezTo>
                  <a:pt x="6383" y="3252"/>
                  <a:pt x="6195" y="3285"/>
                  <a:pt x="5998" y="3285"/>
                </a:cubicBezTo>
                <a:cubicBezTo>
                  <a:pt x="5414" y="3285"/>
                  <a:pt x="4743" y="2994"/>
                  <a:pt x="4298" y="2789"/>
                </a:cubicBezTo>
                <a:cubicBezTo>
                  <a:pt x="3870" y="2516"/>
                  <a:pt x="3453" y="2230"/>
                  <a:pt x="3024" y="1932"/>
                </a:cubicBezTo>
                <a:lnTo>
                  <a:pt x="3024" y="1932"/>
                </a:lnTo>
                <a:cubicBezTo>
                  <a:pt x="3455" y="2064"/>
                  <a:pt x="3918" y="2160"/>
                  <a:pt x="4370" y="2160"/>
                </a:cubicBezTo>
                <a:cubicBezTo>
                  <a:pt x="4694" y="2160"/>
                  <a:pt x="5013" y="2111"/>
                  <a:pt x="5310" y="1992"/>
                </a:cubicBezTo>
                <a:cubicBezTo>
                  <a:pt x="5392" y="1961"/>
                  <a:pt x="5360" y="1851"/>
                  <a:pt x="5281" y="1851"/>
                </a:cubicBezTo>
                <a:cubicBezTo>
                  <a:pt x="5268" y="1851"/>
                  <a:pt x="5254" y="1854"/>
                  <a:pt x="5239" y="1861"/>
                </a:cubicBezTo>
                <a:cubicBezTo>
                  <a:pt x="4973" y="1964"/>
                  <a:pt x="4686" y="2007"/>
                  <a:pt x="4392" y="2007"/>
                </a:cubicBezTo>
                <a:cubicBezTo>
                  <a:pt x="3740" y="2007"/>
                  <a:pt x="3055" y="1797"/>
                  <a:pt x="2489" y="1575"/>
                </a:cubicBezTo>
                <a:cubicBezTo>
                  <a:pt x="2238" y="1408"/>
                  <a:pt x="2000" y="1242"/>
                  <a:pt x="1738" y="1063"/>
                </a:cubicBezTo>
                <a:lnTo>
                  <a:pt x="1738" y="1063"/>
                </a:lnTo>
                <a:cubicBezTo>
                  <a:pt x="2099" y="1169"/>
                  <a:pt x="2496" y="1242"/>
                  <a:pt x="2879" y="1242"/>
                </a:cubicBezTo>
                <a:cubicBezTo>
                  <a:pt x="3229" y="1242"/>
                  <a:pt x="3568" y="1181"/>
                  <a:pt x="3858" y="1027"/>
                </a:cubicBezTo>
                <a:cubicBezTo>
                  <a:pt x="3928" y="987"/>
                  <a:pt x="3888" y="871"/>
                  <a:pt x="3824" y="871"/>
                </a:cubicBezTo>
                <a:cubicBezTo>
                  <a:pt x="3812" y="871"/>
                  <a:pt x="3799" y="875"/>
                  <a:pt x="3786" y="884"/>
                </a:cubicBezTo>
                <a:cubicBezTo>
                  <a:pt x="3511" y="1036"/>
                  <a:pt x="3194" y="1094"/>
                  <a:pt x="2867" y="1094"/>
                </a:cubicBezTo>
                <a:cubicBezTo>
                  <a:pt x="2318" y="1094"/>
                  <a:pt x="1741" y="930"/>
                  <a:pt x="1286" y="765"/>
                </a:cubicBezTo>
                <a:cubicBezTo>
                  <a:pt x="905" y="515"/>
                  <a:pt x="524" y="265"/>
                  <a:pt x="155" y="15"/>
                </a:cubicBezTo>
                <a:cubicBezTo>
                  <a:pt x="138" y="5"/>
                  <a:pt x="122" y="0"/>
                  <a:pt x="1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14" name="Google Shape;1314;p25"/>
          <p:cNvGrpSpPr/>
          <p:nvPr/>
        </p:nvGrpSpPr>
        <p:grpSpPr>
          <a:xfrm rot="4018692">
            <a:off x="-555430" y="-399754"/>
            <a:ext cx="1298737" cy="2194955"/>
            <a:chOff x="5672100" y="3729075"/>
            <a:chExt cx="1298675" cy="2194850"/>
          </a:xfrm>
        </p:grpSpPr>
        <p:sp>
          <p:nvSpPr>
            <p:cNvPr id="1315" name="Google Shape;1315;p25"/>
            <p:cNvSpPr/>
            <p:nvPr/>
          </p:nvSpPr>
          <p:spPr>
            <a:xfrm>
              <a:off x="6062525" y="4108500"/>
              <a:ext cx="713775" cy="1815425"/>
            </a:xfrm>
            <a:custGeom>
              <a:rect b="b" l="l" r="r" t="t"/>
              <a:pathLst>
                <a:path extrusionOk="0" h="72617" w="28551">
                  <a:moveTo>
                    <a:pt x="269" y="1"/>
                  </a:moveTo>
                  <a:cubicBezTo>
                    <a:pt x="133" y="1"/>
                    <a:pt x="0" y="187"/>
                    <a:pt x="129" y="264"/>
                  </a:cubicBezTo>
                  <a:cubicBezTo>
                    <a:pt x="3594" y="3243"/>
                    <a:pt x="6512" y="6860"/>
                    <a:pt x="8700" y="10842"/>
                  </a:cubicBezTo>
                  <a:cubicBezTo>
                    <a:pt x="11101" y="15097"/>
                    <a:pt x="12500" y="19717"/>
                    <a:pt x="13381" y="24520"/>
                  </a:cubicBezTo>
                  <a:cubicBezTo>
                    <a:pt x="14323" y="29687"/>
                    <a:pt x="14871" y="34915"/>
                    <a:pt x="16117" y="40022"/>
                  </a:cubicBezTo>
                  <a:cubicBezTo>
                    <a:pt x="17363" y="45189"/>
                    <a:pt x="19156" y="50204"/>
                    <a:pt x="21071" y="55189"/>
                  </a:cubicBezTo>
                  <a:cubicBezTo>
                    <a:pt x="22986" y="60265"/>
                    <a:pt x="25023" y="65372"/>
                    <a:pt x="26998" y="70417"/>
                  </a:cubicBezTo>
                  <a:cubicBezTo>
                    <a:pt x="27242" y="71055"/>
                    <a:pt x="27485" y="71694"/>
                    <a:pt x="27758" y="72362"/>
                  </a:cubicBezTo>
                  <a:cubicBezTo>
                    <a:pt x="27829" y="72540"/>
                    <a:pt x="27974" y="72616"/>
                    <a:pt x="28115" y="72616"/>
                  </a:cubicBezTo>
                  <a:cubicBezTo>
                    <a:pt x="28337" y="72616"/>
                    <a:pt x="28550" y="72428"/>
                    <a:pt x="28457" y="72150"/>
                  </a:cubicBezTo>
                  <a:cubicBezTo>
                    <a:pt x="26482" y="66982"/>
                    <a:pt x="24476" y="61876"/>
                    <a:pt x="22470" y="56709"/>
                  </a:cubicBezTo>
                  <a:cubicBezTo>
                    <a:pt x="20524" y="51724"/>
                    <a:pt x="18670" y="46709"/>
                    <a:pt x="17302" y="41541"/>
                  </a:cubicBezTo>
                  <a:cubicBezTo>
                    <a:pt x="16603" y="38958"/>
                    <a:pt x="16086" y="36344"/>
                    <a:pt x="15630" y="33699"/>
                  </a:cubicBezTo>
                  <a:cubicBezTo>
                    <a:pt x="15205" y="31116"/>
                    <a:pt x="14871" y="28502"/>
                    <a:pt x="14415" y="25888"/>
                  </a:cubicBezTo>
                  <a:cubicBezTo>
                    <a:pt x="13959" y="23274"/>
                    <a:pt x="13412" y="20690"/>
                    <a:pt x="12652" y="18137"/>
                  </a:cubicBezTo>
                  <a:cubicBezTo>
                    <a:pt x="11983" y="15918"/>
                    <a:pt x="11101" y="13851"/>
                    <a:pt x="10007" y="11784"/>
                  </a:cubicBezTo>
                  <a:cubicBezTo>
                    <a:pt x="7880" y="7802"/>
                    <a:pt x="5053" y="4064"/>
                    <a:pt x="1648" y="1115"/>
                  </a:cubicBezTo>
                  <a:cubicBezTo>
                    <a:pt x="1223" y="720"/>
                    <a:pt x="767" y="386"/>
                    <a:pt x="341" y="21"/>
                  </a:cubicBezTo>
                  <a:cubicBezTo>
                    <a:pt x="318" y="7"/>
                    <a:pt x="293" y="1"/>
                    <a:pt x="2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25"/>
            <p:cNvSpPr/>
            <p:nvPr/>
          </p:nvSpPr>
          <p:spPr>
            <a:xfrm>
              <a:off x="5876950" y="4154950"/>
              <a:ext cx="501575" cy="423075"/>
            </a:xfrm>
            <a:custGeom>
              <a:rect b="b" l="l" r="r" t="t"/>
              <a:pathLst>
                <a:path extrusionOk="0" h="16923" w="20063">
                  <a:moveTo>
                    <a:pt x="344" y="1"/>
                  </a:moveTo>
                  <a:cubicBezTo>
                    <a:pt x="169" y="1"/>
                    <a:pt x="0" y="154"/>
                    <a:pt x="105" y="321"/>
                  </a:cubicBezTo>
                  <a:cubicBezTo>
                    <a:pt x="1989" y="3026"/>
                    <a:pt x="4542" y="5154"/>
                    <a:pt x="7217" y="7039"/>
                  </a:cubicBezTo>
                  <a:cubicBezTo>
                    <a:pt x="8585" y="8042"/>
                    <a:pt x="10014" y="8984"/>
                    <a:pt x="11412" y="9957"/>
                  </a:cubicBezTo>
                  <a:cubicBezTo>
                    <a:pt x="12841" y="10929"/>
                    <a:pt x="14148" y="11993"/>
                    <a:pt x="15485" y="13057"/>
                  </a:cubicBezTo>
                  <a:cubicBezTo>
                    <a:pt x="16214" y="13604"/>
                    <a:pt x="16944" y="14212"/>
                    <a:pt x="17613" y="14820"/>
                  </a:cubicBezTo>
                  <a:cubicBezTo>
                    <a:pt x="18008" y="15154"/>
                    <a:pt x="18312" y="15549"/>
                    <a:pt x="18616" y="15914"/>
                  </a:cubicBezTo>
                  <a:cubicBezTo>
                    <a:pt x="18859" y="16309"/>
                    <a:pt x="19163" y="16644"/>
                    <a:pt x="19588" y="16887"/>
                  </a:cubicBezTo>
                  <a:cubicBezTo>
                    <a:pt x="19625" y="16911"/>
                    <a:pt x="19667" y="16922"/>
                    <a:pt x="19710" y="16922"/>
                  </a:cubicBezTo>
                  <a:cubicBezTo>
                    <a:pt x="19879" y="16922"/>
                    <a:pt x="20062" y="16752"/>
                    <a:pt x="20014" y="16583"/>
                  </a:cubicBezTo>
                  <a:cubicBezTo>
                    <a:pt x="19740" y="15762"/>
                    <a:pt x="19072" y="15367"/>
                    <a:pt x="18494" y="14789"/>
                  </a:cubicBezTo>
                  <a:cubicBezTo>
                    <a:pt x="17886" y="14212"/>
                    <a:pt x="17309" y="13634"/>
                    <a:pt x="16670" y="13087"/>
                  </a:cubicBezTo>
                  <a:cubicBezTo>
                    <a:pt x="15424" y="11993"/>
                    <a:pt x="14056" y="11051"/>
                    <a:pt x="12628" y="10169"/>
                  </a:cubicBezTo>
                  <a:cubicBezTo>
                    <a:pt x="9831" y="8315"/>
                    <a:pt x="6913" y="6552"/>
                    <a:pt x="4360" y="4333"/>
                  </a:cubicBezTo>
                  <a:cubicBezTo>
                    <a:pt x="2901" y="3087"/>
                    <a:pt x="1624" y="1689"/>
                    <a:pt x="561" y="108"/>
                  </a:cubicBezTo>
                  <a:cubicBezTo>
                    <a:pt x="504" y="32"/>
                    <a:pt x="423" y="1"/>
                    <a:pt x="34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25"/>
            <p:cNvSpPr/>
            <p:nvPr/>
          </p:nvSpPr>
          <p:spPr>
            <a:xfrm>
              <a:off x="6416800" y="3900075"/>
              <a:ext cx="205200" cy="929525"/>
            </a:xfrm>
            <a:custGeom>
              <a:rect b="b" l="l" r="r" t="t"/>
              <a:pathLst>
                <a:path extrusionOk="0" h="37181" w="8208">
                  <a:moveTo>
                    <a:pt x="5038" y="0"/>
                  </a:moveTo>
                  <a:cubicBezTo>
                    <a:pt x="4948" y="0"/>
                    <a:pt x="4865" y="93"/>
                    <a:pt x="4925" y="212"/>
                  </a:cubicBezTo>
                  <a:cubicBezTo>
                    <a:pt x="7052" y="4923"/>
                    <a:pt x="7539" y="10395"/>
                    <a:pt x="6444" y="15440"/>
                  </a:cubicBezTo>
                  <a:cubicBezTo>
                    <a:pt x="5381" y="20212"/>
                    <a:pt x="2979" y="24498"/>
                    <a:pt x="1399" y="29088"/>
                  </a:cubicBezTo>
                  <a:cubicBezTo>
                    <a:pt x="1004" y="30334"/>
                    <a:pt x="639" y="31550"/>
                    <a:pt x="487" y="32857"/>
                  </a:cubicBezTo>
                  <a:cubicBezTo>
                    <a:pt x="304" y="34225"/>
                    <a:pt x="92" y="35562"/>
                    <a:pt x="0" y="36930"/>
                  </a:cubicBezTo>
                  <a:cubicBezTo>
                    <a:pt x="0" y="37097"/>
                    <a:pt x="122" y="37181"/>
                    <a:pt x="244" y="37181"/>
                  </a:cubicBezTo>
                  <a:cubicBezTo>
                    <a:pt x="365" y="37181"/>
                    <a:pt x="487" y="37097"/>
                    <a:pt x="487" y="36930"/>
                  </a:cubicBezTo>
                  <a:cubicBezTo>
                    <a:pt x="578" y="35653"/>
                    <a:pt x="730" y="34377"/>
                    <a:pt x="1064" y="33191"/>
                  </a:cubicBezTo>
                  <a:cubicBezTo>
                    <a:pt x="1247" y="32614"/>
                    <a:pt x="1490" y="32067"/>
                    <a:pt x="1672" y="31489"/>
                  </a:cubicBezTo>
                  <a:lnTo>
                    <a:pt x="2250" y="29787"/>
                  </a:lnTo>
                  <a:cubicBezTo>
                    <a:pt x="3101" y="27416"/>
                    <a:pt x="4043" y="25136"/>
                    <a:pt x="4955" y="22826"/>
                  </a:cubicBezTo>
                  <a:cubicBezTo>
                    <a:pt x="6779" y="18176"/>
                    <a:pt x="8207" y="13312"/>
                    <a:pt x="7599" y="8267"/>
                  </a:cubicBezTo>
                  <a:cubicBezTo>
                    <a:pt x="7265" y="5410"/>
                    <a:pt x="6444" y="2644"/>
                    <a:pt x="5168" y="90"/>
                  </a:cubicBezTo>
                  <a:cubicBezTo>
                    <a:pt x="5136" y="27"/>
                    <a:pt x="5086" y="0"/>
                    <a:pt x="50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25"/>
            <p:cNvSpPr/>
            <p:nvPr/>
          </p:nvSpPr>
          <p:spPr>
            <a:xfrm>
              <a:off x="5738925" y="4442975"/>
              <a:ext cx="753275" cy="734950"/>
            </a:xfrm>
            <a:custGeom>
              <a:rect b="b" l="l" r="r" t="t"/>
              <a:pathLst>
                <a:path extrusionOk="0" h="29398" w="30131">
                  <a:moveTo>
                    <a:pt x="298" y="1"/>
                  </a:moveTo>
                  <a:cubicBezTo>
                    <a:pt x="156" y="1"/>
                    <a:pt x="0" y="161"/>
                    <a:pt x="63" y="350"/>
                  </a:cubicBezTo>
                  <a:cubicBezTo>
                    <a:pt x="2161" y="4971"/>
                    <a:pt x="5930" y="8466"/>
                    <a:pt x="9881" y="11566"/>
                  </a:cubicBezTo>
                  <a:cubicBezTo>
                    <a:pt x="11918" y="13147"/>
                    <a:pt x="14015" y="14636"/>
                    <a:pt x="16112" y="16187"/>
                  </a:cubicBezTo>
                  <a:cubicBezTo>
                    <a:pt x="18544" y="18010"/>
                    <a:pt x="20854" y="19986"/>
                    <a:pt x="23134" y="21992"/>
                  </a:cubicBezTo>
                  <a:cubicBezTo>
                    <a:pt x="24380" y="23117"/>
                    <a:pt x="25687" y="24181"/>
                    <a:pt x="26903" y="25305"/>
                  </a:cubicBezTo>
                  <a:cubicBezTo>
                    <a:pt x="28058" y="26399"/>
                    <a:pt x="29182" y="27706"/>
                    <a:pt x="29699" y="29257"/>
                  </a:cubicBezTo>
                  <a:cubicBezTo>
                    <a:pt x="29736" y="29354"/>
                    <a:pt x="29816" y="29398"/>
                    <a:pt x="29895" y="29398"/>
                  </a:cubicBezTo>
                  <a:cubicBezTo>
                    <a:pt x="30014" y="29398"/>
                    <a:pt x="30131" y="29299"/>
                    <a:pt x="30094" y="29135"/>
                  </a:cubicBezTo>
                  <a:cubicBezTo>
                    <a:pt x="29243" y="26491"/>
                    <a:pt x="27146" y="24393"/>
                    <a:pt x="25261" y="22509"/>
                  </a:cubicBezTo>
                  <a:cubicBezTo>
                    <a:pt x="23042" y="20290"/>
                    <a:pt x="20580" y="18314"/>
                    <a:pt x="18088" y="16490"/>
                  </a:cubicBezTo>
                  <a:cubicBezTo>
                    <a:pt x="13863" y="13390"/>
                    <a:pt x="9334" y="10655"/>
                    <a:pt x="5535" y="7037"/>
                  </a:cubicBezTo>
                  <a:cubicBezTo>
                    <a:pt x="3437" y="5031"/>
                    <a:pt x="1674" y="2752"/>
                    <a:pt x="458" y="107"/>
                  </a:cubicBezTo>
                  <a:cubicBezTo>
                    <a:pt x="421" y="32"/>
                    <a:pt x="361" y="1"/>
                    <a:pt x="2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25"/>
            <p:cNvSpPr/>
            <p:nvPr/>
          </p:nvSpPr>
          <p:spPr>
            <a:xfrm>
              <a:off x="6548600" y="4466050"/>
              <a:ext cx="315800" cy="924850"/>
            </a:xfrm>
            <a:custGeom>
              <a:rect b="b" l="l" r="r" t="t"/>
              <a:pathLst>
                <a:path extrusionOk="0" h="36994" w="12632">
                  <a:moveTo>
                    <a:pt x="11889" y="1"/>
                  </a:moveTo>
                  <a:cubicBezTo>
                    <a:pt x="11760" y="1"/>
                    <a:pt x="11623" y="103"/>
                    <a:pt x="11659" y="248"/>
                  </a:cubicBezTo>
                  <a:cubicBezTo>
                    <a:pt x="12419" y="5263"/>
                    <a:pt x="11446" y="10400"/>
                    <a:pt x="9288" y="14960"/>
                  </a:cubicBezTo>
                  <a:cubicBezTo>
                    <a:pt x="8194" y="17270"/>
                    <a:pt x="6704" y="19337"/>
                    <a:pt x="5276" y="21434"/>
                  </a:cubicBezTo>
                  <a:cubicBezTo>
                    <a:pt x="3786" y="23562"/>
                    <a:pt x="2571" y="25720"/>
                    <a:pt x="1750" y="28182"/>
                  </a:cubicBezTo>
                  <a:cubicBezTo>
                    <a:pt x="1294" y="29549"/>
                    <a:pt x="990" y="30948"/>
                    <a:pt x="747" y="32407"/>
                  </a:cubicBezTo>
                  <a:cubicBezTo>
                    <a:pt x="473" y="33805"/>
                    <a:pt x="169" y="35264"/>
                    <a:pt x="17" y="36692"/>
                  </a:cubicBezTo>
                  <a:cubicBezTo>
                    <a:pt x="0" y="36882"/>
                    <a:pt x="188" y="36993"/>
                    <a:pt x="360" y="36993"/>
                  </a:cubicBezTo>
                  <a:cubicBezTo>
                    <a:pt x="491" y="36993"/>
                    <a:pt x="612" y="36928"/>
                    <a:pt x="625" y="36784"/>
                  </a:cubicBezTo>
                  <a:cubicBezTo>
                    <a:pt x="808" y="35446"/>
                    <a:pt x="899" y="34109"/>
                    <a:pt x="1203" y="32771"/>
                  </a:cubicBezTo>
                  <a:cubicBezTo>
                    <a:pt x="1476" y="31495"/>
                    <a:pt x="1811" y="30249"/>
                    <a:pt x="2267" y="29033"/>
                  </a:cubicBezTo>
                  <a:cubicBezTo>
                    <a:pt x="3178" y="26510"/>
                    <a:pt x="4546" y="24230"/>
                    <a:pt x="6066" y="22072"/>
                  </a:cubicBezTo>
                  <a:cubicBezTo>
                    <a:pt x="7525" y="19975"/>
                    <a:pt x="9045" y="17878"/>
                    <a:pt x="10169" y="15567"/>
                  </a:cubicBezTo>
                  <a:cubicBezTo>
                    <a:pt x="11233" y="13318"/>
                    <a:pt x="11902" y="10887"/>
                    <a:pt x="12236" y="8425"/>
                  </a:cubicBezTo>
                  <a:cubicBezTo>
                    <a:pt x="12632" y="5689"/>
                    <a:pt x="12540" y="2893"/>
                    <a:pt x="12084" y="157"/>
                  </a:cubicBezTo>
                  <a:cubicBezTo>
                    <a:pt x="12060" y="47"/>
                    <a:pt x="11977" y="1"/>
                    <a:pt x="1188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25"/>
            <p:cNvSpPr/>
            <p:nvPr/>
          </p:nvSpPr>
          <p:spPr>
            <a:xfrm>
              <a:off x="5672100" y="4292150"/>
              <a:ext cx="360975" cy="455225"/>
            </a:xfrm>
            <a:custGeom>
              <a:rect b="b" l="l" r="r" t="t"/>
              <a:pathLst>
                <a:path extrusionOk="0" h="18209" w="14439">
                  <a:moveTo>
                    <a:pt x="1" y="0"/>
                  </a:moveTo>
                  <a:lnTo>
                    <a:pt x="1" y="0"/>
                  </a:lnTo>
                  <a:cubicBezTo>
                    <a:pt x="274" y="2918"/>
                    <a:pt x="669" y="5897"/>
                    <a:pt x="1642" y="8663"/>
                  </a:cubicBezTo>
                  <a:cubicBezTo>
                    <a:pt x="2645" y="11459"/>
                    <a:pt x="4256" y="14104"/>
                    <a:pt x="6688" y="15776"/>
                  </a:cubicBezTo>
                  <a:cubicBezTo>
                    <a:pt x="8929" y="17330"/>
                    <a:pt x="11553" y="18208"/>
                    <a:pt x="14299" y="18208"/>
                  </a:cubicBezTo>
                  <a:cubicBezTo>
                    <a:pt x="14345" y="18208"/>
                    <a:pt x="14392" y="18208"/>
                    <a:pt x="14439" y="18207"/>
                  </a:cubicBezTo>
                  <a:cubicBezTo>
                    <a:pt x="14226" y="15198"/>
                    <a:pt x="13588" y="12827"/>
                    <a:pt x="11794" y="10365"/>
                  </a:cubicBezTo>
                  <a:cubicBezTo>
                    <a:pt x="10244" y="8207"/>
                    <a:pt x="8116" y="6444"/>
                    <a:pt x="5867" y="4985"/>
                  </a:cubicBezTo>
                  <a:cubicBezTo>
                    <a:pt x="3709" y="3557"/>
                    <a:pt x="1277" y="225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25"/>
            <p:cNvSpPr/>
            <p:nvPr/>
          </p:nvSpPr>
          <p:spPr>
            <a:xfrm>
              <a:off x="6451750" y="3729075"/>
              <a:ext cx="234075" cy="462625"/>
            </a:xfrm>
            <a:custGeom>
              <a:rect b="b" l="l" r="r" t="t"/>
              <a:pathLst>
                <a:path extrusionOk="0" h="18505" w="9363">
                  <a:moveTo>
                    <a:pt x="548" y="0"/>
                  </a:moveTo>
                  <a:cubicBezTo>
                    <a:pt x="1034" y="2310"/>
                    <a:pt x="700" y="4742"/>
                    <a:pt x="426" y="7082"/>
                  </a:cubicBezTo>
                  <a:cubicBezTo>
                    <a:pt x="153" y="9453"/>
                    <a:pt x="1" y="11915"/>
                    <a:pt x="821" y="14165"/>
                  </a:cubicBezTo>
                  <a:cubicBezTo>
                    <a:pt x="1490" y="16110"/>
                    <a:pt x="2919" y="17478"/>
                    <a:pt x="4773" y="18238"/>
                  </a:cubicBezTo>
                  <a:cubicBezTo>
                    <a:pt x="5250" y="18419"/>
                    <a:pt x="5651" y="18505"/>
                    <a:pt x="5992" y="18505"/>
                  </a:cubicBezTo>
                  <a:cubicBezTo>
                    <a:pt x="7086" y="18505"/>
                    <a:pt x="7584" y="17622"/>
                    <a:pt x="8116" y="16140"/>
                  </a:cubicBezTo>
                  <a:cubicBezTo>
                    <a:pt x="9363" y="12645"/>
                    <a:pt x="8907" y="8511"/>
                    <a:pt x="6809" y="5411"/>
                  </a:cubicBezTo>
                  <a:cubicBezTo>
                    <a:pt x="5259" y="3101"/>
                    <a:pt x="2949" y="1429"/>
                    <a:pt x="5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25"/>
            <p:cNvSpPr/>
            <p:nvPr/>
          </p:nvSpPr>
          <p:spPr>
            <a:xfrm>
              <a:off x="5761775" y="3991225"/>
              <a:ext cx="338175" cy="354125"/>
            </a:xfrm>
            <a:custGeom>
              <a:rect b="b" l="l" r="r" t="t"/>
              <a:pathLst>
                <a:path extrusionOk="0" h="14165" w="13527">
                  <a:moveTo>
                    <a:pt x="0" y="1"/>
                  </a:moveTo>
                  <a:cubicBezTo>
                    <a:pt x="456" y="2280"/>
                    <a:pt x="882" y="4560"/>
                    <a:pt x="1733" y="6718"/>
                  </a:cubicBezTo>
                  <a:cubicBezTo>
                    <a:pt x="2614" y="8876"/>
                    <a:pt x="3921" y="10882"/>
                    <a:pt x="5776" y="12250"/>
                  </a:cubicBezTo>
                  <a:cubicBezTo>
                    <a:pt x="6851" y="13037"/>
                    <a:pt x="9037" y="14164"/>
                    <a:pt x="10671" y="14164"/>
                  </a:cubicBezTo>
                  <a:cubicBezTo>
                    <a:pt x="10930" y="14164"/>
                    <a:pt x="11174" y="14136"/>
                    <a:pt x="11399" y="14074"/>
                  </a:cubicBezTo>
                  <a:cubicBezTo>
                    <a:pt x="13526" y="13344"/>
                    <a:pt x="12067" y="10305"/>
                    <a:pt x="11216" y="8998"/>
                  </a:cubicBezTo>
                  <a:cubicBezTo>
                    <a:pt x="10335" y="7630"/>
                    <a:pt x="9119" y="6505"/>
                    <a:pt x="7873" y="5502"/>
                  </a:cubicBezTo>
                  <a:cubicBezTo>
                    <a:pt x="5411" y="3435"/>
                    <a:pt x="2766" y="158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25"/>
            <p:cNvSpPr/>
            <p:nvPr/>
          </p:nvSpPr>
          <p:spPr>
            <a:xfrm>
              <a:off x="5951750" y="3965400"/>
              <a:ext cx="228250" cy="231375"/>
            </a:xfrm>
            <a:custGeom>
              <a:rect b="b" l="l" r="r" t="t"/>
              <a:pathLst>
                <a:path extrusionOk="0" h="9255" w="9130">
                  <a:moveTo>
                    <a:pt x="0" y="0"/>
                  </a:moveTo>
                  <a:lnTo>
                    <a:pt x="0" y="0"/>
                  </a:lnTo>
                  <a:cubicBezTo>
                    <a:pt x="1247" y="1672"/>
                    <a:pt x="1520" y="3860"/>
                    <a:pt x="2554" y="5684"/>
                  </a:cubicBezTo>
                  <a:cubicBezTo>
                    <a:pt x="3405" y="7204"/>
                    <a:pt x="5168" y="8997"/>
                    <a:pt x="6931" y="9210"/>
                  </a:cubicBezTo>
                  <a:cubicBezTo>
                    <a:pt x="7105" y="9240"/>
                    <a:pt x="7266" y="9255"/>
                    <a:pt x="7414" y="9255"/>
                  </a:cubicBezTo>
                  <a:cubicBezTo>
                    <a:pt x="9050" y="9255"/>
                    <a:pt x="9129" y="7508"/>
                    <a:pt x="8238" y="6171"/>
                  </a:cubicBezTo>
                  <a:cubicBezTo>
                    <a:pt x="7660" y="5350"/>
                    <a:pt x="6870" y="4742"/>
                    <a:pt x="6049" y="4134"/>
                  </a:cubicBezTo>
                  <a:cubicBezTo>
                    <a:pt x="4073" y="2705"/>
                    <a:pt x="2037" y="1338"/>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25"/>
            <p:cNvSpPr/>
            <p:nvPr/>
          </p:nvSpPr>
          <p:spPr>
            <a:xfrm>
              <a:off x="6704800" y="4217675"/>
              <a:ext cx="265975" cy="554650"/>
            </a:xfrm>
            <a:custGeom>
              <a:rect b="b" l="l" r="r" t="t"/>
              <a:pathLst>
                <a:path extrusionOk="0" h="22186" w="10639">
                  <a:moveTo>
                    <a:pt x="5137" y="1"/>
                  </a:moveTo>
                  <a:cubicBezTo>
                    <a:pt x="4225" y="3405"/>
                    <a:pt x="3070" y="6748"/>
                    <a:pt x="1763" y="9970"/>
                  </a:cubicBezTo>
                  <a:cubicBezTo>
                    <a:pt x="912" y="11976"/>
                    <a:pt x="0" y="14043"/>
                    <a:pt x="92" y="16201"/>
                  </a:cubicBezTo>
                  <a:cubicBezTo>
                    <a:pt x="208" y="18810"/>
                    <a:pt x="2323" y="22186"/>
                    <a:pt x="4810" y="22186"/>
                  </a:cubicBezTo>
                  <a:cubicBezTo>
                    <a:pt x="5569" y="22186"/>
                    <a:pt x="6362" y="21872"/>
                    <a:pt x="7143" y="21126"/>
                  </a:cubicBezTo>
                  <a:cubicBezTo>
                    <a:pt x="9970" y="18511"/>
                    <a:pt x="10639" y="14226"/>
                    <a:pt x="9879" y="10457"/>
                  </a:cubicBezTo>
                  <a:cubicBezTo>
                    <a:pt x="9119" y="6688"/>
                    <a:pt x="7113" y="3314"/>
                    <a:pt x="51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5" name="Google Shape;1325;p25"/>
          <p:cNvSpPr/>
          <p:nvPr/>
        </p:nvSpPr>
        <p:spPr>
          <a:xfrm rot="-5400000">
            <a:off x="7041600" y="18406"/>
            <a:ext cx="2210158" cy="2085252"/>
          </a:xfrm>
          <a:custGeom>
            <a:rect b="b" l="l" r="r" t="t"/>
            <a:pathLst>
              <a:path extrusionOk="0" h="14324" w="15182">
                <a:moveTo>
                  <a:pt x="15181" y="1"/>
                </a:moveTo>
                <a:cubicBezTo>
                  <a:pt x="13753" y="96"/>
                  <a:pt x="12336" y="358"/>
                  <a:pt x="11133" y="1155"/>
                </a:cubicBezTo>
                <a:cubicBezTo>
                  <a:pt x="9645" y="2156"/>
                  <a:pt x="9169" y="3775"/>
                  <a:pt x="8823" y="5465"/>
                </a:cubicBezTo>
                <a:cubicBezTo>
                  <a:pt x="8490" y="7132"/>
                  <a:pt x="8061" y="8990"/>
                  <a:pt x="6371" y="9776"/>
                </a:cubicBezTo>
                <a:cubicBezTo>
                  <a:pt x="4859" y="10490"/>
                  <a:pt x="3037" y="10276"/>
                  <a:pt x="1584" y="11169"/>
                </a:cubicBezTo>
                <a:cubicBezTo>
                  <a:pt x="394" y="11907"/>
                  <a:pt x="37" y="13085"/>
                  <a:pt x="1" y="14324"/>
                </a:cubicBezTo>
                <a:lnTo>
                  <a:pt x="15181" y="14324"/>
                </a:lnTo>
                <a:lnTo>
                  <a:pt x="1518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26" name="Google Shape;1326;p25"/>
          <p:cNvGrpSpPr/>
          <p:nvPr/>
        </p:nvGrpSpPr>
        <p:grpSpPr>
          <a:xfrm>
            <a:off x="7853986" y="43703"/>
            <a:ext cx="933422" cy="839516"/>
            <a:chOff x="7067261" y="710528"/>
            <a:chExt cx="933422" cy="839516"/>
          </a:xfrm>
        </p:grpSpPr>
        <p:sp>
          <p:nvSpPr>
            <p:cNvPr id="1327" name="Google Shape;1327;p25"/>
            <p:cNvSpPr/>
            <p:nvPr/>
          </p:nvSpPr>
          <p:spPr>
            <a:xfrm>
              <a:off x="7134374" y="1210232"/>
              <a:ext cx="34817" cy="53120"/>
            </a:xfrm>
            <a:custGeom>
              <a:rect b="b" l="l" r="r" t="t"/>
              <a:pathLst>
                <a:path extrusionOk="0" h="801" w="525">
                  <a:moveTo>
                    <a:pt x="212" y="0"/>
                  </a:moveTo>
                  <a:cubicBezTo>
                    <a:pt x="108" y="0"/>
                    <a:pt x="1" y="94"/>
                    <a:pt x="37" y="230"/>
                  </a:cubicBezTo>
                  <a:cubicBezTo>
                    <a:pt x="72" y="373"/>
                    <a:pt x="108" y="528"/>
                    <a:pt x="156" y="671"/>
                  </a:cubicBezTo>
                  <a:cubicBezTo>
                    <a:pt x="180" y="762"/>
                    <a:pt x="248" y="801"/>
                    <a:pt x="317" y="801"/>
                  </a:cubicBezTo>
                  <a:cubicBezTo>
                    <a:pt x="420" y="801"/>
                    <a:pt x="525" y="715"/>
                    <a:pt x="489" y="587"/>
                  </a:cubicBezTo>
                  <a:cubicBezTo>
                    <a:pt x="453" y="432"/>
                    <a:pt x="418" y="290"/>
                    <a:pt x="370" y="135"/>
                  </a:cubicBezTo>
                  <a:cubicBezTo>
                    <a:pt x="346" y="40"/>
                    <a:pt x="280" y="0"/>
                    <a:pt x="2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25"/>
            <p:cNvSpPr/>
            <p:nvPr/>
          </p:nvSpPr>
          <p:spPr>
            <a:xfrm>
              <a:off x="7216675" y="1192724"/>
              <a:ext cx="34618" cy="55906"/>
            </a:xfrm>
            <a:custGeom>
              <a:rect b="b" l="l" r="r" t="t"/>
              <a:pathLst>
                <a:path extrusionOk="0" h="843" w="522">
                  <a:moveTo>
                    <a:pt x="214" y="1"/>
                  </a:moveTo>
                  <a:cubicBezTo>
                    <a:pt x="111" y="1"/>
                    <a:pt x="1" y="85"/>
                    <a:pt x="22" y="220"/>
                  </a:cubicBezTo>
                  <a:cubicBezTo>
                    <a:pt x="70" y="387"/>
                    <a:pt x="105" y="554"/>
                    <a:pt x="141" y="708"/>
                  </a:cubicBezTo>
                  <a:cubicBezTo>
                    <a:pt x="161" y="801"/>
                    <a:pt x="232" y="842"/>
                    <a:pt x="306" y="842"/>
                  </a:cubicBezTo>
                  <a:cubicBezTo>
                    <a:pt x="412" y="842"/>
                    <a:pt x="521" y="758"/>
                    <a:pt x="486" y="625"/>
                  </a:cubicBezTo>
                  <a:cubicBezTo>
                    <a:pt x="439" y="458"/>
                    <a:pt x="415" y="292"/>
                    <a:pt x="367" y="125"/>
                  </a:cubicBezTo>
                  <a:cubicBezTo>
                    <a:pt x="348" y="39"/>
                    <a:pt x="283" y="1"/>
                    <a:pt x="2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25"/>
            <p:cNvSpPr/>
            <p:nvPr/>
          </p:nvSpPr>
          <p:spPr>
            <a:xfrm>
              <a:off x="7276957" y="1172431"/>
              <a:ext cx="44831" cy="51860"/>
            </a:xfrm>
            <a:custGeom>
              <a:rect b="b" l="l" r="r" t="t"/>
              <a:pathLst>
                <a:path extrusionOk="0" h="782" w="676">
                  <a:moveTo>
                    <a:pt x="242" y="1"/>
                  </a:moveTo>
                  <a:cubicBezTo>
                    <a:pt x="123" y="1"/>
                    <a:pt x="1" y="130"/>
                    <a:pt x="65" y="276"/>
                  </a:cubicBezTo>
                  <a:cubicBezTo>
                    <a:pt x="149" y="407"/>
                    <a:pt x="220" y="562"/>
                    <a:pt x="292" y="693"/>
                  </a:cubicBezTo>
                  <a:cubicBezTo>
                    <a:pt x="325" y="756"/>
                    <a:pt x="378" y="782"/>
                    <a:pt x="432" y="782"/>
                  </a:cubicBezTo>
                  <a:cubicBezTo>
                    <a:pt x="551" y="782"/>
                    <a:pt x="675" y="654"/>
                    <a:pt x="601" y="514"/>
                  </a:cubicBezTo>
                  <a:cubicBezTo>
                    <a:pt x="530" y="383"/>
                    <a:pt x="458" y="229"/>
                    <a:pt x="387" y="98"/>
                  </a:cubicBezTo>
                  <a:cubicBezTo>
                    <a:pt x="353" y="29"/>
                    <a:pt x="298" y="1"/>
                    <a:pt x="2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25"/>
            <p:cNvSpPr/>
            <p:nvPr/>
          </p:nvSpPr>
          <p:spPr>
            <a:xfrm>
              <a:off x="7355478" y="1137415"/>
              <a:ext cx="47417" cy="51197"/>
            </a:xfrm>
            <a:custGeom>
              <a:rect b="b" l="l" r="r" t="t"/>
              <a:pathLst>
                <a:path extrusionOk="0" h="772" w="715">
                  <a:moveTo>
                    <a:pt x="202" y="1"/>
                  </a:moveTo>
                  <a:cubicBezTo>
                    <a:pt x="173" y="1"/>
                    <a:pt x="144" y="10"/>
                    <a:pt x="120" y="30"/>
                  </a:cubicBezTo>
                  <a:cubicBezTo>
                    <a:pt x="48" y="78"/>
                    <a:pt x="1" y="197"/>
                    <a:pt x="60" y="268"/>
                  </a:cubicBezTo>
                  <a:cubicBezTo>
                    <a:pt x="167" y="399"/>
                    <a:pt x="251" y="542"/>
                    <a:pt x="358" y="685"/>
                  </a:cubicBezTo>
                  <a:cubicBezTo>
                    <a:pt x="398" y="734"/>
                    <a:pt x="461" y="772"/>
                    <a:pt x="520" y="772"/>
                  </a:cubicBezTo>
                  <a:cubicBezTo>
                    <a:pt x="547" y="772"/>
                    <a:pt x="573" y="764"/>
                    <a:pt x="596" y="745"/>
                  </a:cubicBezTo>
                  <a:cubicBezTo>
                    <a:pt x="667" y="697"/>
                    <a:pt x="715" y="578"/>
                    <a:pt x="655" y="507"/>
                  </a:cubicBezTo>
                  <a:cubicBezTo>
                    <a:pt x="548" y="364"/>
                    <a:pt x="465" y="221"/>
                    <a:pt x="358" y="90"/>
                  </a:cubicBezTo>
                  <a:cubicBezTo>
                    <a:pt x="319" y="35"/>
                    <a:pt x="259" y="1"/>
                    <a:pt x="2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25"/>
            <p:cNvSpPr/>
            <p:nvPr/>
          </p:nvSpPr>
          <p:spPr>
            <a:xfrm>
              <a:off x="7418678" y="1090329"/>
              <a:ext cx="49804" cy="48412"/>
            </a:xfrm>
            <a:custGeom>
              <a:rect b="b" l="l" r="r" t="t"/>
              <a:pathLst>
                <a:path extrusionOk="0" h="730" w="751">
                  <a:moveTo>
                    <a:pt x="209" y="1"/>
                  </a:moveTo>
                  <a:cubicBezTo>
                    <a:pt x="157" y="1"/>
                    <a:pt x="103" y="19"/>
                    <a:pt x="72" y="50"/>
                  </a:cubicBezTo>
                  <a:cubicBezTo>
                    <a:pt x="0" y="133"/>
                    <a:pt x="12" y="228"/>
                    <a:pt x="72" y="312"/>
                  </a:cubicBezTo>
                  <a:cubicBezTo>
                    <a:pt x="191" y="431"/>
                    <a:pt x="298" y="562"/>
                    <a:pt x="417" y="681"/>
                  </a:cubicBezTo>
                  <a:cubicBezTo>
                    <a:pt x="445" y="715"/>
                    <a:pt x="490" y="730"/>
                    <a:pt x="535" y="730"/>
                  </a:cubicBezTo>
                  <a:cubicBezTo>
                    <a:pt x="585" y="730"/>
                    <a:pt x="636" y="712"/>
                    <a:pt x="667" y="681"/>
                  </a:cubicBezTo>
                  <a:cubicBezTo>
                    <a:pt x="750" y="609"/>
                    <a:pt x="726" y="502"/>
                    <a:pt x="667" y="431"/>
                  </a:cubicBezTo>
                  <a:cubicBezTo>
                    <a:pt x="548" y="312"/>
                    <a:pt x="453" y="169"/>
                    <a:pt x="334" y="50"/>
                  </a:cubicBezTo>
                  <a:cubicBezTo>
                    <a:pt x="305" y="16"/>
                    <a:pt x="258" y="1"/>
                    <a:pt x="2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25"/>
            <p:cNvSpPr/>
            <p:nvPr/>
          </p:nvSpPr>
          <p:spPr>
            <a:xfrm>
              <a:off x="7461321" y="1022420"/>
              <a:ext cx="54513" cy="43372"/>
            </a:xfrm>
            <a:custGeom>
              <a:rect b="b" l="l" r="r" t="t"/>
              <a:pathLst>
                <a:path extrusionOk="0" h="654" w="822">
                  <a:moveTo>
                    <a:pt x="203" y="1"/>
                  </a:moveTo>
                  <a:cubicBezTo>
                    <a:pt x="153" y="1"/>
                    <a:pt x="103" y="19"/>
                    <a:pt x="72" y="50"/>
                  </a:cubicBezTo>
                  <a:cubicBezTo>
                    <a:pt x="0" y="121"/>
                    <a:pt x="12" y="228"/>
                    <a:pt x="72" y="300"/>
                  </a:cubicBezTo>
                  <a:cubicBezTo>
                    <a:pt x="202" y="467"/>
                    <a:pt x="369" y="574"/>
                    <a:pt x="560" y="645"/>
                  </a:cubicBezTo>
                  <a:cubicBezTo>
                    <a:pt x="575" y="651"/>
                    <a:pt x="591" y="654"/>
                    <a:pt x="607" y="654"/>
                  </a:cubicBezTo>
                  <a:cubicBezTo>
                    <a:pt x="688" y="654"/>
                    <a:pt x="766" y="586"/>
                    <a:pt x="786" y="526"/>
                  </a:cubicBezTo>
                  <a:cubicBezTo>
                    <a:pt x="822" y="419"/>
                    <a:pt x="762" y="347"/>
                    <a:pt x="667" y="300"/>
                  </a:cubicBezTo>
                  <a:cubicBezTo>
                    <a:pt x="536" y="264"/>
                    <a:pt x="429" y="157"/>
                    <a:pt x="322" y="50"/>
                  </a:cubicBezTo>
                  <a:cubicBezTo>
                    <a:pt x="293" y="16"/>
                    <a:pt x="248" y="1"/>
                    <a:pt x="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25"/>
            <p:cNvSpPr/>
            <p:nvPr/>
          </p:nvSpPr>
          <p:spPr>
            <a:xfrm>
              <a:off x="7488909" y="954179"/>
              <a:ext cx="45096" cy="32893"/>
            </a:xfrm>
            <a:custGeom>
              <a:rect b="b" l="l" r="r" t="t"/>
              <a:pathLst>
                <a:path extrusionOk="0" h="496" w="680">
                  <a:moveTo>
                    <a:pt x="187" y="0"/>
                  </a:moveTo>
                  <a:cubicBezTo>
                    <a:pt x="126" y="0"/>
                    <a:pt x="72" y="24"/>
                    <a:pt x="48" y="79"/>
                  </a:cubicBezTo>
                  <a:cubicBezTo>
                    <a:pt x="1" y="138"/>
                    <a:pt x="25" y="281"/>
                    <a:pt x="108" y="317"/>
                  </a:cubicBezTo>
                  <a:cubicBezTo>
                    <a:pt x="203" y="364"/>
                    <a:pt x="298" y="424"/>
                    <a:pt x="406" y="472"/>
                  </a:cubicBezTo>
                  <a:cubicBezTo>
                    <a:pt x="434" y="488"/>
                    <a:pt x="466" y="496"/>
                    <a:pt x="496" y="496"/>
                  </a:cubicBezTo>
                  <a:cubicBezTo>
                    <a:pt x="555" y="496"/>
                    <a:pt x="612" y="467"/>
                    <a:pt x="644" y="412"/>
                  </a:cubicBezTo>
                  <a:cubicBezTo>
                    <a:pt x="679" y="341"/>
                    <a:pt x="668" y="198"/>
                    <a:pt x="584" y="174"/>
                  </a:cubicBezTo>
                  <a:cubicBezTo>
                    <a:pt x="477" y="126"/>
                    <a:pt x="382" y="67"/>
                    <a:pt x="287" y="19"/>
                  </a:cubicBezTo>
                  <a:cubicBezTo>
                    <a:pt x="254" y="7"/>
                    <a:pt x="219" y="0"/>
                    <a:pt x="1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25"/>
            <p:cNvSpPr/>
            <p:nvPr/>
          </p:nvSpPr>
          <p:spPr>
            <a:xfrm>
              <a:off x="7498392" y="881362"/>
              <a:ext cx="59288" cy="36541"/>
            </a:xfrm>
            <a:custGeom>
              <a:rect b="b" l="l" r="r" t="t"/>
              <a:pathLst>
                <a:path extrusionOk="0" h="551" w="894">
                  <a:moveTo>
                    <a:pt x="210" y="0"/>
                  </a:moveTo>
                  <a:cubicBezTo>
                    <a:pt x="131" y="0"/>
                    <a:pt x="56" y="61"/>
                    <a:pt x="36" y="129"/>
                  </a:cubicBezTo>
                  <a:cubicBezTo>
                    <a:pt x="1" y="224"/>
                    <a:pt x="60" y="319"/>
                    <a:pt x="155" y="343"/>
                  </a:cubicBezTo>
                  <a:cubicBezTo>
                    <a:pt x="322" y="403"/>
                    <a:pt x="477" y="462"/>
                    <a:pt x="644" y="546"/>
                  </a:cubicBezTo>
                  <a:cubicBezTo>
                    <a:pt x="656" y="549"/>
                    <a:pt x="669" y="550"/>
                    <a:pt x="682" y="550"/>
                  </a:cubicBezTo>
                  <a:cubicBezTo>
                    <a:pt x="763" y="550"/>
                    <a:pt x="839" y="488"/>
                    <a:pt x="870" y="427"/>
                  </a:cubicBezTo>
                  <a:cubicBezTo>
                    <a:pt x="894" y="319"/>
                    <a:pt x="834" y="248"/>
                    <a:pt x="751" y="200"/>
                  </a:cubicBezTo>
                  <a:cubicBezTo>
                    <a:pt x="584" y="141"/>
                    <a:pt x="417" y="81"/>
                    <a:pt x="263" y="10"/>
                  </a:cubicBezTo>
                  <a:cubicBezTo>
                    <a:pt x="245" y="3"/>
                    <a:pt x="228" y="0"/>
                    <a:pt x="2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25"/>
            <p:cNvSpPr/>
            <p:nvPr/>
          </p:nvSpPr>
          <p:spPr>
            <a:xfrm>
              <a:off x="7137558" y="1314682"/>
              <a:ext cx="27721" cy="51396"/>
            </a:xfrm>
            <a:custGeom>
              <a:rect b="b" l="l" r="r" t="t"/>
              <a:pathLst>
                <a:path extrusionOk="0" h="775" w="418">
                  <a:moveTo>
                    <a:pt x="227" y="0"/>
                  </a:moveTo>
                  <a:cubicBezTo>
                    <a:pt x="120" y="0"/>
                    <a:pt x="48" y="72"/>
                    <a:pt x="48" y="179"/>
                  </a:cubicBezTo>
                  <a:cubicBezTo>
                    <a:pt x="24" y="322"/>
                    <a:pt x="12" y="465"/>
                    <a:pt x="12" y="596"/>
                  </a:cubicBezTo>
                  <a:cubicBezTo>
                    <a:pt x="1" y="691"/>
                    <a:pt x="108" y="774"/>
                    <a:pt x="191" y="774"/>
                  </a:cubicBezTo>
                  <a:cubicBezTo>
                    <a:pt x="298" y="774"/>
                    <a:pt x="358" y="691"/>
                    <a:pt x="370" y="596"/>
                  </a:cubicBezTo>
                  <a:cubicBezTo>
                    <a:pt x="382" y="465"/>
                    <a:pt x="405" y="322"/>
                    <a:pt x="405" y="179"/>
                  </a:cubicBezTo>
                  <a:cubicBezTo>
                    <a:pt x="417" y="96"/>
                    <a:pt x="310" y="0"/>
                    <a:pt x="2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25"/>
            <p:cNvSpPr/>
            <p:nvPr/>
          </p:nvSpPr>
          <p:spPr>
            <a:xfrm>
              <a:off x="7198371" y="1317468"/>
              <a:ext cx="38729" cy="48478"/>
            </a:xfrm>
            <a:custGeom>
              <a:rect b="b" l="l" r="r" t="t"/>
              <a:pathLst>
                <a:path extrusionOk="0" h="731" w="584">
                  <a:moveTo>
                    <a:pt x="220" y="0"/>
                  </a:moveTo>
                  <a:cubicBezTo>
                    <a:pt x="203" y="0"/>
                    <a:pt x="185" y="2"/>
                    <a:pt x="167" y="6"/>
                  </a:cubicBezTo>
                  <a:cubicBezTo>
                    <a:pt x="84" y="18"/>
                    <a:pt x="0" y="137"/>
                    <a:pt x="48" y="232"/>
                  </a:cubicBezTo>
                  <a:cubicBezTo>
                    <a:pt x="96" y="351"/>
                    <a:pt x="155" y="482"/>
                    <a:pt x="203" y="601"/>
                  </a:cubicBezTo>
                  <a:cubicBezTo>
                    <a:pt x="222" y="678"/>
                    <a:pt x="287" y="731"/>
                    <a:pt x="360" y="731"/>
                  </a:cubicBezTo>
                  <a:cubicBezTo>
                    <a:pt x="379" y="731"/>
                    <a:pt x="398" y="728"/>
                    <a:pt x="417" y="720"/>
                  </a:cubicBezTo>
                  <a:cubicBezTo>
                    <a:pt x="512" y="697"/>
                    <a:pt x="584" y="590"/>
                    <a:pt x="536" y="494"/>
                  </a:cubicBezTo>
                  <a:cubicBezTo>
                    <a:pt x="500" y="375"/>
                    <a:pt x="441" y="244"/>
                    <a:pt x="393" y="125"/>
                  </a:cubicBezTo>
                  <a:cubicBezTo>
                    <a:pt x="364" y="46"/>
                    <a:pt x="301" y="0"/>
                    <a:pt x="2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25"/>
            <p:cNvSpPr/>
            <p:nvPr/>
          </p:nvSpPr>
          <p:spPr>
            <a:xfrm>
              <a:off x="7259184" y="1301684"/>
              <a:ext cx="37138" cy="48478"/>
            </a:xfrm>
            <a:custGeom>
              <a:rect b="b" l="l" r="r" t="t"/>
              <a:pathLst>
                <a:path extrusionOk="0" h="731" w="560">
                  <a:moveTo>
                    <a:pt x="190" y="1"/>
                  </a:moveTo>
                  <a:cubicBezTo>
                    <a:pt x="175" y="1"/>
                    <a:pt x="159" y="2"/>
                    <a:pt x="143" y="6"/>
                  </a:cubicBezTo>
                  <a:cubicBezTo>
                    <a:pt x="72" y="42"/>
                    <a:pt x="0" y="137"/>
                    <a:pt x="24" y="232"/>
                  </a:cubicBezTo>
                  <a:cubicBezTo>
                    <a:pt x="72" y="351"/>
                    <a:pt x="131" y="482"/>
                    <a:pt x="179" y="601"/>
                  </a:cubicBezTo>
                  <a:cubicBezTo>
                    <a:pt x="198" y="677"/>
                    <a:pt x="262" y="731"/>
                    <a:pt x="336" y="731"/>
                  </a:cubicBezTo>
                  <a:cubicBezTo>
                    <a:pt x="355" y="731"/>
                    <a:pt x="374" y="727"/>
                    <a:pt x="393" y="720"/>
                  </a:cubicBezTo>
                  <a:cubicBezTo>
                    <a:pt x="488" y="697"/>
                    <a:pt x="560" y="589"/>
                    <a:pt x="512" y="494"/>
                  </a:cubicBezTo>
                  <a:cubicBezTo>
                    <a:pt x="476" y="375"/>
                    <a:pt x="417" y="244"/>
                    <a:pt x="369" y="125"/>
                  </a:cubicBezTo>
                  <a:cubicBezTo>
                    <a:pt x="339" y="54"/>
                    <a:pt x="274" y="1"/>
                    <a:pt x="1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25"/>
            <p:cNvSpPr/>
            <p:nvPr/>
          </p:nvSpPr>
          <p:spPr>
            <a:xfrm>
              <a:off x="7331006" y="1276881"/>
              <a:ext cx="41117" cy="53585"/>
            </a:xfrm>
            <a:custGeom>
              <a:rect b="b" l="l" r="r" t="t"/>
              <a:pathLst>
                <a:path extrusionOk="0" h="808" w="620">
                  <a:moveTo>
                    <a:pt x="224" y="0"/>
                  </a:moveTo>
                  <a:cubicBezTo>
                    <a:pt x="205" y="0"/>
                    <a:pt x="186" y="4"/>
                    <a:pt x="167" y="11"/>
                  </a:cubicBezTo>
                  <a:cubicBezTo>
                    <a:pt x="72" y="35"/>
                    <a:pt x="1" y="142"/>
                    <a:pt x="48" y="237"/>
                  </a:cubicBezTo>
                  <a:cubicBezTo>
                    <a:pt x="108" y="380"/>
                    <a:pt x="167" y="535"/>
                    <a:pt x="239" y="678"/>
                  </a:cubicBezTo>
                  <a:cubicBezTo>
                    <a:pt x="258" y="754"/>
                    <a:pt x="322" y="807"/>
                    <a:pt x="402" y="807"/>
                  </a:cubicBezTo>
                  <a:cubicBezTo>
                    <a:pt x="422" y="807"/>
                    <a:pt x="443" y="804"/>
                    <a:pt x="465" y="797"/>
                  </a:cubicBezTo>
                  <a:cubicBezTo>
                    <a:pt x="548" y="773"/>
                    <a:pt x="620" y="666"/>
                    <a:pt x="584" y="570"/>
                  </a:cubicBezTo>
                  <a:cubicBezTo>
                    <a:pt x="524" y="428"/>
                    <a:pt x="465" y="273"/>
                    <a:pt x="382" y="130"/>
                  </a:cubicBezTo>
                  <a:cubicBezTo>
                    <a:pt x="362" y="54"/>
                    <a:pt x="298" y="0"/>
                    <a:pt x="2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25"/>
            <p:cNvSpPr/>
            <p:nvPr/>
          </p:nvSpPr>
          <p:spPr>
            <a:xfrm>
              <a:off x="7396661" y="1262623"/>
              <a:ext cx="45958" cy="51529"/>
            </a:xfrm>
            <a:custGeom>
              <a:rect b="b" l="l" r="r" t="t"/>
              <a:pathLst>
                <a:path extrusionOk="0" h="777" w="693">
                  <a:moveTo>
                    <a:pt x="242" y="0"/>
                  </a:moveTo>
                  <a:cubicBezTo>
                    <a:pt x="120" y="0"/>
                    <a:pt x="0" y="131"/>
                    <a:pt x="82" y="262"/>
                  </a:cubicBezTo>
                  <a:cubicBezTo>
                    <a:pt x="154" y="404"/>
                    <a:pt x="225" y="535"/>
                    <a:pt x="308" y="690"/>
                  </a:cubicBezTo>
                  <a:cubicBezTo>
                    <a:pt x="337" y="752"/>
                    <a:pt x="387" y="777"/>
                    <a:pt x="439" y="777"/>
                  </a:cubicBezTo>
                  <a:cubicBezTo>
                    <a:pt x="559" y="777"/>
                    <a:pt x="692" y="644"/>
                    <a:pt x="618" y="512"/>
                  </a:cubicBezTo>
                  <a:cubicBezTo>
                    <a:pt x="546" y="369"/>
                    <a:pt x="463" y="238"/>
                    <a:pt x="392" y="95"/>
                  </a:cubicBezTo>
                  <a:cubicBezTo>
                    <a:pt x="354" y="28"/>
                    <a:pt x="298" y="0"/>
                    <a:pt x="2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25"/>
            <p:cNvSpPr/>
            <p:nvPr/>
          </p:nvSpPr>
          <p:spPr>
            <a:xfrm>
              <a:off x="7458933" y="1224755"/>
              <a:ext cx="45162" cy="51396"/>
            </a:xfrm>
            <a:custGeom>
              <a:rect b="b" l="l" r="r" t="t"/>
              <a:pathLst>
                <a:path extrusionOk="0" h="775" w="681">
                  <a:moveTo>
                    <a:pt x="208" y="1"/>
                  </a:moveTo>
                  <a:cubicBezTo>
                    <a:pt x="190" y="1"/>
                    <a:pt x="172" y="4"/>
                    <a:pt x="155" y="11"/>
                  </a:cubicBezTo>
                  <a:cubicBezTo>
                    <a:pt x="48" y="35"/>
                    <a:pt x="0" y="142"/>
                    <a:pt x="36" y="225"/>
                  </a:cubicBezTo>
                  <a:cubicBezTo>
                    <a:pt x="84" y="428"/>
                    <a:pt x="167" y="583"/>
                    <a:pt x="298" y="725"/>
                  </a:cubicBezTo>
                  <a:cubicBezTo>
                    <a:pt x="335" y="760"/>
                    <a:pt x="376" y="774"/>
                    <a:pt x="415" y="774"/>
                  </a:cubicBezTo>
                  <a:cubicBezTo>
                    <a:pt x="555" y="774"/>
                    <a:pt x="681" y="593"/>
                    <a:pt x="560" y="464"/>
                  </a:cubicBezTo>
                  <a:cubicBezTo>
                    <a:pt x="453" y="380"/>
                    <a:pt x="405" y="261"/>
                    <a:pt x="381" y="130"/>
                  </a:cubicBezTo>
                  <a:cubicBezTo>
                    <a:pt x="362" y="54"/>
                    <a:pt x="282" y="1"/>
                    <a:pt x="2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25"/>
            <p:cNvSpPr/>
            <p:nvPr/>
          </p:nvSpPr>
          <p:spPr>
            <a:xfrm>
              <a:off x="7496005" y="1177869"/>
              <a:ext cx="40387" cy="41515"/>
            </a:xfrm>
            <a:custGeom>
              <a:rect b="b" l="l" r="r" t="t"/>
              <a:pathLst>
                <a:path extrusionOk="0" h="626" w="609">
                  <a:moveTo>
                    <a:pt x="196" y="1"/>
                  </a:moveTo>
                  <a:cubicBezTo>
                    <a:pt x="169" y="1"/>
                    <a:pt x="143" y="9"/>
                    <a:pt x="120" y="28"/>
                  </a:cubicBezTo>
                  <a:cubicBezTo>
                    <a:pt x="37" y="75"/>
                    <a:pt x="1" y="182"/>
                    <a:pt x="60" y="266"/>
                  </a:cubicBezTo>
                  <a:cubicBezTo>
                    <a:pt x="120" y="361"/>
                    <a:pt x="180" y="444"/>
                    <a:pt x="251" y="539"/>
                  </a:cubicBezTo>
                  <a:cubicBezTo>
                    <a:pt x="292" y="588"/>
                    <a:pt x="355" y="626"/>
                    <a:pt x="413" y="626"/>
                  </a:cubicBezTo>
                  <a:cubicBezTo>
                    <a:pt x="440" y="626"/>
                    <a:pt x="466" y="618"/>
                    <a:pt x="489" y="599"/>
                  </a:cubicBezTo>
                  <a:cubicBezTo>
                    <a:pt x="561" y="551"/>
                    <a:pt x="608" y="432"/>
                    <a:pt x="549" y="349"/>
                  </a:cubicBezTo>
                  <a:cubicBezTo>
                    <a:pt x="489" y="266"/>
                    <a:pt x="430" y="182"/>
                    <a:pt x="358" y="87"/>
                  </a:cubicBezTo>
                  <a:cubicBezTo>
                    <a:pt x="317" y="38"/>
                    <a:pt x="255" y="1"/>
                    <a:pt x="1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25"/>
            <p:cNvSpPr/>
            <p:nvPr/>
          </p:nvSpPr>
          <p:spPr>
            <a:xfrm>
              <a:off x="7524124" y="1122096"/>
              <a:ext cx="68771" cy="41515"/>
            </a:xfrm>
            <a:custGeom>
              <a:rect b="b" l="l" r="r" t="t"/>
              <a:pathLst>
                <a:path extrusionOk="0" h="626" w="1037">
                  <a:moveTo>
                    <a:pt x="281" y="1"/>
                  </a:moveTo>
                  <a:cubicBezTo>
                    <a:pt x="123" y="1"/>
                    <a:pt x="1" y="241"/>
                    <a:pt x="184" y="333"/>
                  </a:cubicBezTo>
                  <a:lnTo>
                    <a:pt x="672" y="607"/>
                  </a:lnTo>
                  <a:cubicBezTo>
                    <a:pt x="701" y="619"/>
                    <a:pt x="729" y="625"/>
                    <a:pt x="756" y="625"/>
                  </a:cubicBezTo>
                  <a:cubicBezTo>
                    <a:pt x="928" y="625"/>
                    <a:pt x="1036" y="388"/>
                    <a:pt x="851" y="285"/>
                  </a:cubicBezTo>
                  <a:lnTo>
                    <a:pt x="363" y="23"/>
                  </a:lnTo>
                  <a:cubicBezTo>
                    <a:pt x="335" y="8"/>
                    <a:pt x="308" y="1"/>
                    <a:pt x="2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25"/>
            <p:cNvSpPr/>
            <p:nvPr/>
          </p:nvSpPr>
          <p:spPr>
            <a:xfrm>
              <a:off x="7545809" y="1058630"/>
              <a:ext cx="49804" cy="32893"/>
            </a:xfrm>
            <a:custGeom>
              <a:rect b="b" l="l" r="r" t="t"/>
              <a:pathLst>
                <a:path extrusionOk="0" h="496" w="751">
                  <a:moveTo>
                    <a:pt x="199" y="0"/>
                  </a:moveTo>
                  <a:cubicBezTo>
                    <a:pt x="143" y="0"/>
                    <a:pt x="89" y="27"/>
                    <a:pt x="60" y="87"/>
                  </a:cubicBezTo>
                  <a:cubicBezTo>
                    <a:pt x="0" y="147"/>
                    <a:pt x="36" y="278"/>
                    <a:pt x="119" y="325"/>
                  </a:cubicBezTo>
                  <a:cubicBezTo>
                    <a:pt x="238" y="373"/>
                    <a:pt x="345" y="432"/>
                    <a:pt x="464" y="468"/>
                  </a:cubicBezTo>
                  <a:cubicBezTo>
                    <a:pt x="500" y="486"/>
                    <a:pt x="535" y="495"/>
                    <a:pt x="568" y="495"/>
                  </a:cubicBezTo>
                  <a:cubicBezTo>
                    <a:pt x="624" y="495"/>
                    <a:pt x="673" y="468"/>
                    <a:pt x="703" y="409"/>
                  </a:cubicBezTo>
                  <a:cubicBezTo>
                    <a:pt x="750" y="337"/>
                    <a:pt x="738" y="206"/>
                    <a:pt x="643" y="171"/>
                  </a:cubicBezTo>
                  <a:cubicBezTo>
                    <a:pt x="524" y="135"/>
                    <a:pt x="417" y="75"/>
                    <a:pt x="298" y="28"/>
                  </a:cubicBezTo>
                  <a:cubicBezTo>
                    <a:pt x="267" y="10"/>
                    <a:pt x="232" y="0"/>
                    <a:pt x="19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25"/>
            <p:cNvSpPr/>
            <p:nvPr/>
          </p:nvSpPr>
          <p:spPr>
            <a:xfrm>
              <a:off x="7571806" y="990853"/>
              <a:ext cx="60879" cy="28185"/>
            </a:xfrm>
            <a:custGeom>
              <a:rect b="b" l="l" r="r" t="t"/>
              <a:pathLst>
                <a:path extrusionOk="0" h="425" w="918">
                  <a:moveTo>
                    <a:pt x="225" y="0"/>
                  </a:moveTo>
                  <a:cubicBezTo>
                    <a:pt x="146" y="0"/>
                    <a:pt x="57" y="46"/>
                    <a:pt x="25" y="121"/>
                  </a:cubicBezTo>
                  <a:cubicBezTo>
                    <a:pt x="1" y="216"/>
                    <a:pt x="49" y="335"/>
                    <a:pt x="144" y="347"/>
                  </a:cubicBezTo>
                  <a:cubicBezTo>
                    <a:pt x="322" y="383"/>
                    <a:pt x="501" y="395"/>
                    <a:pt x="668" y="419"/>
                  </a:cubicBezTo>
                  <a:cubicBezTo>
                    <a:pt x="684" y="423"/>
                    <a:pt x="700" y="425"/>
                    <a:pt x="716" y="425"/>
                  </a:cubicBezTo>
                  <a:cubicBezTo>
                    <a:pt x="794" y="425"/>
                    <a:pt x="864" y="378"/>
                    <a:pt x="894" y="300"/>
                  </a:cubicBezTo>
                  <a:cubicBezTo>
                    <a:pt x="918" y="216"/>
                    <a:pt x="858" y="97"/>
                    <a:pt x="775" y="85"/>
                  </a:cubicBezTo>
                  <a:cubicBezTo>
                    <a:pt x="596" y="50"/>
                    <a:pt x="418" y="38"/>
                    <a:pt x="251" y="2"/>
                  </a:cubicBezTo>
                  <a:cubicBezTo>
                    <a:pt x="242" y="1"/>
                    <a:pt x="234" y="0"/>
                    <a:pt x="22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25"/>
            <p:cNvSpPr/>
            <p:nvPr/>
          </p:nvSpPr>
          <p:spPr>
            <a:xfrm>
              <a:off x="7596344" y="922612"/>
              <a:ext cx="69501" cy="38729"/>
            </a:xfrm>
            <a:custGeom>
              <a:rect b="b" l="l" r="r" t="t"/>
              <a:pathLst>
                <a:path extrusionOk="0" h="584" w="1048">
                  <a:moveTo>
                    <a:pt x="206" y="1"/>
                  </a:moveTo>
                  <a:cubicBezTo>
                    <a:pt x="132" y="1"/>
                    <a:pt x="55" y="47"/>
                    <a:pt x="36" y="126"/>
                  </a:cubicBezTo>
                  <a:cubicBezTo>
                    <a:pt x="0" y="233"/>
                    <a:pt x="60" y="317"/>
                    <a:pt x="155" y="352"/>
                  </a:cubicBezTo>
                  <a:cubicBezTo>
                    <a:pt x="357" y="424"/>
                    <a:pt x="583" y="495"/>
                    <a:pt x="786" y="578"/>
                  </a:cubicBezTo>
                  <a:cubicBezTo>
                    <a:pt x="800" y="582"/>
                    <a:pt x="815" y="584"/>
                    <a:pt x="829" y="584"/>
                  </a:cubicBezTo>
                  <a:cubicBezTo>
                    <a:pt x="912" y="584"/>
                    <a:pt x="992" y="530"/>
                    <a:pt x="1012" y="459"/>
                  </a:cubicBezTo>
                  <a:cubicBezTo>
                    <a:pt x="1048" y="352"/>
                    <a:pt x="988" y="257"/>
                    <a:pt x="893" y="233"/>
                  </a:cubicBezTo>
                  <a:cubicBezTo>
                    <a:pt x="691" y="162"/>
                    <a:pt x="464" y="78"/>
                    <a:pt x="250" y="7"/>
                  </a:cubicBezTo>
                  <a:cubicBezTo>
                    <a:pt x="236" y="3"/>
                    <a:pt x="221" y="1"/>
                    <a:pt x="2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25"/>
            <p:cNvSpPr/>
            <p:nvPr/>
          </p:nvSpPr>
          <p:spPr>
            <a:xfrm>
              <a:off x="7130462" y="1419862"/>
              <a:ext cx="28450" cy="46820"/>
            </a:xfrm>
            <a:custGeom>
              <a:rect b="b" l="l" r="r" t="t"/>
              <a:pathLst>
                <a:path extrusionOk="0" h="706" w="429">
                  <a:moveTo>
                    <a:pt x="250" y="0"/>
                  </a:moveTo>
                  <a:cubicBezTo>
                    <a:pt x="175" y="0"/>
                    <a:pt x="91" y="61"/>
                    <a:pt x="72" y="129"/>
                  </a:cubicBezTo>
                  <a:cubicBezTo>
                    <a:pt x="60" y="248"/>
                    <a:pt x="36" y="355"/>
                    <a:pt x="12" y="474"/>
                  </a:cubicBezTo>
                  <a:cubicBezTo>
                    <a:pt x="0" y="558"/>
                    <a:pt x="48" y="665"/>
                    <a:pt x="131" y="700"/>
                  </a:cubicBezTo>
                  <a:cubicBezTo>
                    <a:pt x="146" y="704"/>
                    <a:pt x="160" y="706"/>
                    <a:pt x="175" y="706"/>
                  </a:cubicBezTo>
                  <a:cubicBezTo>
                    <a:pt x="260" y="706"/>
                    <a:pt x="347" y="651"/>
                    <a:pt x="358" y="570"/>
                  </a:cubicBezTo>
                  <a:cubicBezTo>
                    <a:pt x="369" y="450"/>
                    <a:pt x="405" y="355"/>
                    <a:pt x="417" y="236"/>
                  </a:cubicBezTo>
                  <a:cubicBezTo>
                    <a:pt x="429" y="141"/>
                    <a:pt x="393" y="34"/>
                    <a:pt x="298" y="10"/>
                  </a:cubicBezTo>
                  <a:cubicBezTo>
                    <a:pt x="283" y="3"/>
                    <a:pt x="267" y="0"/>
                    <a:pt x="2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25"/>
            <p:cNvSpPr/>
            <p:nvPr/>
          </p:nvSpPr>
          <p:spPr>
            <a:xfrm>
              <a:off x="7190479" y="1406400"/>
              <a:ext cx="30838" cy="57166"/>
            </a:xfrm>
            <a:custGeom>
              <a:rect b="b" l="l" r="r" t="t"/>
              <a:pathLst>
                <a:path extrusionOk="0" h="862" w="465">
                  <a:moveTo>
                    <a:pt x="196" y="0"/>
                  </a:moveTo>
                  <a:cubicBezTo>
                    <a:pt x="178" y="0"/>
                    <a:pt x="160" y="3"/>
                    <a:pt x="143" y="11"/>
                  </a:cubicBezTo>
                  <a:cubicBezTo>
                    <a:pt x="36" y="34"/>
                    <a:pt x="0" y="141"/>
                    <a:pt x="24" y="225"/>
                  </a:cubicBezTo>
                  <a:cubicBezTo>
                    <a:pt x="48" y="392"/>
                    <a:pt x="84" y="570"/>
                    <a:pt x="107" y="737"/>
                  </a:cubicBezTo>
                  <a:cubicBezTo>
                    <a:pt x="117" y="808"/>
                    <a:pt x="205" y="861"/>
                    <a:pt x="289" y="861"/>
                  </a:cubicBezTo>
                  <a:cubicBezTo>
                    <a:pt x="304" y="861"/>
                    <a:pt x="319" y="859"/>
                    <a:pt x="334" y="856"/>
                  </a:cubicBezTo>
                  <a:cubicBezTo>
                    <a:pt x="441" y="820"/>
                    <a:pt x="465" y="737"/>
                    <a:pt x="453" y="630"/>
                  </a:cubicBezTo>
                  <a:cubicBezTo>
                    <a:pt x="417" y="463"/>
                    <a:pt x="393" y="284"/>
                    <a:pt x="357" y="130"/>
                  </a:cubicBezTo>
                  <a:cubicBezTo>
                    <a:pt x="348" y="53"/>
                    <a:pt x="270" y="0"/>
                    <a:pt x="1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25"/>
            <p:cNvSpPr/>
            <p:nvPr/>
          </p:nvSpPr>
          <p:spPr>
            <a:xfrm>
              <a:off x="7248905" y="1404808"/>
              <a:ext cx="34817" cy="51197"/>
            </a:xfrm>
            <a:custGeom>
              <a:rect b="b" l="l" r="r" t="t"/>
              <a:pathLst>
                <a:path extrusionOk="0" h="772" w="525">
                  <a:moveTo>
                    <a:pt x="210" y="0"/>
                  </a:moveTo>
                  <a:cubicBezTo>
                    <a:pt x="106" y="0"/>
                    <a:pt x="0" y="89"/>
                    <a:pt x="36" y="225"/>
                  </a:cubicBezTo>
                  <a:cubicBezTo>
                    <a:pt x="72" y="356"/>
                    <a:pt x="107" y="499"/>
                    <a:pt x="155" y="642"/>
                  </a:cubicBezTo>
                  <a:cubicBezTo>
                    <a:pt x="179" y="732"/>
                    <a:pt x="246" y="771"/>
                    <a:pt x="315" y="771"/>
                  </a:cubicBezTo>
                  <a:cubicBezTo>
                    <a:pt x="418" y="771"/>
                    <a:pt x="524" y="682"/>
                    <a:pt x="488" y="546"/>
                  </a:cubicBezTo>
                  <a:cubicBezTo>
                    <a:pt x="453" y="416"/>
                    <a:pt x="417" y="273"/>
                    <a:pt x="369" y="130"/>
                  </a:cubicBezTo>
                  <a:cubicBezTo>
                    <a:pt x="346" y="39"/>
                    <a:pt x="278" y="0"/>
                    <a:pt x="2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25"/>
            <p:cNvSpPr/>
            <p:nvPr/>
          </p:nvSpPr>
          <p:spPr>
            <a:xfrm>
              <a:off x="7343938" y="1404808"/>
              <a:ext cx="36607" cy="47815"/>
            </a:xfrm>
            <a:custGeom>
              <a:rect b="b" l="l" r="r" t="t"/>
              <a:pathLst>
                <a:path extrusionOk="0" h="721" w="552">
                  <a:moveTo>
                    <a:pt x="222" y="0"/>
                  </a:moveTo>
                  <a:cubicBezTo>
                    <a:pt x="113" y="0"/>
                    <a:pt x="1" y="89"/>
                    <a:pt x="44" y="225"/>
                  </a:cubicBezTo>
                  <a:cubicBezTo>
                    <a:pt x="91" y="344"/>
                    <a:pt x="115" y="463"/>
                    <a:pt x="163" y="594"/>
                  </a:cubicBezTo>
                  <a:cubicBezTo>
                    <a:pt x="191" y="683"/>
                    <a:pt x="261" y="720"/>
                    <a:pt x="331" y="720"/>
                  </a:cubicBezTo>
                  <a:cubicBezTo>
                    <a:pt x="441" y="720"/>
                    <a:pt x="551" y="629"/>
                    <a:pt x="508" y="499"/>
                  </a:cubicBezTo>
                  <a:cubicBezTo>
                    <a:pt x="460" y="380"/>
                    <a:pt x="425" y="261"/>
                    <a:pt x="389" y="130"/>
                  </a:cubicBezTo>
                  <a:cubicBezTo>
                    <a:pt x="365" y="39"/>
                    <a:pt x="294" y="0"/>
                    <a:pt x="2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25"/>
            <p:cNvSpPr/>
            <p:nvPr/>
          </p:nvSpPr>
          <p:spPr>
            <a:xfrm>
              <a:off x="7402099" y="1380536"/>
              <a:ext cx="50799" cy="53120"/>
            </a:xfrm>
            <a:custGeom>
              <a:rect b="b" l="l" r="r" t="t"/>
              <a:pathLst>
                <a:path extrusionOk="0" h="801" w="766">
                  <a:moveTo>
                    <a:pt x="190" y="1"/>
                  </a:moveTo>
                  <a:cubicBezTo>
                    <a:pt x="157" y="1"/>
                    <a:pt x="124" y="7"/>
                    <a:pt x="95" y="20"/>
                  </a:cubicBezTo>
                  <a:cubicBezTo>
                    <a:pt x="12" y="67"/>
                    <a:pt x="0" y="174"/>
                    <a:pt x="24" y="258"/>
                  </a:cubicBezTo>
                  <a:cubicBezTo>
                    <a:pt x="119" y="460"/>
                    <a:pt x="238" y="615"/>
                    <a:pt x="381" y="758"/>
                  </a:cubicBezTo>
                  <a:cubicBezTo>
                    <a:pt x="416" y="788"/>
                    <a:pt x="454" y="800"/>
                    <a:pt x="492" y="800"/>
                  </a:cubicBezTo>
                  <a:cubicBezTo>
                    <a:pt x="635" y="800"/>
                    <a:pt x="765" y="618"/>
                    <a:pt x="643" y="496"/>
                  </a:cubicBezTo>
                  <a:cubicBezTo>
                    <a:pt x="500" y="377"/>
                    <a:pt x="393" y="246"/>
                    <a:pt x="345" y="79"/>
                  </a:cubicBezTo>
                  <a:cubicBezTo>
                    <a:pt x="314" y="24"/>
                    <a:pt x="252" y="1"/>
                    <a:pt x="1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25"/>
            <p:cNvSpPr/>
            <p:nvPr/>
          </p:nvSpPr>
          <p:spPr>
            <a:xfrm>
              <a:off x="7468417" y="1360243"/>
              <a:ext cx="43504" cy="46290"/>
            </a:xfrm>
            <a:custGeom>
              <a:rect b="b" l="l" r="r" t="t"/>
              <a:pathLst>
                <a:path extrusionOk="0" h="698" w="656">
                  <a:moveTo>
                    <a:pt x="182" y="1"/>
                  </a:moveTo>
                  <a:cubicBezTo>
                    <a:pt x="155" y="1"/>
                    <a:pt x="126" y="9"/>
                    <a:pt x="95" y="28"/>
                  </a:cubicBezTo>
                  <a:cubicBezTo>
                    <a:pt x="36" y="64"/>
                    <a:pt x="0" y="183"/>
                    <a:pt x="36" y="266"/>
                  </a:cubicBezTo>
                  <a:cubicBezTo>
                    <a:pt x="131" y="385"/>
                    <a:pt x="203" y="492"/>
                    <a:pt x="298" y="611"/>
                  </a:cubicBezTo>
                  <a:cubicBezTo>
                    <a:pt x="339" y="660"/>
                    <a:pt x="390" y="698"/>
                    <a:pt x="449" y="698"/>
                  </a:cubicBezTo>
                  <a:cubicBezTo>
                    <a:pt x="477" y="698"/>
                    <a:pt x="506" y="690"/>
                    <a:pt x="536" y="671"/>
                  </a:cubicBezTo>
                  <a:cubicBezTo>
                    <a:pt x="607" y="623"/>
                    <a:pt x="655" y="504"/>
                    <a:pt x="596" y="433"/>
                  </a:cubicBezTo>
                  <a:cubicBezTo>
                    <a:pt x="500" y="314"/>
                    <a:pt x="429" y="206"/>
                    <a:pt x="334" y="87"/>
                  </a:cubicBezTo>
                  <a:cubicBezTo>
                    <a:pt x="293" y="39"/>
                    <a:pt x="241" y="1"/>
                    <a:pt x="1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25"/>
            <p:cNvSpPr/>
            <p:nvPr/>
          </p:nvSpPr>
          <p:spPr>
            <a:xfrm>
              <a:off x="7517359" y="1337562"/>
              <a:ext cx="40984" cy="46290"/>
            </a:xfrm>
            <a:custGeom>
              <a:rect b="b" l="l" r="r" t="t"/>
              <a:pathLst>
                <a:path extrusionOk="0" h="698" w="618">
                  <a:moveTo>
                    <a:pt x="191" y="1"/>
                  </a:moveTo>
                  <a:cubicBezTo>
                    <a:pt x="108" y="1"/>
                    <a:pt x="0" y="72"/>
                    <a:pt x="12" y="179"/>
                  </a:cubicBezTo>
                  <a:cubicBezTo>
                    <a:pt x="36" y="358"/>
                    <a:pt x="108" y="525"/>
                    <a:pt x="239" y="644"/>
                  </a:cubicBezTo>
                  <a:cubicBezTo>
                    <a:pt x="276" y="681"/>
                    <a:pt x="318" y="697"/>
                    <a:pt x="359" y="697"/>
                  </a:cubicBezTo>
                  <a:cubicBezTo>
                    <a:pt x="497" y="697"/>
                    <a:pt x="617" y="513"/>
                    <a:pt x="489" y="394"/>
                  </a:cubicBezTo>
                  <a:cubicBezTo>
                    <a:pt x="429" y="334"/>
                    <a:pt x="393" y="251"/>
                    <a:pt x="370" y="179"/>
                  </a:cubicBezTo>
                  <a:cubicBezTo>
                    <a:pt x="358" y="96"/>
                    <a:pt x="298" y="1"/>
                    <a:pt x="19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25"/>
            <p:cNvSpPr/>
            <p:nvPr/>
          </p:nvSpPr>
          <p:spPr>
            <a:xfrm>
              <a:off x="7655565" y="1170972"/>
              <a:ext cx="48213" cy="25333"/>
            </a:xfrm>
            <a:custGeom>
              <a:rect b="b" l="l" r="r" t="t"/>
              <a:pathLst>
                <a:path extrusionOk="0" h="382" w="727">
                  <a:moveTo>
                    <a:pt x="179" y="1"/>
                  </a:moveTo>
                  <a:cubicBezTo>
                    <a:pt x="95" y="1"/>
                    <a:pt x="0" y="84"/>
                    <a:pt x="0" y="179"/>
                  </a:cubicBezTo>
                  <a:cubicBezTo>
                    <a:pt x="0" y="286"/>
                    <a:pt x="71" y="346"/>
                    <a:pt x="179" y="358"/>
                  </a:cubicBezTo>
                  <a:cubicBezTo>
                    <a:pt x="298" y="370"/>
                    <a:pt x="417" y="370"/>
                    <a:pt x="548" y="382"/>
                  </a:cubicBezTo>
                  <a:cubicBezTo>
                    <a:pt x="643" y="382"/>
                    <a:pt x="726" y="298"/>
                    <a:pt x="726" y="203"/>
                  </a:cubicBezTo>
                  <a:cubicBezTo>
                    <a:pt x="726" y="108"/>
                    <a:pt x="643" y="24"/>
                    <a:pt x="548" y="24"/>
                  </a:cubicBezTo>
                  <a:cubicBezTo>
                    <a:pt x="429" y="12"/>
                    <a:pt x="310" y="12"/>
                    <a:pt x="1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25"/>
            <p:cNvSpPr/>
            <p:nvPr/>
          </p:nvSpPr>
          <p:spPr>
            <a:xfrm>
              <a:off x="7678445" y="1114867"/>
              <a:ext cx="59288" cy="25400"/>
            </a:xfrm>
            <a:custGeom>
              <a:rect b="b" l="l" r="r" t="t"/>
              <a:pathLst>
                <a:path extrusionOk="0" h="383" w="894">
                  <a:moveTo>
                    <a:pt x="205" y="0"/>
                  </a:moveTo>
                  <a:cubicBezTo>
                    <a:pt x="1" y="0"/>
                    <a:pt x="8" y="335"/>
                    <a:pt x="227" y="358"/>
                  </a:cubicBezTo>
                  <a:cubicBezTo>
                    <a:pt x="369" y="370"/>
                    <a:pt x="524" y="370"/>
                    <a:pt x="667" y="382"/>
                  </a:cubicBezTo>
                  <a:cubicBezTo>
                    <a:pt x="671" y="382"/>
                    <a:pt x="674" y="382"/>
                    <a:pt x="678" y="382"/>
                  </a:cubicBezTo>
                  <a:cubicBezTo>
                    <a:pt x="893" y="382"/>
                    <a:pt x="890" y="37"/>
                    <a:pt x="667" y="25"/>
                  </a:cubicBezTo>
                  <a:cubicBezTo>
                    <a:pt x="524" y="13"/>
                    <a:pt x="369" y="13"/>
                    <a:pt x="227" y="1"/>
                  </a:cubicBezTo>
                  <a:cubicBezTo>
                    <a:pt x="219" y="0"/>
                    <a:pt x="212" y="0"/>
                    <a:pt x="2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25"/>
            <p:cNvSpPr/>
            <p:nvPr/>
          </p:nvSpPr>
          <p:spPr>
            <a:xfrm>
              <a:off x="7714721" y="1064333"/>
              <a:ext cx="53783" cy="27787"/>
            </a:xfrm>
            <a:custGeom>
              <a:rect b="b" l="l" r="r" t="t"/>
              <a:pathLst>
                <a:path extrusionOk="0" h="419" w="811">
                  <a:moveTo>
                    <a:pt x="165" y="0"/>
                  </a:moveTo>
                  <a:cubicBezTo>
                    <a:pt x="86" y="0"/>
                    <a:pt x="1" y="90"/>
                    <a:pt x="1" y="180"/>
                  </a:cubicBezTo>
                  <a:cubicBezTo>
                    <a:pt x="1" y="287"/>
                    <a:pt x="96" y="346"/>
                    <a:pt x="180" y="358"/>
                  </a:cubicBezTo>
                  <a:cubicBezTo>
                    <a:pt x="334" y="370"/>
                    <a:pt x="477" y="406"/>
                    <a:pt x="632" y="418"/>
                  </a:cubicBezTo>
                  <a:cubicBezTo>
                    <a:pt x="636" y="419"/>
                    <a:pt x="641" y="419"/>
                    <a:pt x="645" y="419"/>
                  </a:cubicBezTo>
                  <a:cubicBezTo>
                    <a:pt x="725" y="419"/>
                    <a:pt x="811" y="318"/>
                    <a:pt x="811" y="239"/>
                  </a:cubicBezTo>
                  <a:cubicBezTo>
                    <a:pt x="811" y="132"/>
                    <a:pt x="715" y="73"/>
                    <a:pt x="632" y="61"/>
                  </a:cubicBezTo>
                  <a:cubicBezTo>
                    <a:pt x="477" y="49"/>
                    <a:pt x="334" y="13"/>
                    <a:pt x="180" y="1"/>
                  </a:cubicBezTo>
                  <a:cubicBezTo>
                    <a:pt x="175" y="1"/>
                    <a:pt x="170" y="0"/>
                    <a:pt x="1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25"/>
            <p:cNvSpPr/>
            <p:nvPr/>
          </p:nvSpPr>
          <p:spPr>
            <a:xfrm>
              <a:off x="7723408" y="998745"/>
              <a:ext cx="53783" cy="27190"/>
            </a:xfrm>
            <a:custGeom>
              <a:rect b="b" l="l" r="r" t="t"/>
              <a:pathLst>
                <a:path extrusionOk="0" h="410" w="811">
                  <a:moveTo>
                    <a:pt x="233" y="0"/>
                  </a:moveTo>
                  <a:cubicBezTo>
                    <a:pt x="147" y="0"/>
                    <a:pt x="58" y="46"/>
                    <a:pt x="37" y="121"/>
                  </a:cubicBezTo>
                  <a:cubicBezTo>
                    <a:pt x="1" y="216"/>
                    <a:pt x="49" y="335"/>
                    <a:pt x="156" y="347"/>
                  </a:cubicBezTo>
                  <a:cubicBezTo>
                    <a:pt x="287" y="359"/>
                    <a:pt x="418" y="395"/>
                    <a:pt x="561" y="407"/>
                  </a:cubicBezTo>
                  <a:cubicBezTo>
                    <a:pt x="571" y="408"/>
                    <a:pt x="581" y="409"/>
                    <a:pt x="592" y="409"/>
                  </a:cubicBezTo>
                  <a:cubicBezTo>
                    <a:pt x="669" y="409"/>
                    <a:pt x="754" y="371"/>
                    <a:pt x="775" y="288"/>
                  </a:cubicBezTo>
                  <a:cubicBezTo>
                    <a:pt x="811" y="204"/>
                    <a:pt x="751" y="73"/>
                    <a:pt x="656" y="62"/>
                  </a:cubicBezTo>
                  <a:cubicBezTo>
                    <a:pt x="525" y="50"/>
                    <a:pt x="394" y="14"/>
                    <a:pt x="263" y="2"/>
                  </a:cubicBezTo>
                  <a:cubicBezTo>
                    <a:pt x="253" y="1"/>
                    <a:pt x="243" y="0"/>
                    <a:pt x="2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25"/>
            <p:cNvSpPr/>
            <p:nvPr/>
          </p:nvSpPr>
          <p:spPr>
            <a:xfrm>
              <a:off x="7781702" y="1185960"/>
              <a:ext cx="60813" cy="31965"/>
            </a:xfrm>
            <a:custGeom>
              <a:rect b="b" l="l" r="r" t="t"/>
              <a:pathLst>
                <a:path extrusionOk="0" h="482" w="917">
                  <a:moveTo>
                    <a:pt x="228" y="0"/>
                  </a:moveTo>
                  <a:cubicBezTo>
                    <a:pt x="58" y="0"/>
                    <a:pt x="1" y="304"/>
                    <a:pt x="194" y="358"/>
                  </a:cubicBezTo>
                  <a:cubicBezTo>
                    <a:pt x="324" y="394"/>
                    <a:pt x="479" y="429"/>
                    <a:pt x="610" y="477"/>
                  </a:cubicBezTo>
                  <a:cubicBezTo>
                    <a:pt x="625" y="480"/>
                    <a:pt x="640" y="482"/>
                    <a:pt x="653" y="482"/>
                  </a:cubicBezTo>
                  <a:cubicBezTo>
                    <a:pt x="848" y="482"/>
                    <a:pt x="917" y="187"/>
                    <a:pt x="705" y="132"/>
                  </a:cubicBezTo>
                  <a:cubicBezTo>
                    <a:pt x="575" y="84"/>
                    <a:pt x="420" y="60"/>
                    <a:pt x="289" y="13"/>
                  </a:cubicBezTo>
                  <a:cubicBezTo>
                    <a:pt x="267" y="4"/>
                    <a:pt x="247" y="0"/>
                    <a:pt x="2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25"/>
            <p:cNvSpPr/>
            <p:nvPr/>
          </p:nvSpPr>
          <p:spPr>
            <a:xfrm>
              <a:off x="7802393" y="1129059"/>
              <a:ext cx="55309" cy="27986"/>
            </a:xfrm>
            <a:custGeom>
              <a:rect b="b" l="l" r="r" t="t"/>
              <a:pathLst>
                <a:path extrusionOk="0" h="422" w="834">
                  <a:moveTo>
                    <a:pt x="670" y="1"/>
                  </a:moveTo>
                  <a:cubicBezTo>
                    <a:pt x="665" y="1"/>
                    <a:pt x="660" y="1"/>
                    <a:pt x="655" y="2"/>
                  </a:cubicBezTo>
                  <a:cubicBezTo>
                    <a:pt x="489" y="25"/>
                    <a:pt x="334" y="49"/>
                    <a:pt x="179" y="61"/>
                  </a:cubicBezTo>
                  <a:cubicBezTo>
                    <a:pt x="96" y="85"/>
                    <a:pt x="1" y="144"/>
                    <a:pt x="1" y="240"/>
                  </a:cubicBezTo>
                  <a:cubicBezTo>
                    <a:pt x="1" y="326"/>
                    <a:pt x="78" y="422"/>
                    <a:pt x="155" y="422"/>
                  </a:cubicBezTo>
                  <a:cubicBezTo>
                    <a:pt x="163" y="422"/>
                    <a:pt x="171" y="421"/>
                    <a:pt x="179" y="418"/>
                  </a:cubicBezTo>
                  <a:cubicBezTo>
                    <a:pt x="346" y="406"/>
                    <a:pt x="513" y="383"/>
                    <a:pt x="655" y="359"/>
                  </a:cubicBezTo>
                  <a:cubicBezTo>
                    <a:pt x="751" y="347"/>
                    <a:pt x="834" y="287"/>
                    <a:pt x="834" y="180"/>
                  </a:cubicBezTo>
                  <a:cubicBezTo>
                    <a:pt x="834" y="101"/>
                    <a:pt x="759" y="1"/>
                    <a:pt x="6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25"/>
            <p:cNvSpPr/>
            <p:nvPr/>
          </p:nvSpPr>
          <p:spPr>
            <a:xfrm>
              <a:off x="7822553" y="1075740"/>
              <a:ext cx="53783" cy="29445"/>
            </a:xfrm>
            <a:custGeom>
              <a:rect b="b" l="l" r="r" t="t"/>
              <a:pathLst>
                <a:path extrusionOk="0" h="444" w="811">
                  <a:moveTo>
                    <a:pt x="244" y="1"/>
                  </a:moveTo>
                  <a:cubicBezTo>
                    <a:pt x="65" y="1"/>
                    <a:pt x="0" y="298"/>
                    <a:pt x="209" y="353"/>
                  </a:cubicBezTo>
                  <a:lnTo>
                    <a:pt x="518" y="436"/>
                  </a:lnTo>
                  <a:cubicBezTo>
                    <a:pt x="536" y="441"/>
                    <a:pt x="553" y="443"/>
                    <a:pt x="569" y="443"/>
                  </a:cubicBezTo>
                  <a:cubicBezTo>
                    <a:pt x="756" y="443"/>
                    <a:pt x="811" y="146"/>
                    <a:pt x="613" y="91"/>
                  </a:cubicBezTo>
                  <a:lnTo>
                    <a:pt x="292" y="8"/>
                  </a:lnTo>
                  <a:cubicBezTo>
                    <a:pt x="275" y="3"/>
                    <a:pt x="259" y="1"/>
                    <a:pt x="2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25"/>
            <p:cNvSpPr/>
            <p:nvPr/>
          </p:nvSpPr>
          <p:spPr>
            <a:xfrm>
              <a:off x="7824410" y="1023150"/>
              <a:ext cx="71756" cy="31302"/>
            </a:xfrm>
            <a:custGeom>
              <a:rect b="b" l="l" r="r" t="t"/>
              <a:pathLst>
                <a:path extrusionOk="0" h="472" w="1082">
                  <a:moveTo>
                    <a:pt x="267" y="0"/>
                  </a:moveTo>
                  <a:cubicBezTo>
                    <a:pt x="66" y="0"/>
                    <a:pt x="1" y="314"/>
                    <a:pt x="204" y="348"/>
                  </a:cubicBezTo>
                  <a:cubicBezTo>
                    <a:pt x="407" y="396"/>
                    <a:pt x="585" y="432"/>
                    <a:pt x="776" y="467"/>
                  </a:cubicBezTo>
                  <a:cubicBezTo>
                    <a:pt x="790" y="470"/>
                    <a:pt x="804" y="472"/>
                    <a:pt x="818" y="472"/>
                  </a:cubicBezTo>
                  <a:cubicBezTo>
                    <a:pt x="1013" y="472"/>
                    <a:pt x="1082" y="167"/>
                    <a:pt x="859" y="134"/>
                  </a:cubicBezTo>
                  <a:cubicBezTo>
                    <a:pt x="669" y="86"/>
                    <a:pt x="490" y="51"/>
                    <a:pt x="300" y="3"/>
                  </a:cubicBezTo>
                  <a:cubicBezTo>
                    <a:pt x="289" y="1"/>
                    <a:pt x="278" y="0"/>
                    <a:pt x="2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25"/>
            <p:cNvSpPr/>
            <p:nvPr/>
          </p:nvSpPr>
          <p:spPr>
            <a:xfrm>
              <a:off x="7853723" y="969233"/>
              <a:ext cx="51396" cy="35281"/>
            </a:xfrm>
            <a:custGeom>
              <a:rect b="b" l="l" r="r" t="t"/>
              <a:pathLst>
                <a:path extrusionOk="0" h="532" w="775">
                  <a:moveTo>
                    <a:pt x="198" y="0"/>
                  </a:moveTo>
                  <a:cubicBezTo>
                    <a:pt x="157" y="0"/>
                    <a:pt x="117" y="16"/>
                    <a:pt x="84" y="54"/>
                  </a:cubicBezTo>
                  <a:cubicBezTo>
                    <a:pt x="24" y="114"/>
                    <a:pt x="0" y="233"/>
                    <a:pt x="84" y="304"/>
                  </a:cubicBezTo>
                  <a:cubicBezTo>
                    <a:pt x="227" y="435"/>
                    <a:pt x="405" y="495"/>
                    <a:pt x="596" y="530"/>
                  </a:cubicBezTo>
                  <a:cubicBezTo>
                    <a:pt x="601" y="531"/>
                    <a:pt x="606" y="531"/>
                    <a:pt x="610" y="531"/>
                  </a:cubicBezTo>
                  <a:cubicBezTo>
                    <a:pt x="699" y="531"/>
                    <a:pt x="774" y="431"/>
                    <a:pt x="774" y="352"/>
                  </a:cubicBezTo>
                  <a:cubicBezTo>
                    <a:pt x="774" y="245"/>
                    <a:pt x="691" y="185"/>
                    <a:pt x="596" y="173"/>
                  </a:cubicBezTo>
                  <a:cubicBezTo>
                    <a:pt x="501" y="149"/>
                    <a:pt x="405" y="126"/>
                    <a:pt x="334" y="54"/>
                  </a:cubicBezTo>
                  <a:cubicBezTo>
                    <a:pt x="295" y="22"/>
                    <a:pt x="246" y="0"/>
                    <a:pt x="1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25"/>
            <p:cNvSpPr/>
            <p:nvPr/>
          </p:nvSpPr>
          <p:spPr>
            <a:xfrm>
              <a:off x="7893182" y="1209900"/>
              <a:ext cx="66384" cy="38332"/>
            </a:xfrm>
            <a:custGeom>
              <a:rect b="b" l="l" r="r" t="t"/>
              <a:pathLst>
                <a:path extrusionOk="0" h="578" w="1001">
                  <a:moveTo>
                    <a:pt x="215" y="0"/>
                  </a:moveTo>
                  <a:cubicBezTo>
                    <a:pt x="134" y="0"/>
                    <a:pt x="56" y="68"/>
                    <a:pt x="37" y="128"/>
                  </a:cubicBezTo>
                  <a:cubicBezTo>
                    <a:pt x="1" y="235"/>
                    <a:pt x="60" y="318"/>
                    <a:pt x="156" y="354"/>
                  </a:cubicBezTo>
                  <a:cubicBezTo>
                    <a:pt x="346" y="426"/>
                    <a:pt x="560" y="497"/>
                    <a:pt x="751" y="568"/>
                  </a:cubicBezTo>
                  <a:cubicBezTo>
                    <a:pt x="766" y="575"/>
                    <a:pt x="782" y="578"/>
                    <a:pt x="798" y="578"/>
                  </a:cubicBezTo>
                  <a:cubicBezTo>
                    <a:pt x="871" y="578"/>
                    <a:pt x="948" y="518"/>
                    <a:pt x="977" y="449"/>
                  </a:cubicBezTo>
                  <a:cubicBezTo>
                    <a:pt x="1001" y="354"/>
                    <a:pt x="941" y="271"/>
                    <a:pt x="858" y="235"/>
                  </a:cubicBezTo>
                  <a:cubicBezTo>
                    <a:pt x="656" y="152"/>
                    <a:pt x="453" y="80"/>
                    <a:pt x="263" y="9"/>
                  </a:cubicBezTo>
                  <a:cubicBezTo>
                    <a:pt x="247" y="3"/>
                    <a:pt x="231"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25"/>
            <p:cNvSpPr/>
            <p:nvPr/>
          </p:nvSpPr>
          <p:spPr>
            <a:xfrm>
              <a:off x="7923555" y="1148424"/>
              <a:ext cx="60879" cy="31766"/>
            </a:xfrm>
            <a:custGeom>
              <a:rect b="b" l="l" r="r" t="t"/>
              <a:pathLst>
                <a:path extrusionOk="0" h="479" w="918">
                  <a:moveTo>
                    <a:pt x="245" y="0"/>
                  </a:moveTo>
                  <a:cubicBezTo>
                    <a:pt x="65" y="0"/>
                    <a:pt x="0" y="298"/>
                    <a:pt x="198" y="352"/>
                  </a:cubicBezTo>
                  <a:cubicBezTo>
                    <a:pt x="341" y="400"/>
                    <a:pt x="483" y="424"/>
                    <a:pt x="614" y="472"/>
                  </a:cubicBezTo>
                  <a:cubicBezTo>
                    <a:pt x="632" y="476"/>
                    <a:pt x="649" y="478"/>
                    <a:pt x="665" y="478"/>
                  </a:cubicBezTo>
                  <a:cubicBezTo>
                    <a:pt x="854" y="478"/>
                    <a:pt x="918" y="181"/>
                    <a:pt x="710" y="126"/>
                  </a:cubicBezTo>
                  <a:cubicBezTo>
                    <a:pt x="579" y="79"/>
                    <a:pt x="424" y="55"/>
                    <a:pt x="293" y="7"/>
                  </a:cubicBezTo>
                  <a:cubicBezTo>
                    <a:pt x="276" y="2"/>
                    <a:pt x="260"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5"/>
            <p:cNvSpPr/>
            <p:nvPr/>
          </p:nvSpPr>
          <p:spPr>
            <a:xfrm>
              <a:off x="7922162" y="1096099"/>
              <a:ext cx="63864" cy="32761"/>
            </a:xfrm>
            <a:custGeom>
              <a:rect b="b" l="l" r="r" t="t"/>
              <a:pathLst>
                <a:path extrusionOk="0" h="494" w="963">
                  <a:moveTo>
                    <a:pt x="225" y="1"/>
                  </a:moveTo>
                  <a:cubicBezTo>
                    <a:pt x="61" y="1"/>
                    <a:pt x="0" y="291"/>
                    <a:pt x="195" y="356"/>
                  </a:cubicBezTo>
                  <a:cubicBezTo>
                    <a:pt x="362" y="403"/>
                    <a:pt x="504" y="439"/>
                    <a:pt x="671" y="487"/>
                  </a:cubicBezTo>
                  <a:cubicBezTo>
                    <a:pt x="689" y="491"/>
                    <a:pt x="706" y="493"/>
                    <a:pt x="722" y="493"/>
                  </a:cubicBezTo>
                  <a:cubicBezTo>
                    <a:pt x="909" y="493"/>
                    <a:pt x="963" y="196"/>
                    <a:pt x="754" y="141"/>
                  </a:cubicBezTo>
                  <a:cubicBezTo>
                    <a:pt x="600" y="94"/>
                    <a:pt x="445" y="58"/>
                    <a:pt x="278" y="10"/>
                  </a:cubicBezTo>
                  <a:cubicBezTo>
                    <a:pt x="259" y="4"/>
                    <a:pt x="241" y="1"/>
                    <a:pt x="2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25"/>
            <p:cNvSpPr/>
            <p:nvPr/>
          </p:nvSpPr>
          <p:spPr>
            <a:xfrm>
              <a:off x="7947695" y="1032103"/>
              <a:ext cx="52988" cy="32695"/>
            </a:xfrm>
            <a:custGeom>
              <a:rect b="b" l="l" r="r" t="t"/>
              <a:pathLst>
                <a:path extrusionOk="0" h="493" w="799">
                  <a:moveTo>
                    <a:pt x="198" y="0"/>
                  </a:moveTo>
                  <a:cubicBezTo>
                    <a:pt x="127" y="0"/>
                    <a:pt x="55" y="54"/>
                    <a:pt x="36" y="130"/>
                  </a:cubicBezTo>
                  <a:cubicBezTo>
                    <a:pt x="0" y="237"/>
                    <a:pt x="60" y="321"/>
                    <a:pt x="155" y="356"/>
                  </a:cubicBezTo>
                  <a:lnTo>
                    <a:pt x="548" y="487"/>
                  </a:lnTo>
                  <a:cubicBezTo>
                    <a:pt x="562" y="491"/>
                    <a:pt x="577" y="492"/>
                    <a:pt x="592" y="492"/>
                  </a:cubicBezTo>
                  <a:cubicBezTo>
                    <a:pt x="674" y="492"/>
                    <a:pt x="754" y="439"/>
                    <a:pt x="774" y="368"/>
                  </a:cubicBezTo>
                  <a:cubicBezTo>
                    <a:pt x="798" y="261"/>
                    <a:pt x="750" y="166"/>
                    <a:pt x="655" y="142"/>
                  </a:cubicBezTo>
                  <a:lnTo>
                    <a:pt x="250" y="11"/>
                  </a:lnTo>
                  <a:cubicBezTo>
                    <a:pt x="234" y="4"/>
                    <a:pt x="216" y="0"/>
                    <a:pt x="1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25"/>
            <p:cNvSpPr/>
            <p:nvPr/>
          </p:nvSpPr>
          <p:spPr>
            <a:xfrm>
              <a:off x="7509467" y="799195"/>
              <a:ext cx="44300" cy="33756"/>
            </a:xfrm>
            <a:custGeom>
              <a:rect b="b" l="l" r="r" t="t"/>
              <a:pathLst>
                <a:path extrusionOk="0" h="509" w="668">
                  <a:moveTo>
                    <a:pt x="208" y="1"/>
                  </a:moveTo>
                  <a:cubicBezTo>
                    <a:pt x="147" y="1"/>
                    <a:pt x="81" y="33"/>
                    <a:pt x="48" y="82"/>
                  </a:cubicBezTo>
                  <a:cubicBezTo>
                    <a:pt x="0" y="153"/>
                    <a:pt x="36" y="261"/>
                    <a:pt x="108" y="320"/>
                  </a:cubicBezTo>
                  <a:cubicBezTo>
                    <a:pt x="191" y="380"/>
                    <a:pt x="298" y="439"/>
                    <a:pt x="393" y="487"/>
                  </a:cubicBezTo>
                  <a:cubicBezTo>
                    <a:pt x="416" y="502"/>
                    <a:pt x="443" y="509"/>
                    <a:pt x="471" y="509"/>
                  </a:cubicBezTo>
                  <a:cubicBezTo>
                    <a:pt x="532" y="509"/>
                    <a:pt x="599" y="476"/>
                    <a:pt x="631" y="427"/>
                  </a:cubicBezTo>
                  <a:cubicBezTo>
                    <a:pt x="667" y="332"/>
                    <a:pt x="643" y="237"/>
                    <a:pt x="572" y="189"/>
                  </a:cubicBezTo>
                  <a:cubicBezTo>
                    <a:pt x="477" y="130"/>
                    <a:pt x="369" y="70"/>
                    <a:pt x="286" y="23"/>
                  </a:cubicBezTo>
                  <a:cubicBezTo>
                    <a:pt x="264" y="8"/>
                    <a:pt x="237" y="1"/>
                    <a:pt x="2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25"/>
            <p:cNvSpPr/>
            <p:nvPr/>
          </p:nvSpPr>
          <p:spPr>
            <a:xfrm>
              <a:off x="7509467" y="710528"/>
              <a:ext cx="43504" cy="36607"/>
            </a:xfrm>
            <a:custGeom>
              <a:rect b="b" l="l" r="r" t="t"/>
              <a:pathLst>
                <a:path extrusionOk="0" h="552" w="656">
                  <a:moveTo>
                    <a:pt x="197" y="1"/>
                  </a:moveTo>
                  <a:cubicBezTo>
                    <a:pt x="154" y="1"/>
                    <a:pt x="112" y="16"/>
                    <a:pt x="72" y="50"/>
                  </a:cubicBezTo>
                  <a:cubicBezTo>
                    <a:pt x="12" y="109"/>
                    <a:pt x="0" y="240"/>
                    <a:pt x="72" y="300"/>
                  </a:cubicBezTo>
                  <a:cubicBezTo>
                    <a:pt x="167" y="359"/>
                    <a:pt x="238" y="443"/>
                    <a:pt x="334" y="502"/>
                  </a:cubicBezTo>
                  <a:cubicBezTo>
                    <a:pt x="371" y="533"/>
                    <a:pt x="418" y="551"/>
                    <a:pt x="465" y="551"/>
                  </a:cubicBezTo>
                  <a:cubicBezTo>
                    <a:pt x="507" y="551"/>
                    <a:pt x="550" y="536"/>
                    <a:pt x="584" y="502"/>
                  </a:cubicBezTo>
                  <a:cubicBezTo>
                    <a:pt x="643" y="443"/>
                    <a:pt x="655" y="300"/>
                    <a:pt x="584" y="240"/>
                  </a:cubicBezTo>
                  <a:cubicBezTo>
                    <a:pt x="489" y="181"/>
                    <a:pt x="417" y="109"/>
                    <a:pt x="334" y="50"/>
                  </a:cubicBezTo>
                  <a:cubicBezTo>
                    <a:pt x="290" y="19"/>
                    <a:pt x="243" y="1"/>
                    <a:pt x="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25"/>
            <p:cNvSpPr/>
            <p:nvPr/>
          </p:nvSpPr>
          <p:spPr>
            <a:xfrm>
              <a:off x="7618427" y="866574"/>
              <a:ext cx="56900" cy="37801"/>
            </a:xfrm>
            <a:custGeom>
              <a:rect b="b" l="l" r="r" t="t"/>
              <a:pathLst>
                <a:path extrusionOk="0" h="570" w="858">
                  <a:moveTo>
                    <a:pt x="186" y="0"/>
                  </a:moveTo>
                  <a:cubicBezTo>
                    <a:pt x="145" y="0"/>
                    <a:pt x="105" y="16"/>
                    <a:pt x="72" y="54"/>
                  </a:cubicBezTo>
                  <a:cubicBezTo>
                    <a:pt x="0" y="114"/>
                    <a:pt x="0" y="245"/>
                    <a:pt x="72" y="304"/>
                  </a:cubicBezTo>
                  <a:cubicBezTo>
                    <a:pt x="250" y="447"/>
                    <a:pt x="453" y="542"/>
                    <a:pt x="679" y="566"/>
                  </a:cubicBezTo>
                  <a:cubicBezTo>
                    <a:pt x="688" y="569"/>
                    <a:pt x="697" y="570"/>
                    <a:pt x="706" y="570"/>
                  </a:cubicBezTo>
                  <a:cubicBezTo>
                    <a:pt x="790" y="570"/>
                    <a:pt x="858" y="474"/>
                    <a:pt x="858" y="388"/>
                  </a:cubicBezTo>
                  <a:cubicBezTo>
                    <a:pt x="858" y="292"/>
                    <a:pt x="774" y="233"/>
                    <a:pt x="679" y="209"/>
                  </a:cubicBezTo>
                  <a:cubicBezTo>
                    <a:pt x="548" y="197"/>
                    <a:pt x="417" y="138"/>
                    <a:pt x="322" y="54"/>
                  </a:cubicBezTo>
                  <a:cubicBezTo>
                    <a:pt x="283" y="22"/>
                    <a:pt x="234" y="0"/>
                    <a:pt x="1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25"/>
            <p:cNvSpPr/>
            <p:nvPr/>
          </p:nvSpPr>
          <p:spPr>
            <a:xfrm>
              <a:off x="7726592" y="919760"/>
              <a:ext cx="49804" cy="35016"/>
            </a:xfrm>
            <a:custGeom>
              <a:rect b="b" l="l" r="r" t="t"/>
              <a:pathLst>
                <a:path extrusionOk="0" h="528" w="751">
                  <a:moveTo>
                    <a:pt x="197" y="1"/>
                  </a:moveTo>
                  <a:cubicBezTo>
                    <a:pt x="154" y="1"/>
                    <a:pt x="112" y="16"/>
                    <a:pt x="72" y="50"/>
                  </a:cubicBezTo>
                  <a:cubicBezTo>
                    <a:pt x="12" y="121"/>
                    <a:pt x="1" y="240"/>
                    <a:pt x="72" y="300"/>
                  </a:cubicBezTo>
                  <a:cubicBezTo>
                    <a:pt x="227" y="443"/>
                    <a:pt x="370" y="502"/>
                    <a:pt x="572" y="526"/>
                  </a:cubicBezTo>
                  <a:cubicBezTo>
                    <a:pt x="577" y="527"/>
                    <a:pt x="582" y="527"/>
                    <a:pt x="586" y="527"/>
                  </a:cubicBezTo>
                  <a:cubicBezTo>
                    <a:pt x="666" y="527"/>
                    <a:pt x="751" y="437"/>
                    <a:pt x="751" y="348"/>
                  </a:cubicBezTo>
                  <a:cubicBezTo>
                    <a:pt x="751" y="240"/>
                    <a:pt x="655" y="181"/>
                    <a:pt x="572" y="169"/>
                  </a:cubicBezTo>
                  <a:cubicBezTo>
                    <a:pt x="477" y="157"/>
                    <a:pt x="393" y="110"/>
                    <a:pt x="334" y="50"/>
                  </a:cubicBezTo>
                  <a:cubicBezTo>
                    <a:pt x="290" y="19"/>
                    <a:pt x="244" y="1"/>
                    <a:pt x="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25"/>
            <p:cNvSpPr/>
            <p:nvPr/>
          </p:nvSpPr>
          <p:spPr>
            <a:xfrm>
              <a:off x="7938211" y="949802"/>
              <a:ext cx="41913" cy="25665"/>
            </a:xfrm>
            <a:custGeom>
              <a:rect b="b" l="l" r="r" t="t"/>
              <a:pathLst>
                <a:path extrusionOk="0" h="387" w="632">
                  <a:moveTo>
                    <a:pt x="471" y="1"/>
                  </a:moveTo>
                  <a:cubicBezTo>
                    <a:pt x="465" y="1"/>
                    <a:pt x="459" y="1"/>
                    <a:pt x="453" y="2"/>
                  </a:cubicBezTo>
                  <a:cubicBezTo>
                    <a:pt x="370" y="14"/>
                    <a:pt x="262" y="14"/>
                    <a:pt x="179" y="26"/>
                  </a:cubicBezTo>
                  <a:cubicBezTo>
                    <a:pt x="84" y="49"/>
                    <a:pt x="0" y="109"/>
                    <a:pt x="0" y="204"/>
                  </a:cubicBezTo>
                  <a:cubicBezTo>
                    <a:pt x="0" y="290"/>
                    <a:pt x="59" y="386"/>
                    <a:pt x="149" y="386"/>
                  </a:cubicBezTo>
                  <a:cubicBezTo>
                    <a:pt x="159" y="386"/>
                    <a:pt x="169" y="385"/>
                    <a:pt x="179" y="383"/>
                  </a:cubicBezTo>
                  <a:cubicBezTo>
                    <a:pt x="262" y="371"/>
                    <a:pt x="370" y="371"/>
                    <a:pt x="453" y="359"/>
                  </a:cubicBezTo>
                  <a:cubicBezTo>
                    <a:pt x="548" y="347"/>
                    <a:pt x="631" y="288"/>
                    <a:pt x="631" y="180"/>
                  </a:cubicBezTo>
                  <a:cubicBezTo>
                    <a:pt x="631" y="91"/>
                    <a:pt x="568" y="1"/>
                    <a:pt x="4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25"/>
            <p:cNvSpPr/>
            <p:nvPr/>
          </p:nvSpPr>
          <p:spPr>
            <a:xfrm>
              <a:off x="7946899" y="903314"/>
              <a:ext cx="34817" cy="23742"/>
            </a:xfrm>
            <a:custGeom>
              <a:rect b="b" l="l" r="r" t="t"/>
              <a:pathLst>
                <a:path extrusionOk="0" h="358" w="525">
                  <a:moveTo>
                    <a:pt x="179" y="0"/>
                  </a:moveTo>
                  <a:cubicBezTo>
                    <a:pt x="84" y="0"/>
                    <a:pt x="0" y="96"/>
                    <a:pt x="0" y="179"/>
                  </a:cubicBezTo>
                  <a:cubicBezTo>
                    <a:pt x="12" y="274"/>
                    <a:pt x="84" y="358"/>
                    <a:pt x="179" y="358"/>
                  </a:cubicBezTo>
                  <a:lnTo>
                    <a:pt x="346" y="358"/>
                  </a:lnTo>
                  <a:cubicBezTo>
                    <a:pt x="429" y="358"/>
                    <a:pt x="524" y="274"/>
                    <a:pt x="524" y="179"/>
                  </a:cubicBezTo>
                  <a:cubicBezTo>
                    <a:pt x="524" y="72"/>
                    <a:pt x="441" y="0"/>
                    <a:pt x="34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25"/>
            <p:cNvSpPr/>
            <p:nvPr/>
          </p:nvSpPr>
          <p:spPr>
            <a:xfrm>
              <a:off x="7500780" y="1474176"/>
              <a:ext cx="41117" cy="44698"/>
            </a:xfrm>
            <a:custGeom>
              <a:rect b="b" l="l" r="r" t="t"/>
              <a:pathLst>
                <a:path extrusionOk="0" h="674" w="620">
                  <a:moveTo>
                    <a:pt x="205" y="0"/>
                  </a:moveTo>
                  <a:cubicBezTo>
                    <a:pt x="174" y="0"/>
                    <a:pt x="144" y="8"/>
                    <a:pt x="119" y="24"/>
                  </a:cubicBezTo>
                  <a:cubicBezTo>
                    <a:pt x="12" y="72"/>
                    <a:pt x="0" y="179"/>
                    <a:pt x="48" y="262"/>
                  </a:cubicBezTo>
                  <a:cubicBezTo>
                    <a:pt x="96" y="393"/>
                    <a:pt x="191" y="513"/>
                    <a:pt x="298" y="620"/>
                  </a:cubicBezTo>
                  <a:cubicBezTo>
                    <a:pt x="334" y="655"/>
                    <a:pt x="378" y="673"/>
                    <a:pt x="423" y="673"/>
                  </a:cubicBezTo>
                  <a:cubicBezTo>
                    <a:pt x="468" y="673"/>
                    <a:pt x="512" y="655"/>
                    <a:pt x="548" y="620"/>
                  </a:cubicBezTo>
                  <a:cubicBezTo>
                    <a:pt x="620" y="548"/>
                    <a:pt x="620" y="441"/>
                    <a:pt x="548" y="370"/>
                  </a:cubicBezTo>
                  <a:cubicBezTo>
                    <a:pt x="453" y="274"/>
                    <a:pt x="393" y="203"/>
                    <a:pt x="358" y="84"/>
                  </a:cubicBezTo>
                  <a:cubicBezTo>
                    <a:pt x="326" y="29"/>
                    <a:pt x="264" y="0"/>
                    <a:pt x="2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25"/>
            <p:cNvSpPr/>
            <p:nvPr/>
          </p:nvSpPr>
          <p:spPr>
            <a:xfrm>
              <a:off x="7543422" y="1457199"/>
              <a:ext cx="40321" cy="41117"/>
            </a:xfrm>
            <a:custGeom>
              <a:rect b="b" l="l" r="r" t="t"/>
              <a:pathLst>
                <a:path extrusionOk="0" h="620" w="608">
                  <a:moveTo>
                    <a:pt x="185" y="1"/>
                  </a:moveTo>
                  <a:cubicBezTo>
                    <a:pt x="137" y="1"/>
                    <a:pt x="90" y="18"/>
                    <a:pt x="60" y="54"/>
                  </a:cubicBezTo>
                  <a:cubicBezTo>
                    <a:pt x="0" y="137"/>
                    <a:pt x="0" y="233"/>
                    <a:pt x="60" y="304"/>
                  </a:cubicBezTo>
                  <a:cubicBezTo>
                    <a:pt x="131" y="399"/>
                    <a:pt x="203" y="471"/>
                    <a:pt x="274" y="566"/>
                  </a:cubicBezTo>
                  <a:cubicBezTo>
                    <a:pt x="304" y="602"/>
                    <a:pt x="355" y="620"/>
                    <a:pt x="405" y="620"/>
                  </a:cubicBezTo>
                  <a:cubicBezTo>
                    <a:pt x="456" y="620"/>
                    <a:pt x="506" y="602"/>
                    <a:pt x="536" y="566"/>
                  </a:cubicBezTo>
                  <a:cubicBezTo>
                    <a:pt x="608" y="483"/>
                    <a:pt x="596" y="388"/>
                    <a:pt x="536" y="304"/>
                  </a:cubicBezTo>
                  <a:cubicBezTo>
                    <a:pt x="453" y="221"/>
                    <a:pt x="381" y="149"/>
                    <a:pt x="310" y="54"/>
                  </a:cubicBezTo>
                  <a:cubicBezTo>
                    <a:pt x="280" y="18"/>
                    <a:pt x="232" y="1"/>
                    <a:pt x="1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25"/>
            <p:cNvSpPr/>
            <p:nvPr/>
          </p:nvSpPr>
          <p:spPr>
            <a:xfrm>
              <a:off x="7586860" y="1435049"/>
              <a:ext cx="41913" cy="43239"/>
            </a:xfrm>
            <a:custGeom>
              <a:rect b="b" l="l" r="r" t="t"/>
              <a:pathLst>
                <a:path extrusionOk="0" h="652" w="632">
                  <a:moveTo>
                    <a:pt x="208" y="1"/>
                  </a:moveTo>
                  <a:cubicBezTo>
                    <a:pt x="157" y="1"/>
                    <a:pt x="104" y="23"/>
                    <a:pt x="72" y="55"/>
                  </a:cubicBezTo>
                  <a:cubicBezTo>
                    <a:pt x="0" y="126"/>
                    <a:pt x="12" y="233"/>
                    <a:pt x="72" y="305"/>
                  </a:cubicBezTo>
                  <a:cubicBezTo>
                    <a:pt x="143" y="412"/>
                    <a:pt x="238" y="507"/>
                    <a:pt x="310" y="602"/>
                  </a:cubicBezTo>
                  <a:cubicBezTo>
                    <a:pt x="338" y="637"/>
                    <a:pt x="383" y="652"/>
                    <a:pt x="428" y="652"/>
                  </a:cubicBezTo>
                  <a:cubicBezTo>
                    <a:pt x="478" y="652"/>
                    <a:pt x="529" y="634"/>
                    <a:pt x="560" y="602"/>
                  </a:cubicBezTo>
                  <a:cubicBezTo>
                    <a:pt x="631" y="531"/>
                    <a:pt x="619" y="424"/>
                    <a:pt x="560" y="352"/>
                  </a:cubicBezTo>
                  <a:cubicBezTo>
                    <a:pt x="488" y="245"/>
                    <a:pt x="393" y="138"/>
                    <a:pt x="322" y="55"/>
                  </a:cubicBezTo>
                  <a:cubicBezTo>
                    <a:pt x="294" y="16"/>
                    <a:pt x="252" y="1"/>
                    <a:pt x="2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25"/>
            <p:cNvSpPr/>
            <p:nvPr/>
          </p:nvSpPr>
          <p:spPr>
            <a:xfrm>
              <a:off x="7300235" y="1499112"/>
              <a:ext cx="29246" cy="44499"/>
            </a:xfrm>
            <a:custGeom>
              <a:rect b="b" l="l" r="r" t="t"/>
              <a:pathLst>
                <a:path extrusionOk="0" h="671" w="441">
                  <a:moveTo>
                    <a:pt x="175" y="0"/>
                  </a:moveTo>
                  <a:cubicBezTo>
                    <a:pt x="160" y="0"/>
                    <a:pt x="146" y="2"/>
                    <a:pt x="131" y="6"/>
                  </a:cubicBezTo>
                  <a:cubicBezTo>
                    <a:pt x="36" y="41"/>
                    <a:pt x="0" y="137"/>
                    <a:pt x="12" y="232"/>
                  </a:cubicBezTo>
                  <a:cubicBezTo>
                    <a:pt x="36" y="339"/>
                    <a:pt x="60" y="434"/>
                    <a:pt x="72" y="541"/>
                  </a:cubicBezTo>
                  <a:cubicBezTo>
                    <a:pt x="91" y="618"/>
                    <a:pt x="163" y="671"/>
                    <a:pt x="240" y="671"/>
                  </a:cubicBezTo>
                  <a:cubicBezTo>
                    <a:pt x="259" y="671"/>
                    <a:pt x="279" y="668"/>
                    <a:pt x="298" y="660"/>
                  </a:cubicBezTo>
                  <a:cubicBezTo>
                    <a:pt x="405" y="637"/>
                    <a:pt x="441" y="541"/>
                    <a:pt x="417" y="434"/>
                  </a:cubicBezTo>
                  <a:cubicBezTo>
                    <a:pt x="405" y="339"/>
                    <a:pt x="369" y="232"/>
                    <a:pt x="357" y="125"/>
                  </a:cubicBezTo>
                  <a:cubicBezTo>
                    <a:pt x="347" y="54"/>
                    <a:pt x="260" y="0"/>
                    <a:pt x="1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25"/>
            <p:cNvSpPr/>
            <p:nvPr/>
          </p:nvSpPr>
          <p:spPr>
            <a:xfrm>
              <a:off x="7250497" y="1505744"/>
              <a:ext cx="29246" cy="44300"/>
            </a:xfrm>
            <a:custGeom>
              <a:rect b="b" l="l" r="r" t="t"/>
              <a:pathLst>
                <a:path extrusionOk="0" h="668" w="441">
                  <a:moveTo>
                    <a:pt x="250" y="1"/>
                  </a:moveTo>
                  <a:cubicBezTo>
                    <a:pt x="143" y="1"/>
                    <a:pt x="83" y="84"/>
                    <a:pt x="72" y="167"/>
                  </a:cubicBezTo>
                  <a:lnTo>
                    <a:pt x="24" y="489"/>
                  </a:lnTo>
                  <a:cubicBezTo>
                    <a:pt x="0" y="572"/>
                    <a:pt x="107" y="668"/>
                    <a:pt x="203" y="668"/>
                  </a:cubicBezTo>
                  <a:cubicBezTo>
                    <a:pt x="298" y="668"/>
                    <a:pt x="369" y="572"/>
                    <a:pt x="381" y="489"/>
                  </a:cubicBezTo>
                  <a:lnTo>
                    <a:pt x="429" y="167"/>
                  </a:lnTo>
                  <a:cubicBezTo>
                    <a:pt x="441" y="84"/>
                    <a:pt x="333" y="1"/>
                    <a:pt x="2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25"/>
            <p:cNvSpPr/>
            <p:nvPr/>
          </p:nvSpPr>
          <p:spPr>
            <a:xfrm>
              <a:off x="7067261" y="1399171"/>
              <a:ext cx="32429" cy="41846"/>
            </a:xfrm>
            <a:custGeom>
              <a:rect b="b" l="l" r="r" t="t"/>
              <a:pathLst>
                <a:path extrusionOk="0" h="631" w="489">
                  <a:moveTo>
                    <a:pt x="280" y="1"/>
                  </a:moveTo>
                  <a:cubicBezTo>
                    <a:pt x="209" y="1"/>
                    <a:pt x="157" y="48"/>
                    <a:pt x="120" y="131"/>
                  </a:cubicBezTo>
                  <a:lnTo>
                    <a:pt x="37" y="393"/>
                  </a:lnTo>
                  <a:cubicBezTo>
                    <a:pt x="1" y="489"/>
                    <a:pt x="60" y="596"/>
                    <a:pt x="156" y="620"/>
                  </a:cubicBezTo>
                  <a:cubicBezTo>
                    <a:pt x="175" y="627"/>
                    <a:pt x="193" y="630"/>
                    <a:pt x="211" y="630"/>
                  </a:cubicBezTo>
                  <a:cubicBezTo>
                    <a:pt x="282" y="630"/>
                    <a:pt x="341" y="577"/>
                    <a:pt x="370" y="501"/>
                  </a:cubicBezTo>
                  <a:lnTo>
                    <a:pt x="465" y="239"/>
                  </a:lnTo>
                  <a:cubicBezTo>
                    <a:pt x="489" y="143"/>
                    <a:pt x="429" y="36"/>
                    <a:pt x="346" y="12"/>
                  </a:cubicBezTo>
                  <a:cubicBezTo>
                    <a:pt x="322" y="4"/>
                    <a:pt x="300" y="1"/>
                    <a:pt x="28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25"/>
            <p:cNvSpPr/>
            <p:nvPr/>
          </p:nvSpPr>
          <p:spPr>
            <a:xfrm>
              <a:off x="7075949" y="1316274"/>
              <a:ext cx="30108" cy="49804"/>
            </a:xfrm>
            <a:custGeom>
              <a:rect b="b" l="l" r="r" t="t"/>
              <a:pathLst>
                <a:path extrusionOk="0" h="751" w="454">
                  <a:moveTo>
                    <a:pt x="263" y="0"/>
                  </a:moveTo>
                  <a:cubicBezTo>
                    <a:pt x="179" y="0"/>
                    <a:pt x="84" y="84"/>
                    <a:pt x="96" y="179"/>
                  </a:cubicBezTo>
                  <a:cubicBezTo>
                    <a:pt x="108" y="274"/>
                    <a:pt x="96" y="381"/>
                    <a:pt x="48" y="488"/>
                  </a:cubicBezTo>
                  <a:cubicBezTo>
                    <a:pt x="1" y="572"/>
                    <a:pt x="25" y="679"/>
                    <a:pt x="108" y="727"/>
                  </a:cubicBezTo>
                  <a:cubicBezTo>
                    <a:pt x="132" y="743"/>
                    <a:pt x="164" y="751"/>
                    <a:pt x="196" y="751"/>
                  </a:cubicBezTo>
                  <a:cubicBezTo>
                    <a:pt x="258" y="751"/>
                    <a:pt x="323" y="722"/>
                    <a:pt x="346" y="667"/>
                  </a:cubicBezTo>
                  <a:cubicBezTo>
                    <a:pt x="418" y="512"/>
                    <a:pt x="453" y="357"/>
                    <a:pt x="441" y="179"/>
                  </a:cubicBezTo>
                  <a:cubicBezTo>
                    <a:pt x="441" y="84"/>
                    <a:pt x="358" y="0"/>
                    <a:pt x="2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25"/>
            <p:cNvSpPr/>
            <p:nvPr/>
          </p:nvSpPr>
          <p:spPr>
            <a:xfrm>
              <a:off x="7180200" y="1498648"/>
              <a:ext cx="29246" cy="42775"/>
            </a:xfrm>
            <a:custGeom>
              <a:rect b="b" l="l" r="r" t="t"/>
              <a:pathLst>
                <a:path extrusionOk="0" h="645" w="441">
                  <a:moveTo>
                    <a:pt x="262" y="1"/>
                  </a:moveTo>
                  <a:cubicBezTo>
                    <a:pt x="191" y="1"/>
                    <a:pt x="96" y="72"/>
                    <a:pt x="96" y="179"/>
                  </a:cubicBezTo>
                  <a:cubicBezTo>
                    <a:pt x="96" y="251"/>
                    <a:pt x="84" y="310"/>
                    <a:pt x="36" y="382"/>
                  </a:cubicBezTo>
                  <a:cubicBezTo>
                    <a:pt x="0" y="477"/>
                    <a:pt x="24" y="572"/>
                    <a:pt x="96" y="620"/>
                  </a:cubicBezTo>
                  <a:cubicBezTo>
                    <a:pt x="128" y="636"/>
                    <a:pt x="162" y="644"/>
                    <a:pt x="195" y="644"/>
                  </a:cubicBezTo>
                  <a:cubicBezTo>
                    <a:pt x="256" y="644"/>
                    <a:pt x="310" y="615"/>
                    <a:pt x="334" y="560"/>
                  </a:cubicBezTo>
                  <a:cubicBezTo>
                    <a:pt x="417" y="441"/>
                    <a:pt x="441" y="310"/>
                    <a:pt x="441" y="179"/>
                  </a:cubicBezTo>
                  <a:cubicBezTo>
                    <a:pt x="441" y="84"/>
                    <a:pt x="370" y="1"/>
                    <a:pt x="2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80" name="Google Shape;1380;p25"/>
          <p:cNvSpPr txBox="1"/>
          <p:nvPr>
            <p:ph type="title"/>
          </p:nvPr>
        </p:nvSpPr>
        <p:spPr>
          <a:xfrm>
            <a:off x="713225" y="1640463"/>
            <a:ext cx="3081600" cy="333000"/>
          </a:xfrm>
          <a:prstGeom prst="rect">
            <a:avLst/>
          </a:prstGeom>
        </p:spPr>
        <p:txBody>
          <a:bodyPr anchorCtr="0" anchor="t" bIns="0" lIns="0" spcFirstLastPara="1" rIns="0" wrap="square" tIns="0">
            <a:noAutofit/>
          </a:bodyPr>
          <a:lstStyle>
            <a:lvl1pPr lvl="0" rtl="0">
              <a:lnSpc>
                <a:spcPct val="80000"/>
              </a:lnSpc>
              <a:spcBef>
                <a:spcPts val="0"/>
              </a:spcBef>
              <a:spcAft>
                <a:spcPts val="0"/>
              </a:spcAft>
              <a:buSzPts val="2800"/>
              <a:buNone/>
              <a:defRPr sz="3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81" name="Google Shape;1381;p25"/>
          <p:cNvSpPr txBox="1"/>
          <p:nvPr>
            <p:ph idx="1" type="subTitle"/>
          </p:nvPr>
        </p:nvSpPr>
        <p:spPr>
          <a:xfrm>
            <a:off x="713225" y="2249937"/>
            <a:ext cx="3078600" cy="1030500"/>
          </a:xfrm>
          <a:prstGeom prst="rect">
            <a:avLst/>
          </a:prstGeom>
        </p:spPr>
        <p:txBody>
          <a:bodyPr anchorCtr="0" anchor="t" bIns="0" lIns="0" spcFirstLastPara="1" rIns="0" wrap="square" tIns="0">
            <a:noAutofit/>
          </a:bodyPr>
          <a:lstStyle>
            <a:lvl1pPr indent="0" lvl="0" marL="0" rtl="0">
              <a:lnSpc>
                <a:spcPct val="100000"/>
              </a:lnSpc>
              <a:spcBef>
                <a:spcPts val="0"/>
              </a:spcBef>
              <a:spcAft>
                <a:spcPts val="0"/>
              </a:spcAft>
              <a:buClr>
                <a:schemeClr val="accent1"/>
              </a:buClr>
              <a:buSzPts val="1600"/>
              <a:buNone/>
              <a:defRPr sz="1600">
                <a:solidFill>
                  <a:schemeClr val="accent4"/>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5">
    <p:spTree>
      <p:nvGrpSpPr>
        <p:cNvPr id="1382" name="Shape 1382"/>
        <p:cNvGrpSpPr/>
        <p:nvPr/>
      </p:nvGrpSpPr>
      <p:grpSpPr>
        <a:xfrm>
          <a:off x="0" y="0"/>
          <a:ext cx="0" cy="0"/>
          <a:chOff x="0" y="0"/>
          <a:chExt cx="0" cy="0"/>
        </a:xfrm>
      </p:grpSpPr>
      <p:sp>
        <p:nvSpPr>
          <p:cNvPr id="1383" name="Google Shape;1383;p26"/>
          <p:cNvSpPr/>
          <p:nvPr/>
        </p:nvSpPr>
        <p:spPr>
          <a:xfrm flipH="1" rot="-5400000">
            <a:off x="6873750" y="377700"/>
            <a:ext cx="3284538" cy="1337403"/>
          </a:xfrm>
          <a:custGeom>
            <a:rect b="b" l="l" r="r" t="t"/>
            <a:pathLst>
              <a:path extrusionOk="0" h="13347" w="32779">
                <a:moveTo>
                  <a:pt x="12484" y="0"/>
                </a:moveTo>
                <a:cubicBezTo>
                  <a:pt x="11426" y="0"/>
                  <a:pt x="10371" y="246"/>
                  <a:pt x="9418" y="702"/>
                </a:cubicBezTo>
                <a:cubicBezTo>
                  <a:pt x="9418" y="702"/>
                  <a:pt x="6632" y="2179"/>
                  <a:pt x="5072" y="4274"/>
                </a:cubicBezTo>
                <a:cubicBezTo>
                  <a:pt x="3547" y="6307"/>
                  <a:pt x="2057" y="7065"/>
                  <a:pt x="691" y="7065"/>
                </a:cubicBezTo>
                <a:cubicBezTo>
                  <a:pt x="457" y="7065"/>
                  <a:pt x="227" y="7042"/>
                  <a:pt x="0" y="7001"/>
                </a:cubicBezTo>
                <a:lnTo>
                  <a:pt x="0" y="13347"/>
                </a:lnTo>
                <a:lnTo>
                  <a:pt x="32778" y="13347"/>
                </a:lnTo>
                <a:cubicBezTo>
                  <a:pt x="32528" y="12930"/>
                  <a:pt x="32290" y="12513"/>
                  <a:pt x="32040" y="12108"/>
                </a:cubicBezTo>
                <a:cubicBezTo>
                  <a:pt x="31730" y="11620"/>
                  <a:pt x="31409" y="11120"/>
                  <a:pt x="31076" y="10644"/>
                </a:cubicBezTo>
                <a:cubicBezTo>
                  <a:pt x="30433" y="9751"/>
                  <a:pt x="29706" y="8894"/>
                  <a:pt x="28813" y="8239"/>
                </a:cubicBezTo>
                <a:cubicBezTo>
                  <a:pt x="28373" y="7929"/>
                  <a:pt x="27897" y="7655"/>
                  <a:pt x="27397" y="7477"/>
                </a:cubicBezTo>
                <a:cubicBezTo>
                  <a:pt x="26801" y="7274"/>
                  <a:pt x="26170" y="7191"/>
                  <a:pt x="25551" y="7191"/>
                </a:cubicBezTo>
                <a:cubicBezTo>
                  <a:pt x="24595" y="7208"/>
                  <a:pt x="23639" y="7391"/>
                  <a:pt x="22688" y="7391"/>
                </a:cubicBezTo>
                <a:cubicBezTo>
                  <a:pt x="22336" y="7391"/>
                  <a:pt x="21985" y="7366"/>
                  <a:pt x="21634" y="7298"/>
                </a:cubicBezTo>
                <a:cubicBezTo>
                  <a:pt x="21074" y="7179"/>
                  <a:pt x="20515" y="6953"/>
                  <a:pt x="20086" y="6560"/>
                </a:cubicBezTo>
                <a:cubicBezTo>
                  <a:pt x="19658" y="6155"/>
                  <a:pt x="19408" y="5619"/>
                  <a:pt x="19169" y="5096"/>
                </a:cubicBezTo>
                <a:cubicBezTo>
                  <a:pt x="18943" y="4572"/>
                  <a:pt x="18753" y="4024"/>
                  <a:pt x="18467" y="3536"/>
                </a:cubicBezTo>
                <a:cubicBezTo>
                  <a:pt x="18193" y="3060"/>
                  <a:pt x="17872" y="2619"/>
                  <a:pt x="17514" y="2238"/>
                </a:cubicBezTo>
                <a:cubicBezTo>
                  <a:pt x="16764" y="1440"/>
                  <a:pt x="15836" y="809"/>
                  <a:pt x="14824" y="428"/>
                </a:cubicBezTo>
                <a:cubicBezTo>
                  <a:pt x="14069" y="138"/>
                  <a:pt x="13276" y="0"/>
                  <a:pt x="1248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26"/>
          <p:cNvSpPr/>
          <p:nvPr/>
        </p:nvSpPr>
        <p:spPr>
          <a:xfrm flipH="1" rot="-5400000">
            <a:off x="8819287" y="1478615"/>
            <a:ext cx="61023" cy="75152"/>
          </a:xfrm>
          <a:custGeom>
            <a:rect b="b" l="l" r="r" t="t"/>
            <a:pathLst>
              <a:path extrusionOk="0" h="750" w="609">
                <a:moveTo>
                  <a:pt x="388" y="1"/>
                </a:moveTo>
                <a:cubicBezTo>
                  <a:pt x="331" y="1"/>
                  <a:pt x="275" y="19"/>
                  <a:pt x="239" y="60"/>
                </a:cubicBezTo>
                <a:cubicBezTo>
                  <a:pt x="132" y="179"/>
                  <a:pt x="49" y="334"/>
                  <a:pt x="13" y="489"/>
                </a:cubicBezTo>
                <a:cubicBezTo>
                  <a:pt x="1" y="596"/>
                  <a:pt x="49" y="715"/>
                  <a:pt x="168" y="739"/>
                </a:cubicBezTo>
                <a:cubicBezTo>
                  <a:pt x="188" y="746"/>
                  <a:pt x="210" y="749"/>
                  <a:pt x="232" y="749"/>
                </a:cubicBezTo>
                <a:cubicBezTo>
                  <a:pt x="321" y="749"/>
                  <a:pt x="408" y="692"/>
                  <a:pt x="418" y="596"/>
                </a:cubicBezTo>
                <a:cubicBezTo>
                  <a:pt x="430" y="489"/>
                  <a:pt x="477" y="417"/>
                  <a:pt x="537" y="346"/>
                </a:cubicBezTo>
                <a:cubicBezTo>
                  <a:pt x="608" y="251"/>
                  <a:pt x="608" y="132"/>
                  <a:pt x="537" y="48"/>
                </a:cubicBezTo>
                <a:cubicBezTo>
                  <a:pt x="501" y="19"/>
                  <a:pt x="444" y="1"/>
                  <a:pt x="3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26"/>
          <p:cNvSpPr/>
          <p:nvPr/>
        </p:nvSpPr>
        <p:spPr>
          <a:xfrm flipH="1" rot="-5400000">
            <a:off x="8880661" y="1546702"/>
            <a:ext cx="56214" cy="63027"/>
          </a:xfrm>
          <a:custGeom>
            <a:rect b="b" l="l" r="r" t="t"/>
            <a:pathLst>
              <a:path extrusionOk="0" h="629" w="561">
                <a:moveTo>
                  <a:pt x="339" y="0"/>
                </a:moveTo>
                <a:cubicBezTo>
                  <a:pt x="265" y="0"/>
                  <a:pt x="192" y="29"/>
                  <a:pt x="168" y="102"/>
                </a:cubicBezTo>
                <a:cubicBezTo>
                  <a:pt x="120" y="173"/>
                  <a:pt x="84" y="245"/>
                  <a:pt x="49" y="316"/>
                </a:cubicBezTo>
                <a:cubicBezTo>
                  <a:pt x="1" y="423"/>
                  <a:pt x="13" y="542"/>
                  <a:pt x="120" y="602"/>
                </a:cubicBezTo>
                <a:cubicBezTo>
                  <a:pt x="150" y="619"/>
                  <a:pt x="189" y="628"/>
                  <a:pt x="229" y="628"/>
                </a:cubicBezTo>
                <a:cubicBezTo>
                  <a:pt x="300" y="628"/>
                  <a:pt x="371" y="599"/>
                  <a:pt x="394" y="530"/>
                </a:cubicBezTo>
                <a:cubicBezTo>
                  <a:pt x="441" y="459"/>
                  <a:pt x="477" y="376"/>
                  <a:pt x="525" y="304"/>
                </a:cubicBezTo>
                <a:cubicBezTo>
                  <a:pt x="560" y="197"/>
                  <a:pt x="549" y="78"/>
                  <a:pt x="441" y="18"/>
                </a:cubicBezTo>
                <a:cubicBezTo>
                  <a:pt x="411" y="7"/>
                  <a:pt x="375" y="0"/>
                  <a:pt x="3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26"/>
          <p:cNvSpPr/>
          <p:nvPr/>
        </p:nvSpPr>
        <p:spPr>
          <a:xfrm flipH="1" rot="-5400000">
            <a:off x="8936924" y="1628317"/>
            <a:ext cx="41885" cy="76455"/>
          </a:xfrm>
          <a:custGeom>
            <a:rect b="b" l="l" r="r" t="t"/>
            <a:pathLst>
              <a:path extrusionOk="0" h="763" w="418">
                <a:moveTo>
                  <a:pt x="203" y="0"/>
                </a:moveTo>
                <a:cubicBezTo>
                  <a:pt x="84" y="0"/>
                  <a:pt x="0" y="96"/>
                  <a:pt x="0" y="215"/>
                </a:cubicBezTo>
                <a:lnTo>
                  <a:pt x="0" y="548"/>
                </a:lnTo>
                <a:cubicBezTo>
                  <a:pt x="0" y="655"/>
                  <a:pt x="84" y="762"/>
                  <a:pt x="203" y="762"/>
                </a:cubicBezTo>
                <a:cubicBezTo>
                  <a:pt x="322" y="762"/>
                  <a:pt x="417" y="667"/>
                  <a:pt x="417" y="548"/>
                </a:cubicBezTo>
                <a:lnTo>
                  <a:pt x="417" y="215"/>
                </a:lnTo>
                <a:cubicBezTo>
                  <a:pt x="417" y="107"/>
                  <a:pt x="322" y="0"/>
                  <a:pt x="2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26"/>
          <p:cNvSpPr/>
          <p:nvPr/>
        </p:nvSpPr>
        <p:spPr>
          <a:xfrm flipH="1" rot="-5400000">
            <a:off x="8962576" y="1760484"/>
            <a:ext cx="62126" cy="75653"/>
          </a:xfrm>
          <a:custGeom>
            <a:rect b="b" l="l" r="r" t="t"/>
            <a:pathLst>
              <a:path extrusionOk="0" h="755" w="620">
                <a:moveTo>
                  <a:pt x="234" y="0"/>
                </a:moveTo>
                <a:cubicBezTo>
                  <a:pt x="194" y="0"/>
                  <a:pt x="154" y="11"/>
                  <a:pt x="120" y="32"/>
                </a:cubicBezTo>
                <a:cubicBezTo>
                  <a:pt x="13" y="92"/>
                  <a:pt x="1" y="223"/>
                  <a:pt x="48" y="306"/>
                </a:cubicBezTo>
                <a:cubicBezTo>
                  <a:pt x="108" y="425"/>
                  <a:pt x="168" y="532"/>
                  <a:pt x="215" y="651"/>
                </a:cubicBezTo>
                <a:cubicBezTo>
                  <a:pt x="246" y="720"/>
                  <a:pt x="316" y="755"/>
                  <a:pt x="387" y="755"/>
                </a:cubicBezTo>
                <a:cubicBezTo>
                  <a:pt x="427" y="755"/>
                  <a:pt x="467" y="744"/>
                  <a:pt x="501" y="723"/>
                </a:cubicBezTo>
                <a:cubicBezTo>
                  <a:pt x="596" y="663"/>
                  <a:pt x="620" y="544"/>
                  <a:pt x="572" y="449"/>
                </a:cubicBezTo>
                <a:cubicBezTo>
                  <a:pt x="513" y="330"/>
                  <a:pt x="453" y="223"/>
                  <a:pt x="406" y="104"/>
                </a:cubicBezTo>
                <a:cubicBezTo>
                  <a:pt x="375" y="35"/>
                  <a:pt x="305" y="0"/>
                  <a:pt x="2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26"/>
          <p:cNvSpPr/>
          <p:nvPr/>
        </p:nvSpPr>
        <p:spPr>
          <a:xfrm flipH="1" rot="-5400000">
            <a:off x="8949450" y="1858882"/>
            <a:ext cx="64530" cy="72246"/>
          </a:xfrm>
          <a:custGeom>
            <a:rect b="b" l="l" r="r" t="t"/>
            <a:pathLst>
              <a:path extrusionOk="0" h="721" w="644">
                <a:moveTo>
                  <a:pt x="236" y="0"/>
                </a:moveTo>
                <a:cubicBezTo>
                  <a:pt x="202" y="0"/>
                  <a:pt x="169" y="9"/>
                  <a:pt x="143" y="27"/>
                </a:cubicBezTo>
                <a:cubicBezTo>
                  <a:pt x="36" y="87"/>
                  <a:pt x="0" y="206"/>
                  <a:pt x="60" y="313"/>
                </a:cubicBezTo>
                <a:cubicBezTo>
                  <a:pt x="119" y="408"/>
                  <a:pt x="179" y="515"/>
                  <a:pt x="227" y="622"/>
                </a:cubicBezTo>
                <a:cubicBezTo>
                  <a:pt x="259" y="680"/>
                  <a:pt x="338" y="720"/>
                  <a:pt x="414" y="720"/>
                </a:cubicBezTo>
                <a:cubicBezTo>
                  <a:pt x="449" y="720"/>
                  <a:pt x="483" y="712"/>
                  <a:pt x="512" y="694"/>
                </a:cubicBezTo>
                <a:cubicBezTo>
                  <a:pt x="596" y="634"/>
                  <a:pt x="643" y="515"/>
                  <a:pt x="584" y="408"/>
                </a:cubicBezTo>
                <a:cubicBezTo>
                  <a:pt x="524" y="313"/>
                  <a:pt x="465" y="206"/>
                  <a:pt x="417" y="98"/>
                </a:cubicBezTo>
                <a:cubicBezTo>
                  <a:pt x="392" y="41"/>
                  <a:pt x="311" y="0"/>
                  <a:pt x="2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26"/>
          <p:cNvSpPr/>
          <p:nvPr/>
        </p:nvSpPr>
        <p:spPr>
          <a:xfrm flipH="1" rot="-5400000">
            <a:off x="8903457" y="1930527"/>
            <a:ext cx="66935" cy="79260"/>
          </a:xfrm>
          <a:custGeom>
            <a:rect b="b" l="l" r="r" t="t"/>
            <a:pathLst>
              <a:path extrusionOk="0" h="791" w="668">
                <a:moveTo>
                  <a:pt x="237" y="1"/>
                </a:moveTo>
                <a:cubicBezTo>
                  <a:pt x="199" y="1"/>
                  <a:pt x="161" y="11"/>
                  <a:pt x="131" y="33"/>
                </a:cubicBezTo>
                <a:cubicBezTo>
                  <a:pt x="24" y="92"/>
                  <a:pt x="1" y="211"/>
                  <a:pt x="60" y="319"/>
                </a:cubicBezTo>
                <a:cubicBezTo>
                  <a:pt x="120" y="438"/>
                  <a:pt x="191" y="557"/>
                  <a:pt x="251" y="688"/>
                </a:cubicBezTo>
                <a:cubicBezTo>
                  <a:pt x="289" y="756"/>
                  <a:pt x="357" y="791"/>
                  <a:pt x="425" y="791"/>
                </a:cubicBezTo>
                <a:cubicBezTo>
                  <a:pt x="464" y="791"/>
                  <a:pt x="502" y="780"/>
                  <a:pt x="536" y="759"/>
                </a:cubicBezTo>
                <a:cubicBezTo>
                  <a:pt x="632" y="700"/>
                  <a:pt x="667" y="580"/>
                  <a:pt x="608" y="473"/>
                </a:cubicBezTo>
                <a:cubicBezTo>
                  <a:pt x="548" y="354"/>
                  <a:pt x="477" y="235"/>
                  <a:pt x="417" y="104"/>
                </a:cubicBezTo>
                <a:cubicBezTo>
                  <a:pt x="379" y="35"/>
                  <a:pt x="306" y="1"/>
                  <a:pt x="2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26"/>
          <p:cNvSpPr/>
          <p:nvPr/>
        </p:nvSpPr>
        <p:spPr>
          <a:xfrm flipH="1" rot="-5400000">
            <a:off x="8871843" y="2002623"/>
            <a:ext cx="57316" cy="63929"/>
          </a:xfrm>
          <a:custGeom>
            <a:rect b="b" l="l" r="r" t="t"/>
            <a:pathLst>
              <a:path extrusionOk="0" h="638" w="572">
                <a:moveTo>
                  <a:pt x="254" y="1"/>
                </a:moveTo>
                <a:cubicBezTo>
                  <a:pt x="237" y="1"/>
                  <a:pt x="219" y="4"/>
                  <a:pt x="202" y="10"/>
                </a:cubicBezTo>
                <a:cubicBezTo>
                  <a:pt x="95" y="34"/>
                  <a:pt x="0" y="153"/>
                  <a:pt x="48" y="260"/>
                </a:cubicBezTo>
                <a:lnTo>
                  <a:pt x="143" y="486"/>
                </a:lnTo>
                <a:cubicBezTo>
                  <a:pt x="173" y="566"/>
                  <a:pt x="253" y="638"/>
                  <a:pt x="341" y="638"/>
                </a:cubicBezTo>
                <a:cubicBezTo>
                  <a:pt x="358" y="638"/>
                  <a:pt x="376" y="635"/>
                  <a:pt x="393" y="629"/>
                </a:cubicBezTo>
                <a:cubicBezTo>
                  <a:pt x="500" y="606"/>
                  <a:pt x="572" y="486"/>
                  <a:pt x="536" y="379"/>
                </a:cubicBezTo>
                <a:lnTo>
                  <a:pt x="453" y="153"/>
                </a:lnTo>
                <a:cubicBezTo>
                  <a:pt x="413" y="65"/>
                  <a:pt x="334" y="1"/>
                  <a:pt x="2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26"/>
          <p:cNvSpPr/>
          <p:nvPr/>
        </p:nvSpPr>
        <p:spPr>
          <a:xfrm flipH="1" rot="-5400000">
            <a:off x="8892134" y="2163397"/>
            <a:ext cx="47897" cy="66835"/>
          </a:xfrm>
          <a:custGeom>
            <a:rect b="b" l="l" r="r" t="t"/>
            <a:pathLst>
              <a:path extrusionOk="0" h="667" w="478">
                <a:moveTo>
                  <a:pt x="263" y="0"/>
                </a:moveTo>
                <a:cubicBezTo>
                  <a:pt x="120" y="0"/>
                  <a:pt x="49" y="84"/>
                  <a:pt x="49" y="203"/>
                </a:cubicBezTo>
                <a:cubicBezTo>
                  <a:pt x="37" y="298"/>
                  <a:pt x="37" y="369"/>
                  <a:pt x="25" y="465"/>
                </a:cubicBezTo>
                <a:cubicBezTo>
                  <a:pt x="1" y="560"/>
                  <a:pt x="120" y="667"/>
                  <a:pt x="227" y="667"/>
                </a:cubicBezTo>
                <a:cubicBezTo>
                  <a:pt x="346" y="667"/>
                  <a:pt x="418" y="572"/>
                  <a:pt x="441" y="465"/>
                </a:cubicBezTo>
                <a:cubicBezTo>
                  <a:pt x="453" y="369"/>
                  <a:pt x="453" y="298"/>
                  <a:pt x="465" y="203"/>
                </a:cubicBezTo>
                <a:cubicBezTo>
                  <a:pt x="477" y="107"/>
                  <a:pt x="358" y="0"/>
                  <a:pt x="2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26"/>
          <p:cNvSpPr/>
          <p:nvPr/>
        </p:nvSpPr>
        <p:spPr>
          <a:xfrm flipH="1" rot="-5400000">
            <a:off x="8913627" y="2220462"/>
            <a:ext cx="58618" cy="92287"/>
          </a:xfrm>
          <a:custGeom>
            <a:rect b="b" l="l" r="r" t="t"/>
            <a:pathLst>
              <a:path extrusionOk="0" h="921" w="585">
                <a:moveTo>
                  <a:pt x="336" y="1"/>
                </a:moveTo>
                <a:cubicBezTo>
                  <a:pt x="256" y="1"/>
                  <a:pt x="179" y="48"/>
                  <a:pt x="156" y="157"/>
                </a:cubicBezTo>
                <a:cubicBezTo>
                  <a:pt x="108" y="324"/>
                  <a:pt x="72" y="502"/>
                  <a:pt x="37" y="657"/>
                </a:cubicBezTo>
                <a:cubicBezTo>
                  <a:pt x="1" y="814"/>
                  <a:pt x="128" y="920"/>
                  <a:pt x="249" y="920"/>
                </a:cubicBezTo>
                <a:cubicBezTo>
                  <a:pt x="329" y="920"/>
                  <a:pt x="406" y="873"/>
                  <a:pt x="430" y="764"/>
                </a:cubicBezTo>
                <a:cubicBezTo>
                  <a:pt x="477" y="597"/>
                  <a:pt x="513" y="419"/>
                  <a:pt x="549" y="264"/>
                </a:cubicBezTo>
                <a:cubicBezTo>
                  <a:pt x="584" y="107"/>
                  <a:pt x="457" y="1"/>
                  <a:pt x="3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26"/>
          <p:cNvSpPr/>
          <p:nvPr/>
        </p:nvSpPr>
        <p:spPr>
          <a:xfrm flipH="1" rot="-5400000">
            <a:off x="8982517" y="2306286"/>
            <a:ext cx="57416" cy="69741"/>
          </a:xfrm>
          <a:custGeom>
            <a:rect b="b" l="l" r="r" t="t"/>
            <a:pathLst>
              <a:path extrusionOk="0" h="696" w="573">
                <a:moveTo>
                  <a:pt x="353" y="0"/>
                </a:moveTo>
                <a:cubicBezTo>
                  <a:pt x="280" y="0"/>
                  <a:pt x="203" y="38"/>
                  <a:pt x="180" y="101"/>
                </a:cubicBezTo>
                <a:cubicBezTo>
                  <a:pt x="132" y="196"/>
                  <a:pt x="84" y="303"/>
                  <a:pt x="37" y="387"/>
                </a:cubicBezTo>
                <a:cubicBezTo>
                  <a:pt x="1" y="494"/>
                  <a:pt x="13" y="613"/>
                  <a:pt x="120" y="673"/>
                </a:cubicBezTo>
                <a:cubicBezTo>
                  <a:pt x="147" y="688"/>
                  <a:pt x="182" y="696"/>
                  <a:pt x="217" y="696"/>
                </a:cubicBezTo>
                <a:cubicBezTo>
                  <a:pt x="291" y="696"/>
                  <a:pt x="370" y="662"/>
                  <a:pt x="394" y="589"/>
                </a:cubicBezTo>
                <a:cubicBezTo>
                  <a:pt x="442" y="506"/>
                  <a:pt x="489" y="399"/>
                  <a:pt x="537" y="315"/>
                </a:cubicBezTo>
                <a:cubicBezTo>
                  <a:pt x="572" y="220"/>
                  <a:pt x="561" y="89"/>
                  <a:pt x="453" y="30"/>
                </a:cubicBezTo>
                <a:cubicBezTo>
                  <a:pt x="426" y="10"/>
                  <a:pt x="390" y="0"/>
                  <a:pt x="3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26"/>
          <p:cNvSpPr/>
          <p:nvPr/>
        </p:nvSpPr>
        <p:spPr>
          <a:xfrm flipH="1" rot="-5400000">
            <a:off x="9042387" y="2374173"/>
            <a:ext cx="59721" cy="58117"/>
          </a:xfrm>
          <a:custGeom>
            <a:rect b="b" l="l" r="r" t="t"/>
            <a:pathLst>
              <a:path extrusionOk="0" h="580" w="596">
                <a:moveTo>
                  <a:pt x="361" y="1"/>
                </a:moveTo>
                <a:cubicBezTo>
                  <a:pt x="291" y="1"/>
                  <a:pt x="227" y="40"/>
                  <a:pt x="179" y="113"/>
                </a:cubicBezTo>
                <a:cubicBezTo>
                  <a:pt x="131" y="172"/>
                  <a:pt x="107" y="232"/>
                  <a:pt x="60" y="267"/>
                </a:cubicBezTo>
                <a:cubicBezTo>
                  <a:pt x="0" y="363"/>
                  <a:pt x="48" y="506"/>
                  <a:pt x="131" y="553"/>
                </a:cubicBezTo>
                <a:cubicBezTo>
                  <a:pt x="164" y="572"/>
                  <a:pt x="199" y="580"/>
                  <a:pt x="232" y="580"/>
                </a:cubicBezTo>
                <a:cubicBezTo>
                  <a:pt x="306" y="580"/>
                  <a:pt x="376" y="539"/>
                  <a:pt x="417" y="482"/>
                </a:cubicBezTo>
                <a:cubicBezTo>
                  <a:pt x="465" y="422"/>
                  <a:pt x="488" y="363"/>
                  <a:pt x="536" y="315"/>
                </a:cubicBezTo>
                <a:cubicBezTo>
                  <a:pt x="596" y="220"/>
                  <a:pt x="548" y="77"/>
                  <a:pt x="465" y="29"/>
                </a:cubicBezTo>
                <a:cubicBezTo>
                  <a:pt x="430" y="10"/>
                  <a:pt x="395" y="1"/>
                  <a:pt x="3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26"/>
          <p:cNvSpPr/>
          <p:nvPr/>
        </p:nvSpPr>
        <p:spPr>
          <a:xfrm flipH="1" rot="-5400000">
            <a:off x="8941133" y="1358071"/>
            <a:ext cx="47797" cy="64530"/>
          </a:xfrm>
          <a:custGeom>
            <a:rect b="b" l="l" r="r" t="t"/>
            <a:pathLst>
              <a:path extrusionOk="0" h="644" w="477">
                <a:moveTo>
                  <a:pt x="227" y="0"/>
                </a:moveTo>
                <a:cubicBezTo>
                  <a:pt x="119" y="24"/>
                  <a:pt x="0" y="95"/>
                  <a:pt x="12" y="215"/>
                </a:cubicBezTo>
                <a:cubicBezTo>
                  <a:pt x="36" y="286"/>
                  <a:pt x="36" y="357"/>
                  <a:pt x="48" y="441"/>
                </a:cubicBezTo>
                <a:cubicBezTo>
                  <a:pt x="48" y="500"/>
                  <a:pt x="60" y="536"/>
                  <a:pt x="107" y="584"/>
                </a:cubicBezTo>
                <a:cubicBezTo>
                  <a:pt x="131" y="619"/>
                  <a:pt x="191" y="643"/>
                  <a:pt x="250" y="643"/>
                </a:cubicBezTo>
                <a:cubicBezTo>
                  <a:pt x="358" y="643"/>
                  <a:pt x="477" y="560"/>
                  <a:pt x="465" y="441"/>
                </a:cubicBezTo>
                <a:cubicBezTo>
                  <a:pt x="441" y="357"/>
                  <a:pt x="441" y="286"/>
                  <a:pt x="429" y="215"/>
                </a:cubicBezTo>
                <a:cubicBezTo>
                  <a:pt x="429" y="155"/>
                  <a:pt x="417" y="107"/>
                  <a:pt x="369" y="60"/>
                </a:cubicBezTo>
                <a:cubicBezTo>
                  <a:pt x="346" y="36"/>
                  <a:pt x="286" y="0"/>
                  <a:pt x="2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26"/>
          <p:cNvSpPr/>
          <p:nvPr/>
        </p:nvSpPr>
        <p:spPr>
          <a:xfrm flipH="1" rot="-5400000">
            <a:off x="8954159" y="1432021"/>
            <a:ext cx="46694" cy="82467"/>
          </a:xfrm>
          <a:custGeom>
            <a:rect b="b" l="l" r="r" t="t"/>
            <a:pathLst>
              <a:path extrusionOk="0" h="823" w="466">
                <a:moveTo>
                  <a:pt x="227" y="1"/>
                </a:moveTo>
                <a:cubicBezTo>
                  <a:pt x="108" y="1"/>
                  <a:pt x="1" y="84"/>
                  <a:pt x="13" y="203"/>
                </a:cubicBezTo>
                <a:cubicBezTo>
                  <a:pt x="36" y="346"/>
                  <a:pt x="36" y="477"/>
                  <a:pt x="48" y="608"/>
                </a:cubicBezTo>
                <a:cubicBezTo>
                  <a:pt x="60" y="715"/>
                  <a:pt x="132" y="822"/>
                  <a:pt x="251" y="822"/>
                </a:cubicBezTo>
                <a:cubicBezTo>
                  <a:pt x="358" y="822"/>
                  <a:pt x="465" y="727"/>
                  <a:pt x="465" y="608"/>
                </a:cubicBezTo>
                <a:cubicBezTo>
                  <a:pt x="441" y="477"/>
                  <a:pt x="441" y="346"/>
                  <a:pt x="429" y="203"/>
                </a:cubicBezTo>
                <a:cubicBezTo>
                  <a:pt x="417" y="108"/>
                  <a:pt x="346" y="1"/>
                  <a:pt x="2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26"/>
          <p:cNvSpPr/>
          <p:nvPr/>
        </p:nvSpPr>
        <p:spPr>
          <a:xfrm flipH="1" rot="-5400000">
            <a:off x="9019842" y="1541792"/>
            <a:ext cx="44290" cy="87176"/>
          </a:xfrm>
          <a:custGeom>
            <a:rect b="b" l="l" r="r" t="t"/>
            <a:pathLst>
              <a:path extrusionOk="0" h="870" w="442">
                <a:moveTo>
                  <a:pt x="215" y="0"/>
                </a:moveTo>
                <a:cubicBezTo>
                  <a:pt x="108" y="0"/>
                  <a:pt x="1" y="95"/>
                  <a:pt x="1" y="214"/>
                </a:cubicBezTo>
                <a:cubicBezTo>
                  <a:pt x="13" y="357"/>
                  <a:pt x="13" y="512"/>
                  <a:pt x="37" y="655"/>
                </a:cubicBezTo>
                <a:cubicBezTo>
                  <a:pt x="37" y="774"/>
                  <a:pt x="120" y="869"/>
                  <a:pt x="239" y="869"/>
                </a:cubicBezTo>
                <a:cubicBezTo>
                  <a:pt x="346" y="869"/>
                  <a:pt x="441" y="774"/>
                  <a:pt x="441" y="655"/>
                </a:cubicBezTo>
                <a:cubicBezTo>
                  <a:pt x="429" y="512"/>
                  <a:pt x="429" y="357"/>
                  <a:pt x="418" y="214"/>
                </a:cubicBezTo>
                <a:cubicBezTo>
                  <a:pt x="418" y="95"/>
                  <a:pt x="322"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26"/>
          <p:cNvSpPr/>
          <p:nvPr/>
        </p:nvSpPr>
        <p:spPr>
          <a:xfrm flipH="1" rot="-5400000">
            <a:off x="9058821" y="1661033"/>
            <a:ext cx="50201" cy="67035"/>
          </a:xfrm>
          <a:custGeom>
            <a:rect b="b" l="l" r="r" t="t"/>
            <a:pathLst>
              <a:path extrusionOk="0" h="669" w="501">
                <a:moveTo>
                  <a:pt x="217" y="0"/>
                </a:moveTo>
                <a:cubicBezTo>
                  <a:pt x="204" y="0"/>
                  <a:pt x="192" y="2"/>
                  <a:pt x="179" y="5"/>
                </a:cubicBezTo>
                <a:cubicBezTo>
                  <a:pt x="60" y="41"/>
                  <a:pt x="1" y="136"/>
                  <a:pt x="24" y="255"/>
                </a:cubicBezTo>
                <a:cubicBezTo>
                  <a:pt x="48" y="350"/>
                  <a:pt x="72" y="422"/>
                  <a:pt x="84" y="517"/>
                </a:cubicBezTo>
                <a:cubicBezTo>
                  <a:pt x="114" y="597"/>
                  <a:pt x="202" y="668"/>
                  <a:pt x="286" y="668"/>
                </a:cubicBezTo>
                <a:cubicBezTo>
                  <a:pt x="302" y="668"/>
                  <a:pt x="318" y="666"/>
                  <a:pt x="334" y="660"/>
                </a:cubicBezTo>
                <a:cubicBezTo>
                  <a:pt x="441" y="636"/>
                  <a:pt x="501" y="529"/>
                  <a:pt x="489" y="410"/>
                </a:cubicBezTo>
                <a:cubicBezTo>
                  <a:pt x="477" y="315"/>
                  <a:pt x="441" y="243"/>
                  <a:pt x="429" y="160"/>
                </a:cubicBezTo>
                <a:cubicBezTo>
                  <a:pt x="398" y="67"/>
                  <a:pt x="304" y="0"/>
                  <a:pt x="2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26"/>
          <p:cNvSpPr/>
          <p:nvPr/>
        </p:nvSpPr>
        <p:spPr>
          <a:xfrm flipH="1" rot="-5400000">
            <a:off x="9058370" y="1770805"/>
            <a:ext cx="51404" cy="61124"/>
          </a:xfrm>
          <a:custGeom>
            <a:rect b="b" l="l" r="r" t="t"/>
            <a:pathLst>
              <a:path extrusionOk="0" h="610" w="513">
                <a:moveTo>
                  <a:pt x="231" y="0"/>
                </a:moveTo>
                <a:cubicBezTo>
                  <a:pt x="213" y="0"/>
                  <a:pt x="196" y="3"/>
                  <a:pt x="179" y="10"/>
                </a:cubicBezTo>
                <a:cubicBezTo>
                  <a:pt x="72" y="33"/>
                  <a:pt x="0" y="141"/>
                  <a:pt x="24" y="260"/>
                </a:cubicBezTo>
                <a:cubicBezTo>
                  <a:pt x="36" y="319"/>
                  <a:pt x="72" y="391"/>
                  <a:pt x="84" y="450"/>
                </a:cubicBezTo>
                <a:cubicBezTo>
                  <a:pt x="104" y="543"/>
                  <a:pt x="197" y="610"/>
                  <a:pt x="291" y="610"/>
                </a:cubicBezTo>
                <a:cubicBezTo>
                  <a:pt x="305" y="610"/>
                  <a:pt x="320" y="608"/>
                  <a:pt x="334" y="605"/>
                </a:cubicBezTo>
                <a:cubicBezTo>
                  <a:pt x="441" y="569"/>
                  <a:pt x="512" y="450"/>
                  <a:pt x="488" y="343"/>
                </a:cubicBezTo>
                <a:cubicBezTo>
                  <a:pt x="465" y="284"/>
                  <a:pt x="441" y="212"/>
                  <a:pt x="429" y="153"/>
                </a:cubicBezTo>
                <a:cubicBezTo>
                  <a:pt x="399" y="64"/>
                  <a:pt x="314" y="0"/>
                  <a:pt x="2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26"/>
          <p:cNvSpPr/>
          <p:nvPr/>
        </p:nvSpPr>
        <p:spPr>
          <a:xfrm flipH="1" rot="-5400000">
            <a:off x="9049652" y="1863692"/>
            <a:ext cx="60923" cy="66234"/>
          </a:xfrm>
          <a:custGeom>
            <a:rect b="b" l="l" r="r" t="t"/>
            <a:pathLst>
              <a:path extrusionOk="0" h="661" w="608">
                <a:moveTo>
                  <a:pt x="227" y="0"/>
                </a:moveTo>
                <a:cubicBezTo>
                  <a:pt x="193" y="0"/>
                  <a:pt x="161" y="9"/>
                  <a:pt x="131" y="27"/>
                </a:cubicBezTo>
                <a:cubicBezTo>
                  <a:pt x="24" y="87"/>
                  <a:pt x="0" y="206"/>
                  <a:pt x="60" y="313"/>
                </a:cubicBezTo>
                <a:cubicBezTo>
                  <a:pt x="107" y="396"/>
                  <a:pt x="143" y="468"/>
                  <a:pt x="191" y="563"/>
                </a:cubicBezTo>
                <a:cubicBezTo>
                  <a:pt x="232" y="620"/>
                  <a:pt x="307" y="661"/>
                  <a:pt x="381" y="661"/>
                </a:cubicBezTo>
                <a:cubicBezTo>
                  <a:pt x="414" y="661"/>
                  <a:pt x="447" y="653"/>
                  <a:pt x="476" y="634"/>
                </a:cubicBezTo>
                <a:cubicBezTo>
                  <a:pt x="560" y="575"/>
                  <a:pt x="607" y="456"/>
                  <a:pt x="548" y="349"/>
                </a:cubicBezTo>
                <a:cubicBezTo>
                  <a:pt x="500" y="265"/>
                  <a:pt x="452" y="194"/>
                  <a:pt x="417" y="98"/>
                </a:cubicBezTo>
                <a:cubicBezTo>
                  <a:pt x="376" y="41"/>
                  <a:pt x="301" y="0"/>
                  <a:pt x="2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26"/>
          <p:cNvSpPr/>
          <p:nvPr/>
        </p:nvSpPr>
        <p:spPr>
          <a:xfrm flipH="1" rot="-5400000">
            <a:off x="9018790" y="1936239"/>
            <a:ext cx="59721" cy="60623"/>
          </a:xfrm>
          <a:custGeom>
            <a:rect b="b" l="l" r="r" t="t"/>
            <a:pathLst>
              <a:path extrusionOk="0" h="605" w="596">
                <a:moveTo>
                  <a:pt x="222" y="1"/>
                </a:moveTo>
                <a:cubicBezTo>
                  <a:pt x="189" y="1"/>
                  <a:pt x="157" y="9"/>
                  <a:pt x="131" y="27"/>
                </a:cubicBezTo>
                <a:cubicBezTo>
                  <a:pt x="36" y="87"/>
                  <a:pt x="1" y="206"/>
                  <a:pt x="60" y="313"/>
                </a:cubicBezTo>
                <a:cubicBezTo>
                  <a:pt x="96" y="373"/>
                  <a:pt x="131" y="444"/>
                  <a:pt x="179" y="504"/>
                </a:cubicBezTo>
                <a:cubicBezTo>
                  <a:pt x="219" y="567"/>
                  <a:pt x="290" y="604"/>
                  <a:pt x="358" y="604"/>
                </a:cubicBezTo>
                <a:cubicBezTo>
                  <a:pt x="392" y="604"/>
                  <a:pt x="425" y="595"/>
                  <a:pt x="453" y="575"/>
                </a:cubicBezTo>
                <a:cubicBezTo>
                  <a:pt x="548" y="515"/>
                  <a:pt x="596" y="396"/>
                  <a:pt x="536" y="301"/>
                </a:cubicBezTo>
                <a:cubicBezTo>
                  <a:pt x="489" y="242"/>
                  <a:pt x="453" y="158"/>
                  <a:pt x="417" y="99"/>
                </a:cubicBezTo>
                <a:cubicBezTo>
                  <a:pt x="376" y="41"/>
                  <a:pt x="295" y="1"/>
                  <a:pt x="2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26"/>
          <p:cNvSpPr/>
          <p:nvPr/>
        </p:nvSpPr>
        <p:spPr>
          <a:xfrm flipH="1" rot="-5400000">
            <a:off x="9004962" y="1989747"/>
            <a:ext cx="50201" cy="87176"/>
          </a:xfrm>
          <a:custGeom>
            <a:rect b="b" l="l" r="r" t="t"/>
            <a:pathLst>
              <a:path extrusionOk="0" h="870" w="501">
                <a:moveTo>
                  <a:pt x="215" y="0"/>
                </a:moveTo>
                <a:cubicBezTo>
                  <a:pt x="120" y="0"/>
                  <a:pt x="1" y="107"/>
                  <a:pt x="13" y="214"/>
                </a:cubicBezTo>
                <a:cubicBezTo>
                  <a:pt x="25" y="357"/>
                  <a:pt x="60" y="512"/>
                  <a:pt x="72" y="655"/>
                </a:cubicBezTo>
                <a:cubicBezTo>
                  <a:pt x="84" y="762"/>
                  <a:pt x="156" y="869"/>
                  <a:pt x="275" y="869"/>
                </a:cubicBezTo>
                <a:cubicBezTo>
                  <a:pt x="382" y="869"/>
                  <a:pt x="501" y="774"/>
                  <a:pt x="489" y="655"/>
                </a:cubicBezTo>
                <a:cubicBezTo>
                  <a:pt x="465" y="512"/>
                  <a:pt x="441" y="357"/>
                  <a:pt x="430" y="214"/>
                </a:cubicBezTo>
                <a:cubicBezTo>
                  <a:pt x="406" y="107"/>
                  <a:pt x="334"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26"/>
          <p:cNvSpPr/>
          <p:nvPr/>
        </p:nvSpPr>
        <p:spPr>
          <a:xfrm flipH="1" rot="-5400000">
            <a:off x="9031014" y="2148467"/>
            <a:ext cx="48999" cy="81164"/>
          </a:xfrm>
          <a:custGeom>
            <a:rect b="b" l="l" r="r" t="t"/>
            <a:pathLst>
              <a:path extrusionOk="0" h="810" w="489">
                <a:moveTo>
                  <a:pt x="300" y="0"/>
                </a:moveTo>
                <a:cubicBezTo>
                  <a:pt x="214" y="0"/>
                  <a:pt x="83" y="58"/>
                  <a:pt x="72" y="157"/>
                </a:cubicBezTo>
                <a:cubicBezTo>
                  <a:pt x="60" y="288"/>
                  <a:pt x="24" y="418"/>
                  <a:pt x="13" y="549"/>
                </a:cubicBezTo>
                <a:cubicBezTo>
                  <a:pt x="1" y="657"/>
                  <a:pt x="48" y="776"/>
                  <a:pt x="167" y="799"/>
                </a:cubicBezTo>
                <a:cubicBezTo>
                  <a:pt x="186" y="806"/>
                  <a:pt x="206" y="810"/>
                  <a:pt x="227" y="810"/>
                </a:cubicBezTo>
                <a:cubicBezTo>
                  <a:pt x="313" y="810"/>
                  <a:pt x="408" y="752"/>
                  <a:pt x="417" y="657"/>
                </a:cubicBezTo>
                <a:cubicBezTo>
                  <a:pt x="429" y="526"/>
                  <a:pt x="465" y="383"/>
                  <a:pt x="477" y="252"/>
                </a:cubicBezTo>
                <a:cubicBezTo>
                  <a:pt x="489" y="157"/>
                  <a:pt x="441" y="37"/>
                  <a:pt x="322" y="2"/>
                </a:cubicBezTo>
                <a:cubicBezTo>
                  <a:pt x="315" y="1"/>
                  <a:pt x="307" y="0"/>
                  <a:pt x="3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26"/>
          <p:cNvSpPr/>
          <p:nvPr/>
        </p:nvSpPr>
        <p:spPr>
          <a:xfrm flipH="1" rot="-5400000">
            <a:off x="9039932" y="2224120"/>
            <a:ext cx="56214" cy="65933"/>
          </a:xfrm>
          <a:custGeom>
            <a:rect b="b" l="l" r="r" t="t"/>
            <a:pathLst>
              <a:path extrusionOk="0" h="658" w="561">
                <a:moveTo>
                  <a:pt x="331" y="0"/>
                </a:moveTo>
                <a:cubicBezTo>
                  <a:pt x="260" y="0"/>
                  <a:pt x="186" y="30"/>
                  <a:pt x="155" y="98"/>
                </a:cubicBezTo>
                <a:cubicBezTo>
                  <a:pt x="120" y="194"/>
                  <a:pt x="84" y="265"/>
                  <a:pt x="36" y="348"/>
                </a:cubicBezTo>
                <a:cubicBezTo>
                  <a:pt x="1" y="456"/>
                  <a:pt x="12" y="575"/>
                  <a:pt x="120" y="634"/>
                </a:cubicBezTo>
                <a:cubicBezTo>
                  <a:pt x="147" y="650"/>
                  <a:pt x="183" y="658"/>
                  <a:pt x="220" y="658"/>
                </a:cubicBezTo>
                <a:cubicBezTo>
                  <a:pt x="293" y="658"/>
                  <a:pt x="370" y="626"/>
                  <a:pt x="393" y="563"/>
                </a:cubicBezTo>
                <a:cubicBezTo>
                  <a:pt x="441" y="468"/>
                  <a:pt x="477" y="396"/>
                  <a:pt x="513" y="301"/>
                </a:cubicBezTo>
                <a:cubicBezTo>
                  <a:pt x="560" y="206"/>
                  <a:pt x="548" y="87"/>
                  <a:pt x="441" y="27"/>
                </a:cubicBezTo>
                <a:cubicBezTo>
                  <a:pt x="411" y="10"/>
                  <a:pt x="372" y="0"/>
                  <a:pt x="3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26"/>
          <p:cNvSpPr/>
          <p:nvPr/>
        </p:nvSpPr>
        <p:spPr>
          <a:xfrm flipH="1" rot="-5400000">
            <a:off x="9039481" y="1317840"/>
            <a:ext cx="60923" cy="57917"/>
          </a:xfrm>
          <a:custGeom>
            <a:rect b="b" l="l" r="r" t="t"/>
            <a:pathLst>
              <a:path extrusionOk="0" h="578" w="608">
                <a:moveTo>
                  <a:pt x="244" y="1"/>
                </a:moveTo>
                <a:cubicBezTo>
                  <a:pt x="211" y="1"/>
                  <a:pt x="176" y="9"/>
                  <a:pt x="143" y="28"/>
                </a:cubicBezTo>
                <a:cubicBezTo>
                  <a:pt x="48" y="87"/>
                  <a:pt x="0" y="218"/>
                  <a:pt x="72" y="313"/>
                </a:cubicBezTo>
                <a:cubicBezTo>
                  <a:pt x="119" y="373"/>
                  <a:pt x="143" y="432"/>
                  <a:pt x="191" y="468"/>
                </a:cubicBezTo>
                <a:cubicBezTo>
                  <a:pt x="232" y="534"/>
                  <a:pt x="303" y="578"/>
                  <a:pt x="378" y="578"/>
                </a:cubicBezTo>
                <a:cubicBezTo>
                  <a:pt x="410" y="578"/>
                  <a:pt x="444" y="569"/>
                  <a:pt x="477" y="551"/>
                </a:cubicBezTo>
                <a:cubicBezTo>
                  <a:pt x="560" y="492"/>
                  <a:pt x="607" y="349"/>
                  <a:pt x="548" y="266"/>
                </a:cubicBezTo>
                <a:cubicBezTo>
                  <a:pt x="500" y="206"/>
                  <a:pt x="477" y="147"/>
                  <a:pt x="429" y="99"/>
                </a:cubicBezTo>
                <a:cubicBezTo>
                  <a:pt x="388" y="41"/>
                  <a:pt x="318" y="1"/>
                  <a:pt x="2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26"/>
          <p:cNvSpPr/>
          <p:nvPr/>
        </p:nvSpPr>
        <p:spPr>
          <a:xfrm flipH="1" rot="-5400000">
            <a:off x="9031766" y="1379064"/>
            <a:ext cx="56214" cy="66635"/>
          </a:xfrm>
          <a:custGeom>
            <a:rect b="b" l="l" r="r" t="t"/>
            <a:pathLst>
              <a:path extrusionOk="0" h="665" w="561">
                <a:moveTo>
                  <a:pt x="234" y="0"/>
                </a:moveTo>
                <a:cubicBezTo>
                  <a:pt x="220" y="0"/>
                  <a:pt x="205" y="2"/>
                  <a:pt x="191" y="5"/>
                </a:cubicBezTo>
                <a:cubicBezTo>
                  <a:pt x="96" y="52"/>
                  <a:pt x="1" y="160"/>
                  <a:pt x="49" y="255"/>
                </a:cubicBezTo>
                <a:cubicBezTo>
                  <a:pt x="72" y="350"/>
                  <a:pt x="108" y="422"/>
                  <a:pt x="132" y="517"/>
                </a:cubicBezTo>
                <a:cubicBezTo>
                  <a:pt x="163" y="600"/>
                  <a:pt x="257" y="664"/>
                  <a:pt x="351" y="664"/>
                </a:cubicBezTo>
                <a:cubicBezTo>
                  <a:pt x="365" y="664"/>
                  <a:pt x="380" y="663"/>
                  <a:pt x="394" y="660"/>
                </a:cubicBezTo>
                <a:cubicBezTo>
                  <a:pt x="489" y="636"/>
                  <a:pt x="561" y="517"/>
                  <a:pt x="537" y="410"/>
                </a:cubicBezTo>
                <a:cubicBezTo>
                  <a:pt x="513" y="314"/>
                  <a:pt x="477" y="243"/>
                  <a:pt x="441" y="160"/>
                </a:cubicBezTo>
                <a:cubicBezTo>
                  <a:pt x="421" y="66"/>
                  <a:pt x="328" y="0"/>
                  <a:pt x="2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26"/>
          <p:cNvSpPr/>
          <p:nvPr/>
        </p:nvSpPr>
        <p:spPr>
          <a:xfrm flipH="1" rot="-5400000">
            <a:off x="9050253" y="1464887"/>
            <a:ext cx="41885" cy="74050"/>
          </a:xfrm>
          <a:custGeom>
            <a:rect b="b" l="l" r="r" t="t"/>
            <a:pathLst>
              <a:path extrusionOk="0" h="739" w="418">
                <a:moveTo>
                  <a:pt x="215" y="0"/>
                </a:moveTo>
                <a:cubicBezTo>
                  <a:pt x="96" y="24"/>
                  <a:pt x="0" y="107"/>
                  <a:pt x="0" y="215"/>
                </a:cubicBezTo>
                <a:lnTo>
                  <a:pt x="0" y="524"/>
                </a:lnTo>
                <a:cubicBezTo>
                  <a:pt x="0" y="631"/>
                  <a:pt x="96" y="738"/>
                  <a:pt x="215" y="738"/>
                </a:cubicBezTo>
                <a:cubicBezTo>
                  <a:pt x="334" y="738"/>
                  <a:pt x="417" y="643"/>
                  <a:pt x="417" y="524"/>
                </a:cubicBezTo>
                <a:lnTo>
                  <a:pt x="417" y="215"/>
                </a:lnTo>
                <a:cubicBezTo>
                  <a:pt x="417" y="107"/>
                  <a:pt x="334"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26"/>
          <p:cNvSpPr/>
          <p:nvPr/>
        </p:nvSpPr>
        <p:spPr>
          <a:xfrm>
            <a:off x="7254650" y="3268081"/>
            <a:ext cx="2210158" cy="2085252"/>
          </a:xfrm>
          <a:custGeom>
            <a:rect b="b" l="l" r="r" t="t"/>
            <a:pathLst>
              <a:path extrusionOk="0" h="14324" w="15182">
                <a:moveTo>
                  <a:pt x="15181" y="1"/>
                </a:moveTo>
                <a:cubicBezTo>
                  <a:pt x="13753" y="96"/>
                  <a:pt x="12336" y="358"/>
                  <a:pt x="11133" y="1155"/>
                </a:cubicBezTo>
                <a:cubicBezTo>
                  <a:pt x="9645" y="2156"/>
                  <a:pt x="9169" y="3775"/>
                  <a:pt x="8823" y="5465"/>
                </a:cubicBezTo>
                <a:cubicBezTo>
                  <a:pt x="8490" y="7132"/>
                  <a:pt x="8061" y="8990"/>
                  <a:pt x="6371" y="9776"/>
                </a:cubicBezTo>
                <a:cubicBezTo>
                  <a:pt x="4859" y="10490"/>
                  <a:pt x="3037" y="10276"/>
                  <a:pt x="1584" y="11169"/>
                </a:cubicBezTo>
                <a:cubicBezTo>
                  <a:pt x="394" y="11907"/>
                  <a:pt x="37" y="13085"/>
                  <a:pt x="1" y="14324"/>
                </a:cubicBezTo>
                <a:lnTo>
                  <a:pt x="15181" y="14324"/>
                </a:lnTo>
                <a:lnTo>
                  <a:pt x="1518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26"/>
          <p:cNvSpPr/>
          <p:nvPr/>
        </p:nvSpPr>
        <p:spPr>
          <a:xfrm>
            <a:off x="-997125" y="-570505"/>
            <a:ext cx="4236929" cy="1680561"/>
          </a:xfrm>
          <a:custGeom>
            <a:rect b="b" l="l" r="r" t="t"/>
            <a:pathLst>
              <a:path extrusionOk="0" h="13134" w="33112">
                <a:moveTo>
                  <a:pt x="9418" y="1"/>
                </a:moveTo>
                <a:lnTo>
                  <a:pt x="9418" y="13"/>
                </a:lnTo>
                <a:lnTo>
                  <a:pt x="1" y="13"/>
                </a:lnTo>
                <a:lnTo>
                  <a:pt x="1" y="12597"/>
                </a:lnTo>
                <a:cubicBezTo>
                  <a:pt x="1" y="12597"/>
                  <a:pt x="2156" y="11371"/>
                  <a:pt x="1537" y="8811"/>
                </a:cubicBezTo>
                <a:cubicBezTo>
                  <a:pt x="905" y="6251"/>
                  <a:pt x="1644" y="5787"/>
                  <a:pt x="3215" y="4882"/>
                </a:cubicBezTo>
                <a:cubicBezTo>
                  <a:pt x="4799" y="3977"/>
                  <a:pt x="4346" y="2144"/>
                  <a:pt x="6204" y="1298"/>
                </a:cubicBezTo>
                <a:cubicBezTo>
                  <a:pt x="6402" y="1209"/>
                  <a:pt x="6593" y="1169"/>
                  <a:pt x="6779" y="1169"/>
                </a:cubicBezTo>
                <a:cubicBezTo>
                  <a:pt x="8343" y="1169"/>
                  <a:pt x="9418" y="4025"/>
                  <a:pt x="9418" y="4025"/>
                </a:cubicBezTo>
                <a:cubicBezTo>
                  <a:pt x="10038" y="4894"/>
                  <a:pt x="10823" y="5644"/>
                  <a:pt x="11740" y="6132"/>
                </a:cubicBezTo>
                <a:cubicBezTo>
                  <a:pt x="12240" y="6406"/>
                  <a:pt x="12752" y="6585"/>
                  <a:pt x="13312" y="6680"/>
                </a:cubicBezTo>
                <a:cubicBezTo>
                  <a:pt x="13955" y="6799"/>
                  <a:pt x="14621" y="6811"/>
                  <a:pt x="15276" y="6835"/>
                </a:cubicBezTo>
                <a:cubicBezTo>
                  <a:pt x="15919" y="6835"/>
                  <a:pt x="16598" y="6835"/>
                  <a:pt x="17253" y="6918"/>
                </a:cubicBezTo>
                <a:cubicBezTo>
                  <a:pt x="17812" y="6990"/>
                  <a:pt x="18372" y="7144"/>
                  <a:pt x="18908" y="7335"/>
                </a:cubicBezTo>
                <a:cubicBezTo>
                  <a:pt x="19979" y="7704"/>
                  <a:pt x="20968" y="8287"/>
                  <a:pt x="21908" y="8978"/>
                </a:cubicBezTo>
                <a:cubicBezTo>
                  <a:pt x="22861" y="9669"/>
                  <a:pt x="23754" y="10478"/>
                  <a:pt x="24587" y="11324"/>
                </a:cubicBezTo>
                <a:cubicBezTo>
                  <a:pt x="25341" y="12089"/>
                  <a:pt x="26211" y="13134"/>
                  <a:pt x="27347" y="13134"/>
                </a:cubicBezTo>
                <a:cubicBezTo>
                  <a:pt x="27359" y="13134"/>
                  <a:pt x="27372" y="13134"/>
                  <a:pt x="27385" y="13133"/>
                </a:cubicBezTo>
                <a:cubicBezTo>
                  <a:pt x="28445" y="13098"/>
                  <a:pt x="29099" y="12133"/>
                  <a:pt x="29397" y="11145"/>
                </a:cubicBezTo>
                <a:cubicBezTo>
                  <a:pt x="29576" y="10562"/>
                  <a:pt x="29635" y="9954"/>
                  <a:pt x="29695" y="9347"/>
                </a:cubicBezTo>
                <a:cubicBezTo>
                  <a:pt x="29754" y="8633"/>
                  <a:pt x="29766" y="7918"/>
                  <a:pt x="29778" y="7216"/>
                </a:cubicBezTo>
                <a:cubicBezTo>
                  <a:pt x="29814" y="5942"/>
                  <a:pt x="29861" y="4644"/>
                  <a:pt x="30219" y="3406"/>
                </a:cubicBezTo>
                <a:cubicBezTo>
                  <a:pt x="30516" y="2382"/>
                  <a:pt x="31016" y="1382"/>
                  <a:pt x="31838" y="727"/>
                </a:cubicBezTo>
                <a:cubicBezTo>
                  <a:pt x="32219" y="417"/>
                  <a:pt x="32671" y="203"/>
                  <a:pt x="331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10" name="Google Shape;1410;p26"/>
          <p:cNvGrpSpPr/>
          <p:nvPr/>
        </p:nvGrpSpPr>
        <p:grpSpPr>
          <a:xfrm>
            <a:off x="2287416" y="464006"/>
            <a:ext cx="333180" cy="518029"/>
            <a:chOff x="2080816" y="437481"/>
            <a:chExt cx="333180" cy="518029"/>
          </a:xfrm>
        </p:grpSpPr>
        <p:sp>
          <p:nvSpPr>
            <p:cNvPr id="1411" name="Google Shape;1411;p26"/>
            <p:cNvSpPr/>
            <p:nvPr/>
          </p:nvSpPr>
          <p:spPr>
            <a:xfrm>
              <a:off x="2080816" y="728825"/>
              <a:ext cx="45387" cy="58488"/>
            </a:xfrm>
            <a:custGeom>
              <a:rect b="b" l="l" r="r" t="t"/>
              <a:pathLst>
                <a:path extrusionOk="0" h="692" w="537">
                  <a:moveTo>
                    <a:pt x="196" y="0"/>
                  </a:moveTo>
                  <a:cubicBezTo>
                    <a:pt x="164" y="0"/>
                    <a:pt x="133" y="8"/>
                    <a:pt x="108" y="24"/>
                  </a:cubicBezTo>
                  <a:cubicBezTo>
                    <a:pt x="13" y="72"/>
                    <a:pt x="1" y="179"/>
                    <a:pt x="49" y="263"/>
                  </a:cubicBezTo>
                  <a:cubicBezTo>
                    <a:pt x="96" y="382"/>
                    <a:pt x="156" y="489"/>
                    <a:pt x="191" y="608"/>
                  </a:cubicBezTo>
                  <a:cubicBezTo>
                    <a:pt x="215" y="663"/>
                    <a:pt x="279" y="692"/>
                    <a:pt x="341" y="692"/>
                  </a:cubicBezTo>
                  <a:cubicBezTo>
                    <a:pt x="373" y="692"/>
                    <a:pt x="405" y="684"/>
                    <a:pt x="430" y="667"/>
                  </a:cubicBezTo>
                  <a:cubicBezTo>
                    <a:pt x="525" y="620"/>
                    <a:pt x="537" y="513"/>
                    <a:pt x="489" y="429"/>
                  </a:cubicBezTo>
                  <a:cubicBezTo>
                    <a:pt x="453" y="310"/>
                    <a:pt x="394" y="203"/>
                    <a:pt x="346" y="84"/>
                  </a:cubicBezTo>
                  <a:cubicBezTo>
                    <a:pt x="323" y="29"/>
                    <a:pt x="258" y="0"/>
                    <a:pt x="1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26"/>
            <p:cNvSpPr/>
            <p:nvPr/>
          </p:nvSpPr>
          <p:spPr>
            <a:xfrm>
              <a:off x="2132204" y="695017"/>
              <a:ext cx="48345" cy="64404"/>
            </a:xfrm>
            <a:custGeom>
              <a:rect b="b" l="l" r="r" t="t"/>
              <a:pathLst>
                <a:path extrusionOk="0" h="762" w="572">
                  <a:moveTo>
                    <a:pt x="181" y="1"/>
                  </a:moveTo>
                  <a:cubicBezTo>
                    <a:pt x="150" y="1"/>
                    <a:pt x="120" y="7"/>
                    <a:pt x="95" y="20"/>
                  </a:cubicBezTo>
                  <a:cubicBezTo>
                    <a:pt x="24" y="67"/>
                    <a:pt x="0" y="174"/>
                    <a:pt x="36" y="258"/>
                  </a:cubicBezTo>
                  <a:cubicBezTo>
                    <a:pt x="95" y="401"/>
                    <a:pt x="167" y="543"/>
                    <a:pt x="226" y="674"/>
                  </a:cubicBezTo>
                  <a:cubicBezTo>
                    <a:pt x="256" y="734"/>
                    <a:pt x="314" y="761"/>
                    <a:pt x="371" y="761"/>
                  </a:cubicBezTo>
                  <a:cubicBezTo>
                    <a:pt x="405" y="761"/>
                    <a:pt x="438" y="752"/>
                    <a:pt x="464" y="734"/>
                  </a:cubicBezTo>
                  <a:cubicBezTo>
                    <a:pt x="560" y="698"/>
                    <a:pt x="572" y="591"/>
                    <a:pt x="524" y="496"/>
                  </a:cubicBezTo>
                  <a:cubicBezTo>
                    <a:pt x="464" y="365"/>
                    <a:pt x="393" y="222"/>
                    <a:pt x="334" y="79"/>
                  </a:cubicBezTo>
                  <a:cubicBezTo>
                    <a:pt x="302" y="25"/>
                    <a:pt x="241" y="1"/>
                    <a:pt x="1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26"/>
            <p:cNvSpPr/>
            <p:nvPr/>
          </p:nvSpPr>
          <p:spPr>
            <a:xfrm>
              <a:off x="2190523" y="634838"/>
              <a:ext cx="47416" cy="66771"/>
            </a:xfrm>
            <a:custGeom>
              <a:rect b="b" l="l" r="r" t="t"/>
              <a:pathLst>
                <a:path extrusionOk="0" h="790" w="561">
                  <a:moveTo>
                    <a:pt x="206" y="0"/>
                  </a:moveTo>
                  <a:cubicBezTo>
                    <a:pt x="193" y="0"/>
                    <a:pt x="180" y="2"/>
                    <a:pt x="167" y="5"/>
                  </a:cubicBezTo>
                  <a:cubicBezTo>
                    <a:pt x="72" y="41"/>
                    <a:pt x="1" y="136"/>
                    <a:pt x="48" y="220"/>
                  </a:cubicBezTo>
                  <a:cubicBezTo>
                    <a:pt x="108" y="363"/>
                    <a:pt x="144" y="517"/>
                    <a:pt x="203" y="660"/>
                  </a:cubicBezTo>
                  <a:cubicBezTo>
                    <a:pt x="232" y="736"/>
                    <a:pt x="291" y="790"/>
                    <a:pt x="362" y="790"/>
                  </a:cubicBezTo>
                  <a:cubicBezTo>
                    <a:pt x="380" y="790"/>
                    <a:pt x="398" y="786"/>
                    <a:pt x="417" y="779"/>
                  </a:cubicBezTo>
                  <a:cubicBezTo>
                    <a:pt x="501" y="755"/>
                    <a:pt x="560" y="660"/>
                    <a:pt x="536" y="577"/>
                  </a:cubicBezTo>
                  <a:cubicBezTo>
                    <a:pt x="477" y="422"/>
                    <a:pt x="429" y="279"/>
                    <a:pt x="370" y="124"/>
                  </a:cubicBezTo>
                  <a:cubicBezTo>
                    <a:pt x="350" y="54"/>
                    <a:pt x="278" y="0"/>
                    <a:pt x="2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26"/>
            <p:cNvSpPr/>
            <p:nvPr/>
          </p:nvSpPr>
          <p:spPr>
            <a:xfrm>
              <a:off x="2231770" y="577617"/>
              <a:ext cx="51473" cy="43866"/>
            </a:xfrm>
            <a:custGeom>
              <a:rect b="b" l="l" r="r" t="t"/>
              <a:pathLst>
                <a:path extrusionOk="0" h="519" w="609">
                  <a:moveTo>
                    <a:pt x="208" y="1"/>
                  </a:moveTo>
                  <a:cubicBezTo>
                    <a:pt x="147" y="1"/>
                    <a:pt x="81" y="38"/>
                    <a:pt x="48" y="87"/>
                  </a:cubicBezTo>
                  <a:cubicBezTo>
                    <a:pt x="1" y="182"/>
                    <a:pt x="37" y="266"/>
                    <a:pt x="108" y="325"/>
                  </a:cubicBezTo>
                  <a:cubicBezTo>
                    <a:pt x="179" y="385"/>
                    <a:pt x="251" y="444"/>
                    <a:pt x="334" y="492"/>
                  </a:cubicBezTo>
                  <a:cubicBezTo>
                    <a:pt x="357" y="511"/>
                    <a:pt x="384" y="519"/>
                    <a:pt x="413" y="519"/>
                  </a:cubicBezTo>
                  <a:cubicBezTo>
                    <a:pt x="474" y="519"/>
                    <a:pt x="540" y="481"/>
                    <a:pt x="572" y="432"/>
                  </a:cubicBezTo>
                  <a:cubicBezTo>
                    <a:pt x="608" y="337"/>
                    <a:pt x="584" y="254"/>
                    <a:pt x="513" y="194"/>
                  </a:cubicBezTo>
                  <a:cubicBezTo>
                    <a:pt x="429" y="135"/>
                    <a:pt x="358" y="75"/>
                    <a:pt x="287" y="27"/>
                  </a:cubicBezTo>
                  <a:cubicBezTo>
                    <a:pt x="264" y="9"/>
                    <a:pt x="237" y="1"/>
                    <a:pt x="2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26"/>
            <p:cNvSpPr/>
            <p:nvPr/>
          </p:nvSpPr>
          <p:spPr>
            <a:xfrm>
              <a:off x="2261014" y="520565"/>
              <a:ext cx="64489" cy="29244"/>
            </a:xfrm>
            <a:custGeom>
              <a:rect b="b" l="l" r="r" t="t"/>
              <a:pathLst>
                <a:path extrusionOk="0" h="346" w="763">
                  <a:moveTo>
                    <a:pt x="226" y="0"/>
                  </a:moveTo>
                  <a:cubicBezTo>
                    <a:pt x="0" y="0"/>
                    <a:pt x="0" y="345"/>
                    <a:pt x="226" y="345"/>
                  </a:cubicBezTo>
                  <a:lnTo>
                    <a:pt x="536" y="345"/>
                  </a:lnTo>
                  <a:cubicBezTo>
                    <a:pt x="762" y="345"/>
                    <a:pt x="762" y="0"/>
                    <a:pt x="5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26"/>
            <p:cNvSpPr/>
            <p:nvPr/>
          </p:nvSpPr>
          <p:spPr>
            <a:xfrm>
              <a:off x="2297189" y="437481"/>
              <a:ext cx="54431" cy="33301"/>
            </a:xfrm>
            <a:custGeom>
              <a:rect b="b" l="l" r="r" t="t"/>
              <a:pathLst>
                <a:path extrusionOk="0" h="394" w="644">
                  <a:moveTo>
                    <a:pt x="465" y="1"/>
                  </a:moveTo>
                  <a:cubicBezTo>
                    <a:pt x="450" y="1"/>
                    <a:pt x="434" y="3"/>
                    <a:pt x="417" y="7"/>
                  </a:cubicBezTo>
                  <a:cubicBezTo>
                    <a:pt x="334" y="19"/>
                    <a:pt x="227" y="42"/>
                    <a:pt x="132" y="66"/>
                  </a:cubicBezTo>
                  <a:cubicBezTo>
                    <a:pt x="48" y="78"/>
                    <a:pt x="1" y="185"/>
                    <a:pt x="13" y="269"/>
                  </a:cubicBezTo>
                  <a:cubicBezTo>
                    <a:pt x="42" y="348"/>
                    <a:pt x="105" y="394"/>
                    <a:pt x="179" y="394"/>
                  </a:cubicBezTo>
                  <a:cubicBezTo>
                    <a:pt x="195" y="394"/>
                    <a:pt x="211" y="392"/>
                    <a:pt x="227" y="388"/>
                  </a:cubicBezTo>
                  <a:cubicBezTo>
                    <a:pt x="310" y="376"/>
                    <a:pt x="417" y="340"/>
                    <a:pt x="513" y="328"/>
                  </a:cubicBezTo>
                  <a:cubicBezTo>
                    <a:pt x="596" y="316"/>
                    <a:pt x="644" y="209"/>
                    <a:pt x="632" y="126"/>
                  </a:cubicBezTo>
                  <a:cubicBezTo>
                    <a:pt x="602" y="47"/>
                    <a:pt x="540" y="1"/>
                    <a:pt x="4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26"/>
            <p:cNvSpPr/>
            <p:nvPr/>
          </p:nvSpPr>
          <p:spPr>
            <a:xfrm>
              <a:off x="2137191" y="807599"/>
              <a:ext cx="58488" cy="51895"/>
            </a:xfrm>
            <a:custGeom>
              <a:rect b="b" l="l" r="r" t="t"/>
              <a:pathLst>
                <a:path extrusionOk="0" h="614" w="692">
                  <a:moveTo>
                    <a:pt x="175" y="0"/>
                  </a:moveTo>
                  <a:cubicBezTo>
                    <a:pt x="132" y="0"/>
                    <a:pt x="90" y="15"/>
                    <a:pt x="60" y="45"/>
                  </a:cubicBezTo>
                  <a:cubicBezTo>
                    <a:pt x="1" y="104"/>
                    <a:pt x="1" y="223"/>
                    <a:pt x="60" y="283"/>
                  </a:cubicBezTo>
                  <a:cubicBezTo>
                    <a:pt x="167" y="378"/>
                    <a:pt x="275" y="474"/>
                    <a:pt x="382" y="569"/>
                  </a:cubicBezTo>
                  <a:cubicBezTo>
                    <a:pt x="417" y="599"/>
                    <a:pt x="462" y="613"/>
                    <a:pt x="505" y="613"/>
                  </a:cubicBezTo>
                  <a:cubicBezTo>
                    <a:pt x="548" y="613"/>
                    <a:pt x="590" y="599"/>
                    <a:pt x="620" y="569"/>
                  </a:cubicBezTo>
                  <a:cubicBezTo>
                    <a:pt x="679" y="509"/>
                    <a:pt x="691" y="390"/>
                    <a:pt x="620" y="331"/>
                  </a:cubicBezTo>
                  <a:cubicBezTo>
                    <a:pt x="513" y="235"/>
                    <a:pt x="405" y="140"/>
                    <a:pt x="298" y="45"/>
                  </a:cubicBezTo>
                  <a:cubicBezTo>
                    <a:pt x="263" y="15"/>
                    <a:pt x="218" y="0"/>
                    <a:pt x="1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26"/>
            <p:cNvSpPr/>
            <p:nvPr/>
          </p:nvSpPr>
          <p:spPr>
            <a:xfrm>
              <a:off x="2204638" y="771931"/>
              <a:ext cx="41330" cy="42683"/>
            </a:xfrm>
            <a:custGeom>
              <a:rect b="b" l="l" r="r" t="t"/>
              <a:pathLst>
                <a:path extrusionOk="0" h="505" w="489">
                  <a:moveTo>
                    <a:pt x="185" y="1"/>
                  </a:moveTo>
                  <a:cubicBezTo>
                    <a:pt x="138" y="1"/>
                    <a:pt x="91" y="19"/>
                    <a:pt x="60" y="50"/>
                  </a:cubicBezTo>
                  <a:cubicBezTo>
                    <a:pt x="0" y="110"/>
                    <a:pt x="0" y="217"/>
                    <a:pt x="60" y="288"/>
                  </a:cubicBezTo>
                  <a:cubicBezTo>
                    <a:pt x="96" y="348"/>
                    <a:pt x="143" y="407"/>
                    <a:pt x="191" y="455"/>
                  </a:cubicBezTo>
                  <a:cubicBezTo>
                    <a:pt x="219" y="489"/>
                    <a:pt x="261" y="504"/>
                    <a:pt x="304" y="504"/>
                  </a:cubicBezTo>
                  <a:cubicBezTo>
                    <a:pt x="351" y="504"/>
                    <a:pt x="398" y="486"/>
                    <a:pt x="429" y="455"/>
                  </a:cubicBezTo>
                  <a:cubicBezTo>
                    <a:pt x="489" y="384"/>
                    <a:pt x="489" y="288"/>
                    <a:pt x="429" y="217"/>
                  </a:cubicBezTo>
                  <a:cubicBezTo>
                    <a:pt x="381" y="157"/>
                    <a:pt x="334" y="98"/>
                    <a:pt x="298" y="50"/>
                  </a:cubicBezTo>
                  <a:cubicBezTo>
                    <a:pt x="270" y="16"/>
                    <a:pt x="228" y="1"/>
                    <a:pt x="1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26"/>
            <p:cNvSpPr/>
            <p:nvPr/>
          </p:nvSpPr>
          <p:spPr>
            <a:xfrm>
              <a:off x="2257971" y="716739"/>
              <a:ext cx="52402" cy="47669"/>
            </a:xfrm>
            <a:custGeom>
              <a:rect b="b" l="l" r="r" t="t"/>
              <a:pathLst>
                <a:path extrusionOk="0" h="564" w="620">
                  <a:moveTo>
                    <a:pt x="181" y="0"/>
                  </a:moveTo>
                  <a:cubicBezTo>
                    <a:pt x="150" y="0"/>
                    <a:pt x="120" y="8"/>
                    <a:pt x="96" y="25"/>
                  </a:cubicBezTo>
                  <a:cubicBezTo>
                    <a:pt x="36" y="84"/>
                    <a:pt x="0" y="167"/>
                    <a:pt x="48" y="263"/>
                  </a:cubicBezTo>
                  <a:cubicBezTo>
                    <a:pt x="108" y="382"/>
                    <a:pt x="215" y="477"/>
                    <a:pt x="334" y="536"/>
                  </a:cubicBezTo>
                  <a:cubicBezTo>
                    <a:pt x="360" y="554"/>
                    <a:pt x="394" y="564"/>
                    <a:pt x="427" y="564"/>
                  </a:cubicBezTo>
                  <a:cubicBezTo>
                    <a:pt x="484" y="564"/>
                    <a:pt x="542" y="537"/>
                    <a:pt x="572" y="477"/>
                  </a:cubicBezTo>
                  <a:cubicBezTo>
                    <a:pt x="620" y="406"/>
                    <a:pt x="596" y="286"/>
                    <a:pt x="512" y="239"/>
                  </a:cubicBezTo>
                  <a:cubicBezTo>
                    <a:pt x="500" y="227"/>
                    <a:pt x="465" y="215"/>
                    <a:pt x="453" y="215"/>
                  </a:cubicBezTo>
                  <a:lnTo>
                    <a:pt x="441" y="203"/>
                  </a:lnTo>
                  <a:lnTo>
                    <a:pt x="405" y="167"/>
                  </a:lnTo>
                  <a:lnTo>
                    <a:pt x="381" y="144"/>
                  </a:lnTo>
                  <a:cubicBezTo>
                    <a:pt x="375" y="133"/>
                    <a:pt x="372" y="130"/>
                    <a:pt x="371" y="130"/>
                  </a:cubicBezTo>
                  <a:lnTo>
                    <a:pt x="371" y="130"/>
                  </a:lnTo>
                  <a:cubicBezTo>
                    <a:pt x="371" y="130"/>
                    <a:pt x="371" y="131"/>
                    <a:pt x="372" y="133"/>
                  </a:cubicBezTo>
                  <a:lnTo>
                    <a:pt x="372" y="133"/>
                  </a:lnTo>
                  <a:cubicBezTo>
                    <a:pt x="354" y="113"/>
                    <a:pt x="344" y="94"/>
                    <a:pt x="334" y="84"/>
                  </a:cubicBezTo>
                  <a:cubicBezTo>
                    <a:pt x="303" y="29"/>
                    <a:pt x="240" y="0"/>
                    <a:pt x="1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26"/>
            <p:cNvSpPr/>
            <p:nvPr/>
          </p:nvSpPr>
          <p:spPr>
            <a:xfrm>
              <a:off x="2298203" y="628668"/>
              <a:ext cx="45387" cy="39978"/>
            </a:xfrm>
            <a:custGeom>
              <a:rect b="b" l="l" r="r" t="t"/>
              <a:pathLst>
                <a:path extrusionOk="0" h="473" w="537">
                  <a:moveTo>
                    <a:pt x="192" y="1"/>
                  </a:moveTo>
                  <a:cubicBezTo>
                    <a:pt x="151" y="1"/>
                    <a:pt x="111" y="16"/>
                    <a:pt x="84" y="55"/>
                  </a:cubicBezTo>
                  <a:cubicBezTo>
                    <a:pt x="24" y="114"/>
                    <a:pt x="1" y="233"/>
                    <a:pt x="84" y="293"/>
                  </a:cubicBezTo>
                  <a:cubicBezTo>
                    <a:pt x="120" y="328"/>
                    <a:pt x="167" y="376"/>
                    <a:pt x="227" y="424"/>
                  </a:cubicBezTo>
                  <a:cubicBezTo>
                    <a:pt x="258" y="455"/>
                    <a:pt x="305" y="473"/>
                    <a:pt x="352" y="473"/>
                  </a:cubicBezTo>
                  <a:cubicBezTo>
                    <a:pt x="395" y="473"/>
                    <a:pt x="437" y="458"/>
                    <a:pt x="465" y="424"/>
                  </a:cubicBezTo>
                  <a:cubicBezTo>
                    <a:pt x="525" y="352"/>
                    <a:pt x="536" y="245"/>
                    <a:pt x="465" y="185"/>
                  </a:cubicBezTo>
                  <a:cubicBezTo>
                    <a:pt x="417" y="138"/>
                    <a:pt x="382" y="90"/>
                    <a:pt x="322" y="55"/>
                  </a:cubicBezTo>
                  <a:cubicBezTo>
                    <a:pt x="290" y="22"/>
                    <a:pt x="240" y="1"/>
                    <a:pt x="1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26"/>
            <p:cNvSpPr/>
            <p:nvPr/>
          </p:nvSpPr>
          <p:spPr>
            <a:xfrm>
              <a:off x="2337505" y="561305"/>
              <a:ext cx="51388" cy="37273"/>
            </a:xfrm>
            <a:custGeom>
              <a:rect b="b" l="l" r="r" t="t"/>
              <a:pathLst>
                <a:path extrusionOk="0" h="441" w="608">
                  <a:moveTo>
                    <a:pt x="184" y="1"/>
                  </a:moveTo>
                  <a:cubicBezTo>
                    <a:pt x="104" y="1"/>
                    <a:pt x="32" y="56"/>
                    <a:pt x="12" y="137"/>
                  </a:cubicBezTo>
                  <a:cubicBezTo>
                    <a:pt x="0" y="220"/>
                    <a:pt x="48" y="316"/>
                    <a:pt x="131" y="340"/>
                  </a:cubicBezTo>
                  <a:cubicBezTo>
                    <a:pt x="226" y="363"/>
                    <a:pt x="298" y="399"/>
                    <a:pt x="393" y="435"/>
                  </a:cubicBezTo>
                  <a:cubicBezTo>
                    <a:pt x="405" y="438"/>
                    <a:pt x="418" y="440"/>
                    <a:pt x="431" y="440"/>
                  </a:cubicBezTo>
                  <a:cubicBezTo>
                    <a:pt x="506" y="440"/>
                    <a:pt x="585" y="385"/>
                    <a:pt x="595" y="304"/>
                  </a:cubicBezTo>
                  <a:cubicBezTo>
                    <a:pt x="607" y="220"/>
                    <a:pt x="572" y="137"/>
                    <a:pt x="476" y="101"/>
                  </a:cubicBezTo>
                  <a:cubicBezTo>
                    <a:pt x="381" y="66"/>
                    <a:pt x="310" y="42"/>
                    <a:pt x="226" y="6"/>
                  </a:cubicBezTo>
                  <a:cubicBezTo>
                    <a:pt x="212" y="3"/>
                    <a:pt x="198" y="1"/>
                    <a:pt x="1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26"/>
            <p:cNvSpPr/>
            <p:nvPr/>
          </p:nvSpPr>
          <p:spPr>
            <a:xfrm>
              <a:off x="2357621" y="498421"/>
              <a:ext cx="44288" cy="37273"/>
            </a:xfrm>
            <a:custGeom>
              <a:rect b="b" l="l" r="r" t="t"/>
              <a:pathLst>
                <a:path extrusionOk="0" h="441" w="524">
                  <a:moveTo>
                    <a:pt x="191" y="0"/>
                  </a:moveTo>
                  <a:cubicBezTo>
                    <a:pt x="155" y="0"/>
                    <a:pt x="107" y="12"/>
                    <a:pt x="72" y="48"/>
                  </a:cubicBezTo>
                  <a:cubicBezTo>
                    <a:pt x="36" y="107"/>
                    <a:pt x="0" y="226"/>
                    <a:pt x="72" y="286"/>
                  </a:cubicBezTo>
                  <a:cubicBezTo>
                    <a:pt x="119" y="322"/>
                    <a:pt x="167" y="357"/>
                    <a:pt x="214" y="405"/>
                  </a:cubicBezTo>
                  <a:cubicBezTo>
                    <a:pt x="238" y="429"/>
                    <a:pt x="286" y="441"/>
                    <a:pt x="334" y="441"/>
                  </a:cubicBezTo>
                  <a:cubicBezTo>
                    <a:pt x="369" y="441"/>
                    <a:pt x="417" y="429"/>
                    <a:pt x="453" y="405"/>
                  </a:cubicBezTo>
                  <a:cubicBezTo>
                    <a:pt x="512" y="345"/>
                    <a:pt x="524" y="226"/>
                    <a:pt x="453" y="167"/>
                  </a:cubicBezTo>
                  <a:cubicBezTo>
                    <a:pt x="405" y="119"/>
                    <a:pt x="357" y="83"/>
                    <a:pt x="310" y="48"/>
                  </a:cubicBezTo>
                  <a:cubicBezTo>
                    <a:pt x="286" y="12"/>
                    <a:pt x="238" y="0"/>
                    <a:pt x="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26"/>
            <p:cNvSpPr/>
            <p:nvPr/>
          </p:nvSpPr>
          <p:spPr>
            <a:xfrm>
              <a:off x="2186551" y="910461"/>
              <a:ext cx="48345" cy="45049"/>
            </a:xfrm>
            <a:custGeom>
              <a:rect b="b" l="l" r="r" t="t"/>
              <a:pathLst>
                <a:path extrusionOk="0" h="533" w="572">
                  <a:moveTo>
                    <a:pt x="180" y="0"/>
                  </a:moveTo>
                  <a:cubicBezTo>
                    <a:pt x="139" y="0"/>
                    <a:pt x="99" y="16"/>
                    <a:pt x="72" y="54"/>
                  </a:cubicBezTo>
                  <a:cubicBezTo>
                    <a:pt x="12" y="114"/>
                    <a:pt x="0" y="209"/>
                    <a:pt x="72" y="292"/>
                  </a:cubicBezTo>
                  <a:lnTo>
                    <a:pt x="274" y="483"/>
                  </a:lnTo>
                  <a:cubicBezTo>
                    <a:pt x="305" y="514"/>
                    <a:pt x="352" y="532"/>
                    <a:pt x="399" y="532"/>
                  </a:cubicBezTo>
                  <a:cubicBezTo>
                    <a:pt x="442" y="532"/>
                    <a:pt x="484" y="517"/>
                    <a:pt x="512" y="483"/>
                  </a:cubicBezTo>
                  <a:cubicBezTo>
                    <a:pt x="572" y="411"/>
                    <a:pt x="572" y="304"/>
                    <a:pt x="512" y="245"/>
                  </a:cubicBezTo>
                  <a:lnTo>
                    <a:pt x="310" y="54"/>
                  </a:lnTo>
                  <a:cubicBezTo>
                    <a:pt x="277" y="22"/>
                    <a:pt x="228" y="0"/>
                    <a:pt x="1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26"/>
            <p:cNvSpPr/>
            <p:nvPr/>
          </p:nvSpPr>
          <p:spPr>
            <a:xfrm>
              <a:off x="2251885" y="850451"/>
              <a:ext cx="35329" cy="51726"/>
            </a:xfrm>
            <a:custGeom>
              <a:rect b="b" l="l" r="r" t="t"/>
              <a:pathLst>
                <a:path extrusionOk="0" h="612" w="418">
                  <a:moveTo>
                    <a:pt x="167" y="0"/>
                  </a:moveTo>
                  <a:cubicBezTo>
                    <a:pt x="155" y="0"/>
                    <a:pt x="144" y="1"/>
                    <a:pt x="132" y="2"/>
                  </a:cubicBezTo>
                  <a:cubicBezTo>
                    <a:pt x="49" y="26"/>
                    <a:pt x="1" y="121"/>
                    <a:pt x="13" y="205"/>
                  </a:cubicBezTo>
                  <a:cubicBezTo>
                    <a:pt x="37" y="300"/>
                    <a:pt x="61" y="407"/>
                    <a:pt x="72" y="490"/>
                  </a:cubicBezTo>
                  <a:cubicBezTo>
                    <a:pt x="93" y="574"/>
                    <a:pt x="169" y="612"/>
                    <a:pt x="252" y="612"/>
                  </a:cubicBezTo>
                  <a:cubicBezTo>
                    <a:pt x="263" y="612"/>
                    <a:pt x="275" y="611"/>
                    <a:pt x="287" y="609"/>
                  </a:cubicBezTo>
                  <a:cubicBezTo>
                    <a:pt x="370" y="586"/>
                    <a:pt x="418" y="490"/>
                    <a:pt x="406" y="407"/>
                  </a:cubicBezTo>
                  <a:cubicBezTo>
                    <a:pt x="382" y="312"/>
                    <a:pt x="358" y="205"/>
                    <a:pt x="346" y="121"/>
                  </a:cubicBezTo>
                  <a:cubicBezTo>
                    <a:pt x="325" y="38"/>
                    <a:pt x="250" y="0"/>
                    <a:pt x="1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26"/>
            <p:cNvSpPr/>
            <p:nvPr/>
          </p:nvSpPr>
          <p:spPr>
            <a:xfrm>
              <a:off x="2289075" y="803035"/>
              <a:ext cx="53670" cy="57220"/>
            </a:xfrm>
            <a:custGeom>
              <a:rect b="b" l="l" r="r" t="t"/>
              <a:pathLst>
                <a:path extrusionOk="0" h="677" w="635">
                  <a:moveTo>
                    <a:pt x="223" y="0"/>
                  </a:moveTo>
                  <a:cubicBezTo>
                    <a:pt x="109" y="0"/>
                    <a:pt x="0" y="116"/>
                    <a:pt x="73" y="254"/>
                  </a:cubicBezTo>
                  <a:cubicBezTo>
                    <a:pt x="132" y="373"/>
                    <a:pt x="204" y="468"/>
                    <a:pt x="263" y="587"/>
                  </a:cubicBezTo>
                  <a:cubicBezTo>
                    <a:pt x="297" y="651"/>
                    <a:pt x="350" y="677"/>
                    <a:pt x="403" y="677"/>
                  </a:cubicBezTo>
                  <a:cubicBezTo>
                    <a:pt x="518" y="677"/>
                    <a:pt x="634" y="555"/>
                    <a:pt x="561" y="432"/>
                  </a:cubicBezTo>
                  <a:cubicBezTo>
                    <a:pt x="502" y="313"/>
                    <a:pt x="430" y="206"/>
                    <a:pt x="371" y="87"/>
                  </a:cubicBezTo>
                  <a:cubicBezTo>
                    <a:pt x="332" y="26"/>
                    <a:pt x="277" y="0"/>
                    <a:pt x="2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26"/>
            <p:cNvSpPr/>
            <p:nvPr/>
          </p:nvSpPr>
          <p:spPr>
            <a:xfrm>
              <a:off x="2341477" y="726374"/>
              <a:ext cx="43359" cy="60770"/>
            </a:xfrm>
            <a:custGeom>
              <a:rect b="b" l="l" r="r" t="t"/>
              <a:pathLst>
                <a:path extrusionOk="0" h="719" w="513">
                  <a:moveTo>
                    <a:pt x="186" y="0"/>
                  </a:moveTo>
                  <a:cubicBezTo>
                    <a:pt x="172" y="0"/>
                    <a:pt x="158" y="2"/>
                    <a:pt x="144" y="6"/>
                  </a:cubicBezTo>
                  <a:cubicBezTo>
                    <a:pt x="60" y="30"/>
                    <a:pt x="1" y="125"/>
                    <a:pt x="24" y="220"/>
                  </a:cubicBezTo>
                  <a:cubicBezTo>
                    <a:pt x="72" y="339"/>
                    <a:pt x="120" y="458"/>
                    <a:pt x="155" y="589"/>
                  </a:cubicBezTo>
                  <a:cubicBezTo>
                    <a:pt x="184" y="665"/>
                    <a:pt x="251" y="719"/>
                    <a:pt x="319" y="719"/>
                  </a:cubicBezTo>
                  <a:cubicBezTo>
                    <a:pt x="336" y="719"/>
                    <a:pt x="353" y="715"/>
                    <a:pt x="370" y="708"/>
                  </a:cubicBezTo>
                  <a:cubicBezTo>
                    <a:pt x="441" y="684"/>
                    <a:pt x="513" y="589"/>
                    <a:pt x="489" y="506"/>
                  </a:cubicBezTo>
                  <a:cubicBezTo>
                    <a:pt x="441" y="387"/>
                    <a:pt x="394" y="268"/>
                    <a:pt x="358" y="125"/>
                  </a:cubicBezTo>
                  <a:cubicBezTo>
                    <a:pt x="327" y="54"/>
                    <a:pt x="263" y="0"/>
                    <a:pt x="1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26"/>
            <p:cNvSpPr/>
            <p:nvPr/>
          </p:nvSpPr>
          <p:spPr>
            <a:xfrm>
              <a:off x="2370637" y="663152"/>
              <a:ext cx="43359" cy="43866"/>
            </a:xfrm>
            <a:custGeom>
              <a:rect b="b" l="l" r="r" t="t"/>
              <a:pathLst>
                <a:path extrusionOk="0" h="519" w="513">
                  <a:moveTo>
                    <a:pt x="188" y="1"/>
                  </a:moveTo>
                  <a:cubicBezTo>
                    <a:pt x="158" y="1"/>
                    <a:pt x="126" y="9"/>
                    <a:pt x="96" y="28"/>
                  </a:cubicBezTo>
                  <a:cubicBezTo>
                    <a:pt x="25" y="75"/>
                    <a:pt x="1" y="194"/>
                    <a:pt x="37" y="266"/>
                  </a:cubicBezTo>
                  <a:cubicBezTo>
                    <a:pt x="84" y="325"/>
                    <a:pt x="120" y="385"/>
                    <a:pt x="156" y="432"/>
                  </a:cubicBezTo>
                  <a:cubicBezTo>
                    <a:pt x="188" y="481"/>
                    <a:pt x="249" y="519"/>
                    <a:pt x="310" y="519"/>
                  </a:cubicBezTo>
                  <a:cubicBezTo>
                    <a:pt x="339" y="519"/>
                    <a:pt x="367" y="511"/>
                    <a:pt x="394" y="492"/>
                  </a:cubicBezTo>
                  <a:cubicBezTo>
                    <a:pt x="477" y="444"/>
                    <a:pt x="513" y="337"/>
                    <a:pt x="453" y="254"/>
                  </a:cubicBezTo>
                  <a:cubicBezTo>
                    <a:pt x="418" y="194"/>
                    <a:pt x="382" y="135"/>
                    <a:pt x="334" y="87"/>
                  </a:cubicBezTo>
                  <a:cubicBezTo>
                    <a:pt x="310" y="38"/>
                    <a:pt x="252" y="1"/>
                    <a:pt x="1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8" name="Google Shape;1428;p26"/>
          <p:cNvSpPr/>
          <p:nvPr/>
        </p:nvSpPr>
        <p:spPr>
          <a:xfrm>
            <a:off x="1021541" y="419518"/>
            <a:ext cx="512976" cy="424991"/>
          </a:xfrm>
          <a:custGeom>
            <a:rect b="b" l="l" r="r" t="t"/>
            <a:pathLst>
              <a:path extrusionOk="0" h="3700" w="4466">
                <a:moveTo>
                  <a:pt x="2099" y="0"/>
                </a:moveTo>
                <a:cubicBezTo>
                  <a:pt x="1943" y="0"/>
                  <a:pt x="1787" y="15"/>
                  <a:pt x="1634" y="45"/>
                </a:cubicBezTo>
                <a:lnTo>
                  <a:pt x="1634" y="45"/>
                </a:lnTo>
                <a:lnTo>
                  <a:pt x="1750" y="13"/>
                </a:lnTo>
                <a:lnTo>
                  <a:pt x="1750" y="13"/>
                </a:lnTo>
                <a:cubicBezTo>
                  <a:pt x="1060" y="121"/>
                  <a:pt x="393" y="537"/>
                  <a:pt x="167" y="1192"/>
                </a:cubicBezTo>
                <a:cubicBezTo>
                  <a:pt x="0" y="1633"/>
                  <a:pt x="60" y="2145"/>
                  <a:pt x="286" y="2561"/>
                </a:cubicBezTo>
                <a:cubicBezTo>
                  <a:pt x="512" y="2978"/>
                  <a:pt x="881" y="3311"/>
                  <a:pt x="1310" y="3502"/>
                </a:cubicBezTo>
                <a:cubicBezTo>
                  <a:pt x="1613" y="3632"/>
                  <a:pt x="1943" y="3700"/>
                  <a:pt x="2271" y="3700"/>
                </a:cubicBezTo>
                <a:cubicBezTo>
                  <a:pt x="2754" y="3700"/>
                  <a:pt x="3232" y="3552"/>
                  <a:pt x="3608" y="3240"/>
                </a:cubicBezTo>
                <a:cubicBezTo>
                  <a:pt x="4227" y="2728"/>
                  <a:pt x="4465" y="1752"/>
                  <a:pt x="4060" y="1061"/>
                </a:cubicBezTo>
                <a:cubicBezTo>
                  <a:pt x="3953" y="835"/>
                  <a:pt x="3763" y="644"/>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26"/>
          <p:cNvSpPr/>
          <p:nvPr/>
        </p:nvSpPr>
        <p:spPr>
          <a:xfrm>
            <a:off x="-527078" y="-52380"/>
            <a:ext cx="1456687" cy="1034404"/>
          </a:xfrm>
          <a:custGeom>
            <a:rect b="b" l="l" r="r" t="t"/>
            <a:pathLst>
              <a:path extrusionOk="0" h="5919" w="8335">
                <a:moveTo>
                  <a:pt x="1543" y="1"/>
                </a:moveTo>
                <a:cubicBezTo>
                  <a:pt x="1175" y="1"/>
                  <a:pt x="852" y="29"/>
                  <a:pt x="596" y="63"/>
                </a:cubicBezTo>
                <a:cubicBezTo>
                  <a:pt x="417" y="75"/>
                  <a:pt x="262" y="99"/>
                  <a:pt x="167" y="135"/>
                </a:cubicBezTo>
                <a:cubicBezTo>
                  <a:pt x="60" y="158"/>
                  <a:pt x="0" y="182"/>
                  <a:pt x="0" y="182"/>
                </a:cubicBezTo>
                <a:cubicBezTo>
                  <a:pt x="0" y="182"/>
                  <a:pt x="0" y="242"/>
                  <a:pt x="48" y="313"/>
                </a:cubicBezTo>
                <a:cubicBezTo>
                  <a:pt x="60" y="420"/>
                  <a:pt x="96" y="563"/>
                  <a:pt x="131" y="742"/>
                </a:cubicBezTo>
                <a:cubicBezTo>
                  <a:pt x="227" y="1099"/>
                  <a:pt x="393" y="1563"/>
                  <a:pt x="631" y="2051"/>
                </a:cubicBezTo>
                <a:cubicBezTo>
                  <a:pt x="870" y="2528"/>
                  <a:pt x="1191" y="3040"/>
                  <a:pt x="1596" y="3492"/>
                </a:cubicBezTo>
                <a:cubicBezTo>
                  <a:pt x="1977" y="3956"/>
                  <a:pt x="2453" y="4373"/>
                  <a:pt x="2977" y="4730"/>
                </a:cubicBezTo>
                <a:cubicBezTo>
                  <a:pt x="3501" y="5088"/>
                  <a:pt x="4060" y="5373"/>
                  <a:pt x="4644" y="5564"/>
                </a:cubicBezTo>
                <a:cubicBezTo>
                  <a:pt x="5215" y="5754"/>
                  <a:pt x="5811" y="5861"/>
                  <a:pt x="6346" y="5909"/>
                </a:cubicBezTo>
                <a:cubicBezTo>
                  <a:pt x="6487" y="5915"/>
                  <a:pt x="6626" y="5918"/>
                  <a:pt x="6762" y="5918"/>
                </a:cubicBezTo>
                <a:cubicBezTo>
                  <a:pt x="7134" y="5918"/>
                  <a:pt x="7478" y="5896"/>
                  <a:pt x="7740" y="5861"/>
                </a:cubicBezTo>
                <a:cubicBezTo>
                  <a:pt x="7918" y="5850"/>
                  <a:pt x="8061" y="5814"/>
                  <a:pt x="8168" y="5790"/>
                </a:cubicBezTo>
                <a:cubicBezTo>
                  <a:pt x="8275" y="5754"/>
                  <a:pt x="8335" y="5742"/>
                  <a:pt x="8335" y="5742"/>
                </a:cubicBezTo>
                <a:cubicBezTo>
                  <a:pt x="8335" y="5742"/>
                  <a:pt x="8323" y="5683"/>
                  <a:pt x="8311" y="5576"/>
                </a:cubicBezTo>
                <a:cubicBezTo>
                  <a:pt x="8287" y="5480"/>
                  <a:pt x="8263" y="5326"/>
                  <a:pt x="8216" y="5147"/>
                </a:cubicBezTo>
                <a:cubicBezTo>
                  <a:pt x="8121" y="4790"/>
                  <a:pt x="7966" y="4326"/>
                  <a:pt x="7728" y="3837"/>
                </a:cubicBezTo>
                <a:cubicBezTo>
                  <a:pt x="7489" y="3349"/>
                  <a:pt x="7156" y="2861"/>
                  <a:pt x="6751" y="2397"/>
                </a:cubicBezTo>
                <a:cubicBezTo>
                  <a:pt x="6358" y="1932"/>
                  <a:pt x="5882" y="1516"/>
                  <a:pt x="5358" y="1170"/>
                </a:cubicBezTo>
                <a:cubicBezTo>
                  <a:pt x="4834" y="837"/>
                  <a:pt x="4275" y="551"/>
                  <a:pt x="3691" y="361"/>
                </a:cubicBezTo>
                <a:cubicBezTo>
                  <a:pt x="3132" y="158"/>
                  <a:pt x="2536" y="63"/>
                  <a:pt x="2001" y="16"/>
                </a:cubicBezTo>
                <a:cubicBezTo>
                  <a:pt x="1842" y="5"/>
                  <a:pt x="1689" y="1"/>
                  <a:pt x="15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26"/>
          <p:cNvSpPr/>
          <p:nvPr/>
        </p:nvSpPr>
        <p:spPr>
          <a:xfrm>
            <a:off x="-474998" y="18398"/>
            <a:ext cx="1327534" cy="893897"/>
          </a:xfrm>
          <a:custGeom>
            <a:rect b="b" l="l" r="r" t="t"/>
            <a:pathLst>
              <a:path extrusionOk="0" h="5115" w="7596">
                <a:moveTo>
                  <a:pt x="107" y="0"/>
                </a:moveTo>
                <a:cubicBezTo>
                  <a:pt x="39" y="0"/>
                  <a:pt x="1" y="97"/>
                  <a:pt x="60" y="146"/>
                </a:cubicBezTo>
                <a:cubicBezTo>
                  <a:pt x="429" y="396"/>
                  <a:pt x="822" y="646"/>
                  <a:pt x="1191" y="908"/>
                </a:cubicBezTo>
                <a:cubicBezTo>
                  <a:pt x="1703" y="1480"/>
                  <a:pt x="2322" y="2349"/>
                  <a:pt x="2238" y="3182"/>
                </a:cubicBezTo>
                <a:cubicBezTo>
                  <a:pt x="2251" y="3225"/>
                  <a:pt x="2301" y="3249"/>
                  <a:pt x="2349" y="3249"/>
                </a:cubicBezTo>
                <a:cubicBezTo>
                  <a:pt x="2393" y="3249"/>
                  <a:pt x="2435" y="3228"/>
                  <a:pt x="2441" y="3182"/>
                </a:cubicBezTo>
                <a:cubicBezTo>
                  <a:pt x="2512" y="2480"/>
                  <a:pt x="2131" y="1766"/>
                  <a:pt x="1679" y="1206"/>
                </a:cubicBezTo>
                <a:lnTo>
                  <a:pt x="1679" y="1206"/>
                </a:lnTo>
                <a:cubicBezTo>
                  <a:pt x="1941" y="1361"/>
                  <a:pt x="2179" y="1527"/>
                  <a:pt x="2429" y="1706"/>
                </a:cubicBezTo>
                <a:cubicBezTo>
                  <a:pt x="3036" y="2337"/>
                  <a:pt x="3703" y="3230"/>
                  <a:pt x="3727" y="4147"/>
                </a:cubicBezTo>
                <a:cubicBezTo>
                  <a:pt x="3727" y="4202"/>
                  <a:pt x="3768" y="4229"/>
                  <a:pt x="3806" y="4229"/>
                </a:cubicBezTo>
                <a:cubicBezTo>
                  <a:pt x="3842" y="4229"/>
                  <a:pt x="3875" y="4205"/>
                  <a:pt x="3870" y="4159"/>
                </a:cubicBezTo>
                <a:cubicBezTo>
                  <a:pt x="3858" y="3409"/>
                  <a:pt x="3441" y="2670"/>
                  <a:pt x="2953" y="2063"/>
                </a:cubicBezTo>
                <a:lnTo>
                  <a:pt x="2953" y="2063"/>
                </a:lnTo>
                <a:cubicBezTo>
                  <a:pt x="3381" y="2349"/>
                  <a:pt x="3798" y="2635"/>
                  <a:pt x="4227" y="2932"/>
                </a:cubicBezTo>
                <a:cubicBezTo>
                  <a:pt x="4691" y="3373"/>
                  <a:pt x="5477" y="4147"/>
                  <a:pt x="5417" y="4873"/>
                </a:cubicBezTo>
                <a:cubicBezTo>
                  <a:pt x="5411" y="4930"/>
                  <a:pt x="5455" y="4957"/>
                  <a:pt x="5498" y="4957"/>
                </a:cubicBezTo>
                <a:cubicBezTo>
                  <a:pt x="5536" y="4957"/>
                  <a:pt x="5572" y="4936"/>
                  <a:pt x="5572" y="4897"/>
                </a:cubicBezTo>
                <a:cubicBezTo>
                  <a:pt x="5608" y="4361"/>
                  <a:pt x="5239" y="3801"/>
                  <a:pt x="4834" y="3349"/>
                </a:cubicBezTo>
                <a:lnTo>
                  <a:pt x="4834" y="3349"/>
                </a:lnTo>
                <a:cubicBezTo>
                  <a:pt x="5703" y="3921"/>
                  <a:pt x="6584" y="4516"/>
                  <a:pt x="7442" y="5099"/>
                </a:cubicBezTo>
                <a:cubicBezTo>
                  <a:pt x="7458" y="5110"/>
                  <a:pt x="7475" y="5114"/>
                  <a:pt x="7489" y="5114"/>
                </a:cubicBezTo>
                <a:cubicBezTo>
                  <a:pt x="7558" y="5114"/>
                  <a:pt x="7595" y="5017"/>
                  <a:pt x="7537" y="4968"/>
                </a:cubicBezTo>
                <a:cubicBezTo>
                  <a:pt x="6668" y="4385"/>
                  <a:pt x="5787" y="3790"/>
                  <a:pt x="4929" y="3206"/>
                </a:cubicBezTo>
                <a:lnTo>
                  <a:pt x="4929" y="3206"/>
                </a:lnTo>
                <a:cubicBezTo>
                  <a:pt x="5276" y="3331"/>
                  <a:pt x="5658" y="3429"/>
                  <a:pt x="6013" y="3429"/>
                </a:cubicBezTo>
                <a:cubicBezTo>
                  <a:pt x="6231" y="3429"/>
                  <a:pt x="6438" y="3392"/>
                  <a:pt x="6620" y="3301"/>
                </a:cubicBezTo>
                <a:cubicBezTo>
                  <a:pt x="6701" y="3261"/>
                  <a:pt x="6661" y="3160"/>
                  <a:pt x="6589" y="3160"/>
                </a:cubicBezTo>
                <a:cubicBezTo>
                  <a:pt x="6577" y="3160"/>
                  <a:pt x="6563" y="3163"/>
                  <a:pt x="6549" y="3170"/>
                </a:cubicBezTo>
                <a:cubicBezTo>
                  <a:pt x="6383" y="3252"/>
                  <a:pt x="6195" y="3285"/>
                  <a:pt x="5998" y="3285"/>
                </a:cubicBezTo>
                <a:cubicBezTo>
                  <a:pt x="5414" y="3285"/>
                  <a:pt x="4743" y="2994"/>
                  <a:pt x="4298" y="2789"/>
                </a:cubicBezTo>
                <a:cubicBezTo>
                  <a:pt x="3870" y="2516"/>
                  <a:pt x="3453" y="2230"/>
                  <a:pt x="3024" y="1932"/>
                </a:cubicBezTo>
                <a:lnTo>
                  <a:pt x="3024" y="1932"/>
                </a:lnTo>
                <a:cubicBezTo>
                  <a:pt x="3455" y="2064"/>
                  <a:pt x="3918" y="2160"/>
                  <a:pt x="4370" y="2160"/>
                </a:cubicBezTo>
                <a:cubicBezTo>
                  <a:pt x="4694" y="2160"/>
                  <a:pt x="5013" y="2111"/>
                  <a:pt x="5310" y="1992"/>
                </a:cubicBezTo>
                <a:cubicBezTo>
                  <a:pt x="5392" y="1961"/>
                  <a:pt x="5360" y="1851"/>
                  <a:pt x="5281" y="1851"/>
                </a:cubicBezTo>
                <a:cubicBezTo>
                  <a:pt x="5268" y="1851"/>
                  <a:pt x="5254" y="1854"/>
                  <a:pt x="5239" y="1861"/>
                </a:cubicBezTo>
                <a:cubicBezTo>
                  <a:pt x="4973" y="1964"/>
                  <a:pt x="4686" y="2007"/>
                  <a:pt x="4392" y="2007"/>
                </a:cubicBezTo>
                <a:cubicBezTo>
                  <a:pt x="3740" y="2007"/>
                  <a:pt x="3055" y="1797"/>
                  <a:pt x="2489" y="1575"/>
                </a:cubicBezTo>
                <a:cubicBezTo>
                  <a:pt x="2238" y="1408"/>
                  <a:pt x="2000" y="1242"/>
                  <a:pt x="1738" y="1063"/>
                </a:cubicBezTo>
                <a:lnTo>
                  <a:pt x="1738" y="1063"/>
                </a:lnTo>
                <a:cubicBezTo>
                  <a:pt x="2099" y="1169"/>
                  <a:pt x="2496" y="1242"/>
                  <a:pt x="2879" y="1242"/>
                </a:cubicBezTo>
                <a:cubicBezTo>
                  <a:pt x="3229" y="1242"/>
                  <a:pt x="3568" y="1181"/>
                  <a:pt x="3858" y="1027"/>
                </a:cubicBezTo>
                <a:cubicBezTo>
                  <a:pt x="3928" y="987"/>
                  <a:pt x="3888" y="871"/>
                  <a:pt x="3824" y="871"/>
                </a:cubicBezTo>
                <a:cubicBezTo>
                  <a:pt x="3812" y="871"/>
                  <a:pt x="3799" y="875"/>
                  <a:pt x="3786" y="884"/>
                </a:cubicBezTo>
                <a:cubicBezTo>
                  <a:pt x="3511" y="1036"/>
                  <a:pt x="3194" y="1094"/>
                  <a:pt x="2867" y="1094"/>
                </a:cubicBezTo>
                <a:cubicBezTo>
                  <a:pt x="2318" y="1094"/>
                  <a:pt x="1741" y="930"/>
                  <a:pt x="1286" y="765"/>
                </a:cubicBezTo>
                <a:cubicBezTo>
                  <a:pt x="905" y="515"/>
                  <a:pt x="524" y="265"/>
                  <a:pt x="155" y="15"/>
                </a:cubicBezTo>
                <a:cubicBezTo>
                  <a:pt x="138" y="5"/>
                  <a:pt x="122" y="0"/>
                  <a:pt x="1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31" name="Google Shape;1431;p26"/>
          <p:cNvGrpSpPr/>
          <p:nvPr/>
        </p:nvGrpSpPr>
        <p:grpSpPr>
          <a:xfrm>
            <a:off x="2287416" y="464006"/>
            <a:ext cx="333180" cy="518029"/>
            <a:chOff x="2080816" y="437481"/>
            <a:chExt cx="333180" cy="518029"/>
          </a:xfrm>
        </p:grpSpPr>
        <p:sp>
          <p:nvSpPr>
            <p:cNvPr id="1432" name="Google Shape;1432;p26"/>
            <p:cNvSpPr/>
            <p:nvPr/>
          </p:nvSpPr>
          <p:spPr>
            <a:xfrm>
              <a:off x="2080816" y="728825"/>
              <a:ext cx="45387" cy="58488"/>
            </a:xfrm>
            <a:custGeom>
              <a:rect b="b" l="l" r="r" t="t"/>
              <a:pathLst>
                <a:path extrusionOk="0" h="692" w="537">
                  <a:moveTo>
                    <a:pt x="196" y="0"/>
                  </a:moveTo>
                  <a:cubicBezTo>
                    <a:pt x="164" y="0"/>
                    <a:pt x="133" y="8"/>
                    <a:pt x="108" y="24"/>
                  </a:cubicBezTo>
                  <a:cubicBezTo>
                    <a:pt x="13" y="72"/>
                    <a:pt x="1" y="179"/>
                    <a:pt x="49" y="263"/>
                  </a:cubicBezTo>
                  <a:cubicBezTo>
                    <a:pt x="96" y="382"/>
                    <a:pt x="156" y="489"/>
                    <a:pt x="191" y="608"/>
                  </a:cubicBezTo>
                  <a:cubicBezTo>
                    <a:pt x="215" y="663"/>
                    <a:pt x="279" y="692"/>
                    <a:pt x="341" y="692"/>
                  </a:cubicBezTo>
                  <a:cubicBezTo>
                    <a:pt x="373" y="692"/>
                    <a:pt x="405" y="684"/>
                    <a:pt x="430" y="667"/>
                  </a:cubicBezTo>
                  <a:cubicBezTo>
                    <a:pt x="525" y="620"/>
                    <a:pt x="537" y="513"/>
                    <a:pt x="489" y="429"/>
                  </a:cubicBezTo>
                  <a:cubicBezTo>
                    <a:pt x="453" y="310"/>
                    <a:pt x="394" y="203"/>
                    <a:pt x="346" y="84"/>
                  </a:cubicBezTo>
                  <a:cubicBezTo>
                    <a:pt x="323" y="29"/>
                    <a:pt x="258" y="0"/>
                    <a:pt x="1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26"/>
            <p:cNvSpPr/>
            <p:nvPr/>
          </p:nvSpPr>
          <p:spPr>
            <a:xfrm>
              <a:off x="2132204" y="695017"/>
              <a:ext cx="48345" cy="64404"/>
            </a:xfrm>
            <a:custGeom>
              <a:rect b="b" l="l" r="r" t="t"/>
              <a:pathLst>
                <a:path extrusionOk="0" h="762" w="572">
                  <a:moveTo>
                    <a:pt x="181" y="1"/>
                  </a:moveTo>
                  <a:cubicBezTo>
                    <a:pt x="150" y="1"/>
                    <a:pt x="120" y="7"/>
                    <a:pt x="95" y="20"/>
                  </a:cubicBezTo>
                  <a:cubicBezTo>
                    <a:pt x="24" y="67"/>
                    <a:pt x="0" y="174"/>
                    <a:pt x="36" y="258"/>
                  </a:cubicBezTo>
                  <a:cubicBezTo>
                    <a:pt x="95" y="401"/>
                    <a:pt x="167" y="543"/>
                    <a:pt x="226" y="674"/>
                  </a:cubicBezTo>
                  <a:cubicBezTo>
                    <a:pt x="256" y="734"/>
                    <a:pt x="314" y="761"/>
                    <a:pt x="371" y="761"/>
                  </a:cubicBezTo>
                  <a:cubicBezTo>
                    <a:pt x="405" y="761"/>
                    <a:pt x="438" y="752"/>
                    <a:pt x="464" y="734"/>
                  </a:cubicBezTo>
                  <a:cubicBezTo>
                    <a:pt x="560" y="698"/>
                    <a:pt x="572" y="591"/>
                    <a:pt x="524" y="496"/>
                  </a:cubicBezTo>
                  <a:cubicBezTo>
                    <a:pt x="464" y="365"/>
                    <a:pt x="393" y="222"/>
                    <a:pt x="334" y="79"/>
                  </a:cubicBezTo>
                  <a:cubicBezTo>
                    <a:pt x="302" y="25"/>
                    <a:pt x="241" y="1"/>
                    <a:pt x="1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26"/>
            <p:cNvSpPr/>
            <p:nvPr/>
          </p:nvSpPr>
          <p:spPr>
            <a:xfrm>
              <a:off x="2190523" y="634838"/>
              <a:ext cx="47416" cy="66771"/>
            </a:xfrm>
            <a:custGeom>
              <a:rect b="b" l="l" r="r" t="t"/>
              <a:pathLst>
                <a:path extrusionOk="0" h="790" w="561">
                  <a:moveTo>
                    <a:pt x="206" y="0"/>
                  </a:moveTo>
                  <a:cubicBezTo>
                    <a:pt x="193" y="0"/>
                    <a:pt x="180" y="2"/>
                    <a:pt x="167" y="5"/>
                  </a:cubicBezTo>
                  <a:cubicBezTo>
                    <a:pt x="72" y="41"/>
                    <a:pt x="1" y="136"/>
                    <a:pt x="48" y="220"/>
                  </a:cubicBezTo>
                  <a:cubicBezTo>
                    <a:pt x="108" y="363"/>
                    <a:pt x="144" y="517"/>
                    <a:pt x="203" y="660"/>
                  </a:cubicBezTo>
                  <a:cubicBezTo>
                    <a:pt x="232" y="736"/>
                    <a:pt x="291" y="790"/>
                    <a:pt x="362" y="790"/>
                  </a:cubicBezTo>
                  <a:cubicBezTo>
                    <a:pt x="380" y="790"/>
                    <a:pt x="398" y="786"/>
                    <a:pt x="417" y="779"/>
                  </a:cubicBezTo>
                  <a:cubicBezTo>
                    <a:pt x="501" y="755"/>
                    <a:pt x="560" y="660"/>
                    <a:pt x="536" y="577"/>
                  </a:cubicBezTo>
                  <a:cubicBezTo>
                    <a:pt x="477" y="422"/>
                    <a:pt x="429" y="279"/>
                    <a:pt x="370" y="124"/>
                  </a:cubicBezTo>
                  <a:cubicBezTo>
                    <a:pt x="350" y="54"/>
                    <a:pt x="278" y="0"/>
                    <a:pt x="2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26"/>
            <p:cNvSpPr/>
            <p:nvPr/>
          </p:nvSpPr>
          <p:spPr>
            <a:xfrm>
              <a:off x="2231770" y="577617"/>
              <a:ext cx="51473" cy="43866"/>
            </a:xfrm>
            <a:custGeom>
              <a:rect b="b" l="l" r="r" t="t"/>
              <a:pathLst>
                <a:path extrusionOk="0" h="519" w="609">
                  <a:moveTo>
                    <a:pt x="208" y="1"/>
                  </a:moveTo>
                  <a:cubicBezTo>
                    <a:pt x="147" y="1"/>
                    <a:pt x="81" y="38"/>
                    <a:pt x="48" y="87"/>
                  </a:cubicBezTo>
                  <a:cubicBezTo>
                    <a:pt x="1" y="182"/>
                    <a:pt x="37" y="266"/>
                    <a:pt x="108" y="325"/>
                  </a:cubicBezTo>
                  <a:cubicBezTo>
                    <a:pt x="179" y="385"/>
                    <a:pt x="251" y="444"/>
                    <a:pt x="334" y="492"/>
                  </a:cubicBezTo>
                  <a:cubicBezTo>
                    <a:pt x="357" y="511"/>
                    <a:pt x="384" y="519"/>
                    <a:pt x="413" y="519"/>
                  </a:cubicBezTo>
                  <a:cubicBezTo>
                    <a:pt x="474" y="519"/>
                    <a:pt x="540" y="481"/>
                    <a:pt x="572" y="432"/>
                  </a:cubicBezTo>
                  <a:cubicBezTo>
                    <a:pt x="608" y="337"/>
                    <a:pt x="584" y="254"/>
                    <a:pt x="513" y="194"/>
                  </a:cubicBezTo>
                  <a:cubicBezTo>
                    <a:pt x="429" y="135"/>
                    <a:pt x="358" y="75"/>
                    <a:pt x="287" y="27"/>
                  </a:cubicBezTo>
                  <a:cubicBezTo>
                    <a:pt x="264" y="9"/>
                    <a:pt x="237" y="1"/>
                    <a:pt x="2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26"/>
            <p:cNvSpPr/>
            <p:nvPr/>
          </p:nvSpPr>
          <p:spPr>
            <a:xfrm>
              <a:off x="2261014" y="520565"/>
              <a:ext cx="64489" cy="29244"/>
            </a:xfrm>
            <a:custGeom>
              <a:rect b="b" l="l" r="r" t="t"/>
              <a:pathLst>
                <a:path extrusionOk="0" h="346" w="763">
                  <a:moveTo>
                    <a:pt x="226" y="0"/>
                  </a:moveTo>
                  <a:cubicBezTo>
                    <a:pt x="0" y="0"/>
                    <a:pt x="0" y="345"/>
                    <a:pt x="226" y="345"/>
                  </a:cubicBezTo>
                  <a:lnTo>
                    <a:pt x="536" y="345"/>
                  </a:lnTo>
                  <a:cubicBezTo>
                    <a:pt x="762" y="345"/>
                    <a:pt x="762" y="0"/>
                    <a:pt x="5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26"/>
            <p:cNvSpPr/>
            <p:nvPr/>
          </p:nvSpPr>
          <p:spPr>
            <a:xfrm>
              <a:off x="2297189" y="437481"/>
              <a:ext cx="54431" cy="33301"/>
            </a:xfrm>
            <a:custGeom>
              <a:rect b="b" l="l" r="r" t="t"/>
              <a:pathLst>
                <a:path extrusionOk="0" h="394" w="644">
                  <a:moveTo>
                    <a:pt x="465" y="1"/>
                  </a:moveTo>
                  <a:cubicBezTo>
                    <a:pt x="450" y="1"/>
                    <a:pt x="434" y="3"/>
                    <a:pt x="417" y="7"/>
                  </a:cubicBezTo>
                  <a:cubicBezTo>
                    <a:pt x="334" y="19"/>
                    <a:pt x="227" y="42"/>
                    <a:pt x="132" y="66"/>
                  </a:cubicBezTo>
                  <a:cubicBezTo>
                    <a:pt x="48" y="78"/>
                    <a:pt x="1" y="185"/>
                    <a:pt x="13" y="269"/>
                  </a:cubicBezTo>
                  <a:cubicBezTo>
                    <a:pt x="42" y="348"/>
                    <a:pt x="105" y="394"/>
                    <a:pt x="179" y="394"/>
                  </a:cubicBezTo>
                  <a:cubicBezTo>
                    <a:pt x="195" y="394"/>
                    <a:pt x="211" y="392"/>
                    <a:pt x="227" y="388"/>
                  </a:cubicBezTo>
                  <a:cubicBezTo>
                    <a:pt x="310" y="376"/>
                    <a:pt x="417" y="340"/>
                    <a:pt x="513" y="328"/>
                  </a:cubicBezTo>
                  <a:cubicBezTo>
                    <a:pt x="596" y="316"/>
                    <a:pt x="644" y="209"/>
                    <a:pt x="632" y="126"/>
                  </a:cubicBezTo>
                  <a:cubicBezTo>
                    <a:pt x="602" y="47"/>
                    <a:pt x="540" y="1"/>
                    <a:pt x="4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26"/>
            <p:cNvSpPr/>
            <p:nvPr/>
          </p:nvSpPr>
          <p:spPr>
            <a:xfrm>
              <a:off x="2137191" y="807599"/>
              <a:ext cx="58488" cy="51895"/>
            </a:xfrm>
            <a:custGeom>
              <a:rect b="b" l="l" r="r" t="t"/>
              <a:pathLst>
                <a:path extrusionOk="0" h="614" w="692">
                  <a:moveTo>
                    <a:pt x="175" y="0"/>
                  </a:moveTo>
                  <a:cubicBezTo>
                    <a:pt x="132" y="0"/>
                    <a:pt x="90" y="15"/>
                    <a:pt x="60" y="45"/>
                  </a:cubicBezTo>
                  <a:cubicBezTo>
                    <a:pt x="1" y="104"/>
                    <a:pt x="1" y="223"/>
                    <a:pt x="60" y="283"/>
                  </a:cubicBezTo>
                  <a:cubicBezTo>
                    <a:pt x="167" y="378"/>
                    <a:pt x="275" y="474"/>
                    <a:pt x="382" y="569"/>
                  </a:cubicBezTo>
                  <a:cubicBezTo>
                    <a:pt x="417" y="599"/>
                    <a:pt x="462" y="613"/>
                    <a:pt x="505" y="613"/>
                  </a:cubicBezTo>
                  <a:cubicBezTo>
                    <a:pt x="548" y="613"/>
                    <a:pt x="590" y="599"/>
                    <a:pt x="620" y="569"/>
                  </a:cubicBezTo>
                  <a:cubicBezTo>
                    <a:pt x="679" y="509"/>
                    <a:pt x="691" y="390"/>
                    <a:pt x="620" y="331"/>
                  </a:cubicBezTo>
                  <a:cubicBezTo>
                    <a:pt x="513" y="235"/>
                    <a:pt x="405" y="140"/>
                    <a:pt x="298" y="45"/>
                  </a:cubicBezTo>
                  <a:cubicBezTo>
                    <a:pt x="263" y="15"/>
                    <a:pt x="218" y="0"/>
                    <a:pt x="1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26"/>
            <p:cNvSpPr/>
            <p:nvPr/>
          </p:nvSpPr>
          <p:spPr>
            <a:xfrm>
              <a:off x="2204638" y="771931"/>
              <a:ext cx="41330" cy="42683"/>
            </a:xfrm>
            <a:custGeom>
              <a:rect b="b" l="l" r="r" t="t"/>
              <a:pathLst>
                <a:path extrusionOk="0" h="505" w="489">
                  <a:moveTo>
                    <a:pt x="185" y="1"/>
                  </a:moveTo>
                  <a:cubicBezTo>
                    <a:pt x="138" y="1"/>
                    <a:pt x="91" y="19"/>
                    <a:pt x="60" y="50"/>
                  </a:cubicBezTo>
                  <a:cubicBezTo>
                    <a:pt x="0" y="110"/>
                    <a:pt x="0" y="217"/>
                    <a:pt x="60" y="288"/>
                  </a:cubicBezTo>
                  <a:cubicBezTo>
                    <a:pt x="96" y="348"/>
                    <a:pt x="143" y="407"/>
                    <a:pt x="191" y="455"/>
                  </a:cubicBezTo>
                  <a:cubicBezTo>
                    <a:pt x="219" y="489"/>
                    <a:pt x="261" y="504"/>
                    <a:pt x="304" y="504"/>
                  </a:cubicBezTo>
                  <a:cubicBezTo>
                    <a:pt x="351" y="504"/>
                    <a:pt x="398" y="486"/>
                    <a:pt x="429" y="455"/>
                  </a:cubicBezTo>
                  <a:cubicBezTo>
                    <a:pt x="489" y="384"/>
                    <a:pt x="489" y="288"/>
                    <a:pt x="429" y="217"/>
                  </a:cubicBezTo>
                  <a:cubicBezTo>
                    <a:pt x="381" y="157"/>
                    <a:pt x="334" y="98"/>
                    <a:pt x="298" y="50"/>
                  </a:cubicBezTo>
                  <a:cubicBezTo>
                    <a:pt x="270" y="16"/>
                    <a:pt x="228" y="1"/>
                    <a:pt x="1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26"/>
            <p:cNvSpPr/>
            <p:nvPr/>
          </p:nvSpPr>
          <p:spPr>
            <a:xfrm>
              <a:off x="2257971" y="716739"/>
              <a:ext cx="52402" cy="47669"/>
            </a:xfrm>
            <a:custGeom>
              <a:rect b="b" l="l" r="r" t="t"/>
              <a:pathLst>
                <a:path extrusionOk="0" h="564" w="620">
                  <a:moveTo>
                    <a:pt x="181" y="0"/>
                  </a:moveTo>
                  <a:cubicBezTo>
                    <a:pt x="150" y="0"/>
                    <a:pt x="120" y="8"/>
                    <a:pt x="96" y="25"/>
                  </a:cubicBezTo>
                  <a:cubicBezTo>
                    <a:pt x="36" y="84"/>
                    <a:pt x="0" y="167"/>
                    <a:pt x="48" y="263"/>
                  </a:cubicBezTo>
                  <a:cubicBezTo>
                    <a:pt x="108" y="382"/>
                    <a:pt x="215" y="477"/>
                    <a:pt x="334" y="536"/>
                  </a:cubicBezTo>
                  <a:cubicBezTo>
                    <a:pt x="360" y="554"/>
                    <a:pt x="394" y="564"/>
                    <a:pt x="427" y="564"/>
                  </a:cubicBezTo>
                  <a:cubicBezTo>
                    <a:pt x="484" y="564"/>
                    <a:pt x="542" y="537"/>
                    <a:pt x="572" y="477"/>
                  </a:cubicBezTo>
                  <a:cubicBezTo>
                    <a:pt x="620" y="406"/>
                    <a:pt x="596" y="286"/>
                    <a:pt x="512" y="239"/>
                  </a:cubicBezTo>
                  <a:cubicBezTo>
                    <a:pt x="500" y="227"/>
                    <a:pt x="465" y="215"/>
                    <a:pt x="453" y="215"/>
                  </a:cubicBezTo>
                  <a:lnTo>
                    <a:pt x="441" y="203"/>
                  </a:lnTo>
                  <a:lnTo>
                    <a:pt x="405" y="167"/>
                  </a:lnTo>
                  <a:lnTo>
                    <a:pt x="381" y="144"/>
                  </a:lnTo>
                  <a:cubicBezTo>
                    <a:pt x="375" y="133"/>
                    <a:pt x="372" y="130"/>
                    <a:pt x="371" y="130"/>
                  </a:cubicBezTo>
                  <a:lnTo>
                    <a:pt x="371" y="130"/>
                  </a:lnTo>
                  <a:cubicBezTo>
                    <a:pt x="371" y="130"/>
                    <a:pt x="371" y="131"/>
                    <a:pt x="372" y="133"/>
                  </a:cubicBezTo>
                  <a:lnTo>
                    <a:pt x="372" y="133"/>
                  </a:lnTo>
                  <a:cubicBezTo>
                    <a:pt x="354" y="113"/>
                    <a:pt x="344" y="94"/>
                    <a:pt x="334" y="84"/>
                  </a:cubicBezTo>
                  <a:cubicBezTo>
                    <a:pt x="303" y="29"/>
                    <a:pt x="240" y="0"/>
                    <a:pt x="1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26"/>
            <p:cNvSpPr/>
            <p:nvPr/>
          </p:nvSpPr>
          <p:spPr>
            <a:xfrm>
              <a:off x="2298203" y="628668"/>
              <a:ext cx="45387" cy="39978"/>
            </a:xfrm>
            <a:custGeom>
              <a:rect b="b" l="l" r="r" t="t"/>
              <a:pathLst>
                <a:path extrusionOk="0" h="473" w="537">
                  <a:moveTo>
                    <a:pt x="192" y="1"/>
                  </a:moveTo>
                  <a:cubicBezTo>
                    <a:pt x="151" y="1"/>
                    <a:pt x="111" y="16"/>
                    <a:pt x="84" y="55"/>
                  </a:cubicBezTo>
                  <a:cubicBezTo>
                    <a:pt x="24" y="114"/>
                    <a:pt x="1" y="233"/>
                    <a:pt x="84" y="293"/>
                  </a:cubicBezTo>
                  <a:cubicBezTo>
                    <a:pt x="120" y="328"/>
                    <a:pt x="167" y="376"/>
                    <a:pt x="227" y="424"/>
                  </a:cubicBezTo>
                  <a:cubicBezTo>
                    <a:pt x="258" y="455"/>
                    <a:pt x="305" y="473"/>
                    <a:pt x="352" y="473"/>
                  </a:cubicBezTo>
                  <a:cubicBezTo>
                    <a:pt x="395" y="473"/>
                    <a:pt x="437" y="458"/>
                    <a:pt x="465" y="424"/>
                  </a:cubicBezTo>
                  <a:cubicBezTo>
                    <a:pt x="525" y="352"/>
                    <a:pt x="536" y="245"/>
                    <a:pt x="465" y="185"/>
                  </a:cubicBezTo>
                  <a:cubicBezTo>
                    <a:pt x="417" y="138"/>
                    <a:pt x="382" y="90"/>
                    <a:pt x="322" y="55"/>
                  </a:cubicBezTo>
                  <a:cubicBezTo>
                    <a:pt x="290" y="22"/>
                    <a:pt x="240" y="1"/>
                    <a:pt x="1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26"/>
            <p:cNvSpPr/>
            <p:nvPr/>
          </p:nvSpPr>
          <p:spPr>
            <a:xfrm>
              <a:off x="2337505" y="561305"/>
              <a:ext cx="51388" cy="37273"/>
            </a:xfrm>
            <a:custGeom>
              <a:rect b="b" l="l" r="r" t="t"/>
              <a:pathLst>
                <a:path extrusionOk="0" h="441" w="608">
                  <a:moveTo>
                    <a:pt x="184" y="1"/>
                  </a:moveTo>
                  <a:cubicBezTo>
                    <a:pt x="104" y="1"/>
                    <a:pt x="32" y="56"/>
                    <a:pt x="12" y="137"/>
                  </a:cubicBezTo>
                  <a:cubicBezTo>
                    <a:pt x="0" y="220"/>
                    <a:pt x="48" y="316"/>
                    <a:pt x="131" y="340"/>
                  </a:cubicBezTo>
                  <a:cubicBezTo>
                    <a:pt x="226" y="363"/>
                    <a:pt x="298" y="399"/>
                    <a:pt x="393" y="435"/>
                  </a:cubicBezTo>
                  <a:cubicBezTo>
                    <a:pt x="405" y="438"/>
                    <a:pt x="418" y="440"/>
                    <a:pt x="431" y="440"/>
                  </a:cubicBezTo>
                  <a:cubicBezTo>
                    <a:pt x="506" y="440"/>
                    <a:pt x="585" y="385"/>
                    <a:pt x="595" y="304"/>
                  </a:cubicBezTo>
                  <a:cubicBezTo>
                    <a:pt x="607" y="220"/>
                    <a:pt x="572" y="137"/>
                    <a:pt x="476" y="101"/>
                  </a:cubicBezTo>
                  <a:cubicBezTo>
                    <a:pt x="381" y="66"/>
                    <a:pt x="310" y="42"/>
                    <a:pt x="226" y="6"/>
                  </a:cubicBezTo>
                  <a:cubicBezTo>
                    <a:pt x="212" y="3"/>
                    <a:pt x="198" y="1"/>
                    <a:pt x="1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26"/>
            <p:cNvSpPr/>
            <p:nvPr/>
          </p:nvSpPr>
          <p:spPr>
            <a:xfrm>
              <a:off x="2357621" y="498421"/>
              <a:ext cx="44288" cy="37273"/>
            </a:xfrm>
            <a:custGeom>
              <a:rect b="b" l="l" r="r" t="t"/>
              <a:pathLst>
                <a:path extrusionOk="0" h="441" w="524">
                  <a:moveTo>
                    <a:pt x="191" y="0"/>
                  </a:moveTo>
                  <a:cubicBezTo>
                    <a:pt x="155" y="0"/>
                    <a:pt x="107" y="12"/>
                    <a:pt x="72" y="48"/>
                  </a:cubicBezTo>
                  <a:cubicBezTo>
                    <a:pt x="36" y="107"/>
                    <a:pt x="0" y="226"/>
                    <a:pt x="72" y="286"/>
                  </a:cubicBezTo>
                  <a:cubicBezTo>
                    <a:pt x="119" y="322"/>
                    <a:pt x="167" y="357"/>
                    <a:pt x="214" y="405"/>
                  </a:cubicBezTo>
                  <a:cubicBezTo>
                    <a:pt x="238" y="429"/>
                    <a:pt x="286" y="441"/>
                    <a:pt x="334" y="441"/>
                  </a:cubicBezTo>
                  <a:cubicBezTo>
                    <a:pt x="369" y="441"/>
                    <a:pt x="417" y="429"/>
                    <a:pt x="453" y="405"/>
                  </a:cubicBezTo>
                  <a:cubicBezTo>
                    <a:pt x="512" y="345"/>
                    <a:pt x="524" y="226"/>
                    <a:pt x="453" y="167"/>
                  </a:cubicBezTo>
                  <a:cubicBezTo>
                    <a:pt x="405" y="119"/>
                    <a:pt x="357" y="83"/>
                    <a:pt x="310" y="48"/>
                  </a:cubicBezTo>
                  <a:cubicBezTo>
                    <a:pt x="286" y="12"/>
                    <a:pt x="238" y="0"/>
                    <a:pt x="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26"/>
            <p:cNvSpPr/>
            <p:nvPr/>
          </p:nvSpPr>
          <p:spPr>
            <a:xfrm>
              <a:off x="2186551" y="910461"/>
              <a:ext cx="48345" cy="45049"/>
            </a:xfrm>
            <a:custGeom>
              <a:rect b="b" l="l" r="r" t="t"/>
              <a:pathLst>
                <a:path extrusionOk="0" h="533" w="572">
                  <a:moveTo>
                    <a:pt x="180" y="0"/>
                  </a:moveTo>
                  <a:cubicBezTo>
                    <a:pt x="139" y="0"/>
                    <a:pt x="99" y="16"/>
                    <a:pt x="72" y="54"/>
                  </a:cubicBezTo>
                  <a:cubicBezTo>
                    <a:pt x="12" y="114"/>
                    <a:pt x="0" y="209"/>
                    <a:pt x="72" y="292"/>
                  </a:cubicBezTo>
                  <a:lnTo>
                    <a:pt x="274" y="483"/>
                  </a:lnTo>
                  <a:cubicBezTo>
                    <a:pt x="305" y="514"/>
                    <a:pt x="352" y="532"/>
                    <a:pt x="399" y="532"/>
                  </a:cubicBezTo>
                  <a:cubicBezTo>
                    <a:pt x="442" y="532"/>
                    <a:pt x="484" y="517"/>
                    <a:pt x="512" y="483"/>
                  </a:cubicBezTo>
                  <a:cubicBezTo>
                    <a:pt x="572" y="411"/>
                    <a:pt x="572" y="304"/>
                    <a:pt x="512" y="245"/>
                  </a:cubicBezTo>
                  <a:lnTo>
                    <a:pt x="310" y="54"/>
                  </a:lnTo>
                  <a:cubicBezTo>
                    <a:pt x="277" y="22"/>
                    <a:pt x="228" y="0"/>
                    <a:pt x="1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26"/>
            <p:cNvSpPr/>
            <p:nvPr/>
          </p:nvSpPr>
          <p:spPr>
            <a:xfrm>
              <a:off x="2251885" y="850451"/>
              <a:ext cx="35329" cy="51726"/>
            </a:xfrm>
            <a:custGeom>
              <a:rect b="b" l="l" r="r" t="t"/>
              <a:pathLst>
                <a:path extrusionOk="0" h="612" w="418">
                  <a:moveTo>
                    <a:pt x="167" y="0"/>
                  </a:moveTo>
                  <a:cubicBezTo>
                    <a:pt x="155" y="0"/>
                    <a:pt x="144" y="1"/>
                    <a:pt x="132" y="2"/>
                  </a:cubicBezTo>
                  <a:cubicBezTo>
                    <a:pt x="49" y="26"/>
                    <a:pt x="1" y="121"/>
                    <a:pt x="13" y="205"/>
                  </a:cubicBezTo>
                  <a:cubicBezTo>
                    <a:pt x="37" y="300"/>
                    <a:pt x="61" y="407"/>
                    <a:pt x="72" y="490"/>
                  </a:cubicBezTo>
                  <a:cubicBezTo>
                    <a:pt x="93" y="574"/>
                    <a:pt x="169" y="612"/>
                    <a:pt x="252" y="612"/>
                  </a:cubicBezTo>
                  <a:cubicBezTo>
                    <a:pt x="263" y="612"/>
                    <a:pt x="275" y="611"/>
                    <a:pt x="287" y="609"/>
                  </a:cubicBezTo>
                  <a:cubicBezTo>
                    <a:pt x="370" y="586"/>
                    <a:pt x="418" y="490"/>
                    <a:pt x="406" y="407"/>
                  </a:cubicBezTo>
                  <a:cubicBezTo>
                    <a:pt x="382" y="312"/>
                    <a:pt x="358" y="205"/>
                    <a:pt x="346" y="121"/>
                  </a:cubicBezTo>
                  <a:cubicBezTo>
                    <a:pt x="325" y="38"/>
                    <a:pt x="250" y="0"/>
                    <a:pt x="1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26"/>
            <p:cNvSpPr/>
            <p:nvPr/>
          </p:nvSpPr>
          <p:spPr>
            <a:xfrm>
              <a:off x="2289075" y="803035"/>
              <a:ext cx="53670" cy="57220"/>
            </a:xfrm>
            <a:custGeom>
              <a:rect b="b" l="l" r="r" t="t"/>
              <a:pathLst>
                <a:path extrusionOk="0" h="677" w="635">
                  <a:moveTo>
                    <a:pt x="223" y="0"/>
                  </a:moveTo>
                  <a:cubicBezTo>
                    <a:pt x="109" y="0"/>
                    <a:pt x="0" y="116"/>
                    <a:pt x="73" y="254"/>
                  </a:cubicBezTo>
                  <a:cubicBezTo>
                    <a:pt x="132" y="373"/>
                    <a:pt x="204" y="468"/>
                    <a:pt x="263" y="587"/>
                  </a:cubicBezTo>
                  <a:cubicBezTo>
                    <a:pt x="297" y="651"/>
                    <a:pt x="350" y="677"/>
                    <a:pt x="403" y="677"/>
                  </a:cubicBezTo>
                  <a:cubicBezTo>
                    <a:pt x="518" y="677"/>
                    <a:pt x="634" y="555"/>
                    <a:pt x="561" y="432"/>
                  </a:cubicBezTo>
                  <a:cubicBezTo>
                    <a:pt x="502" y="313"/>
                    <a:pt x="430" y="206"/>
                    <a:pt x="371" y="87"/>
                  </a:cubicBezTo>
                  <a:cubicBezTo>
                    <a:pt x="332" y="26"/>
                    <a:pt x="277" y="0"/>
                    <a:pt x="2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26"/>
            <p:cNvSpPr/>
            <p:nvPr/>
          </p:nvSpPr>
          <p:spPr>
            <a:xfrm>
              <a:off x="2341477" y="726374"/>
              <a:ext cx="43359" cy="60770"/>
            </a:xfrm>
            <a:custGeom>
              <a:rect b="b" l="l" r="r" t="t"/>
              <a:pathLst>
                <a:path extrusionOk="0" h="719" w="513">
                  <a:moveTo>
                    <a:pt x="186" y="0"/>
                  </a:moveTo>
                  <a:cubicBezTo>
                    <a:pt x="172" y="0"/>
                    <a:pt x="158" y="2"/>
                    <a:pt x="144" y="6"/>
                  </a:cubicBezTo>
                  <a:cubicBezTo>
                    <a:pt x="60" y="30"/>
                    <a:pt x="1" y="125"/>
                    <a:pt x="24" y="220"/>
                  </a:cubicBezTo>
                  <a:cubicBezTo>
                    <a:pt x="72" y="339"/>
                    <a:pt x="120" y="458"/>
                    <a:pt x="155" y="589"/>
                  </a:cubicBezTo>
                  <a:cubicBezTo>
                    <a:pt x="184" y="665"/>
                    <a:pt x="251" y="719"/>
                    <a:pt x="319" y="719"/>
                  </a:cubicBezTo>
                  <a:cubicBezTo>
                    <a:pt x="336" y="719"/>
                    <a:pt x="353" y="715"/>
                    <a:pt x="370" y="708"/>
                  </a:cubicBezTo>
                  <a:cubicBezTo>
                    <a:pt x="441" y="684"/>
                    <a:pt x="513" y="589"/>
                    <a:pt x="489" y="506"/>
                  </a:cubicBezTo>
                  <a:cubicBezTo>
                    <a:pt x="441" y="387"/>
                    <a:pt x="394" y="268"/>
                    <a:pt x="358" y="125"/>
                  </a:cubicBezTo>
                  <a:cubicBezTo>
                    <a:pt x="327" y="54"/>
                    <a:pt x="263" y="0"/>
                    <a:pt x="1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26"/>
            <p:cNvSpPr/>
            <p:nvPr/>
          </p:nvSpPr>
          <p:spPr>
            <a:xfrm>
              <a:off x="2370637" y="663152"/>
              <a:ext cx="43359" cy="43866"/>
            </a:xfrm>
            <a:custGeom>
              <a:rect b="b" l="l" r="r" t="t"/>
              <a:pathLst>
                <a:path extrusionOk="0" h="519" w="513">
                  <a:moveTo>
                    <a:pt x="188" y="1"/>
                  </a:moveTo>
                  <a:cubicBezTo>
                    <a:pt x="158" y="1"/>
                    <a:pt x="126" y="9"/>
                    <a:pt x="96" y="28"/>
                  </a:cubicBezTo>
                  <a:cubicBezTo>
                    <a:pt x="25" y="75"/>
                    <a:pt x="1" y="194"/>
                    <a:pt x="37" y="266"/>
                  </a:cubicBezTo>
                  <a:cubicBezTo>
                    <a:pt x="84" y="325"/>
                    <a:pt x="120" y="385"/>
                    <a:pt x="156" y="432"/>
                  </a:cubicBezTo>
                  <a:cubicBezTo>
                    <a:pt x="188" y="481"/>
                    <a:pt x="249" y="519"/>
                    <a:pt x="310" y="519"/>
                  </a:cubicBezTo>
                  <a:cubicBezTo>
                    <a:pt x="339" y="519"/>
                    <a:pt x="367" y="511"/>
                    <a:pt x="394" y="492"/>
                  </a:cubicBezTo>
                  <a:cubicBezTo>
                    <a:pt x="477" y="444"/>
                    <a:pt x="513" y="337"/>
                    <a:pt x="453" y="254"/>
                  </a:cubicBezTo>
                  <a:cubicBezTo>
                    <a:pt x="418" y="194"/>
                    <a:pt x="382" y="135"/>
                    <a:pt x="334" y="87"/>
                  </a:cubicBezTo>
                  <a:cubicBezTo>
                    <a:pt x="310" y="38"/>
                    <a:pt x="252" y="1"/>
                    <a:pt x="1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49" name="Google Shape;1449;p26"/>
          <p:cNvSpPr/>
          <p:nvPr/>
        </p:nvSpPr>
        <p:spPr>
          <a:xfrm>
            <a:off x="1021541" y="419518"/>
            <a:ext cx="512976" cy="424991"/>
          </a:xfrm>
          <a:custGeom>
            <a:rect b="b" l="l" r="r" t="t"/>
            <a:pathLst>
              <a:path extrusionOk="0" h="3700" w="4466">
                <a:moveTo>
                  <a:pt x="2099" y="0"/>
                </a:moveTo>
                <a:cubicBezTo>
                  <a:pt x="1943" y="0"/>
                  <a:pt x="1787" y="15"/>
                  <a:pt x="1634" y="45"/>
                </a:cubicBezTo>
                <a:lnTo>
                  <a:pt x="1634" y="45"/>
                </a:lnTo>
                <a:lnTo>
                  <a:pt x="1750" y="13"/>
                </a:lnTo>
                <a:lnTo>
                  <a:pt x="1750" y="13"/>
                </a:lnTo>
                <a:cubicBezTo>
                  <a:pt x="1060" y="121"/>
                  <a:pt x="393" y="537"/>
                  <a:pt x="167" y="1192"/>
                </a:cubicBezTo>
                <a:cubicBezTo>
                  <a:pt x="0" y="1633"/>
                  <a:pt x="60" y="2145"/>
                  <a:pt x="286" y="2561"/>
                </a:cubicBezTo>
                <a:cubicBezTo>
                  <a:pt x="512" y="2978"/>
                  <a:pt x="881" y="3311"/>
                  <a:pt x="1310" y="3502"/>
                </a:cubicBezTo>
                <a:cubicBezTo>
                  <a:pt x="1613" y="3632"/>
                  <a:pt x="1943" y="3700"/>
                  <a:pt x="2271" y="3700"/>
                </a:cubicBezTo>
                <a:cubicBezTo>
                  <a:pt x="2754" y="3700"/>
                  <a:pt x="3232" y="3552"/>
                  <a:pt x="3608" y="3240"/>
                </a:cubicBezTo>
                <a:cubicBezTo>
                  <a:pt x="4227" y="2728"/>
                  <a:pt x="4465" y="1752"/>
                  <a:pt x="4060" y="1061"/>
                </a:cubicBezTo>
                <a:cubicBezTo>
                  <a:pt x="3953" y="835"/>
                  <a:pt x="3763" y="644"/>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26"/>
          <p:cNvSpPr txBox="1"/>
          <p:nvPr>
            <p:ph type="title"/>
          </p:nvPr>
        </p:nvSpPr>
        <p:spPr>
          <a:xfrm>
            <a:off x="713225" y="445025"/>
            <a:ext cx="7717500" cy="572700"/>
          </a:xfrm>
          <a:prstGeom prst="rect">
            <a:avLst/>
          </a:prstGeom>
        </p:spPr>
        <p:txBody>
          <a:bodyPr anchorCtr="0" anchor="b" bIns="0" lIns="0" spcFirstLastPara="1" rIns="0" wrap="square" tIns="0">
            <a:noAutofit/>
          </a:bodyPr>
          <a:lstStyle>
            <a:lvl1pPr lvl="0" rtl="0" algn="ctr">
              <a:spcBef>
                <a:spcPts val="0"/>
              </a:spcBef>
              <a:spcAft>
                <a:spcPts val="0"/>
              </a:spcAft>
              <a:buSzPts val="2800"/>
              <a:buNone/>
              <a:defRPr sz="3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0">
    <p:spTree>
      <p:nvGrpSpPr>
        <p:cNvPr id="1451" name="Shape 1451"/>
        <p:cNvGrpSpPr/>
        <p:nvPr/>
      </p:nvGrpSpPr>
      <p:grpSpPr>
        <a:xfrm>
          <a:off x="0" y="0"/>
          <a:ext cx="0" cy="0"/>
          <a:chOff x="0" y="0"/>
          <a:chExt cx="0" cy="0"/>
        </a:xfrm>
      </p:grpSpPr>
      <p:sp>
        <p:nvSpPr>
          <p:cNvPr id="1452" name="Google Shape;1452;p27"/>
          <p:cNvSpPr/>
          <p:nvPr/>
        </p:nvSpPr>
        <p:spPr>
          <a:xfrm>
            <a:off x="-997125" y="-570505"/>
            <a:ext cx="4236929" cy="1680561"/>
          </a:xfrm>
          <a:custGeom>
            <a:rect b="b" l="l" r="r" t="t"/>
            <a:pathLst>
              <a:path extrusionOk="0" h="13134" w="33112">
                <a:moveTo>
                  <a:pt x="9418" y="1"/>
                </a:moveTo>
                <a:lnTo>
                  <a:pt x="9418" y="13"/>
                </a:lnTo>
                <a:lnTo>
                  <a:pt x="1" y="13"/>
                </a:lnTo>
                <a:lnTo>
                  <a:pt x="1" y="12597"/>
                </a:lnTo>
                <a:cubicBezTo>
                  <a:pt x="1" y="12597"/>
                  <a:pt x="2156" y="11371"/>
                  <a:pt x="1537" y="8811"/>
                </a:cubicBezTo>
                <a:cubicBezTo>
                  <a:pt x="905" y="6251"/>
                  <a:pt x="1644" y="5787"/>
                  <a:pt x="3215" y="4882"/>
                </a:cubicBezTo>
                <a:cubicBezTo>
                  <a:pt x="4799" y="3977"/>
                  <a:pt x="4346" y="2144"/>
                  <a:pt x="6204" y="1298"/>
                </a:cubicBezTo>
                <a:cubicBezTo>
                  <a:pt x="6402" y="1209"/>
                  <a:pt x="6593" y="1169"/>
                  <a:pt x="6779" y="1169"/>
                </a:cubicBezTo>
                <a:cubicBezTo>
                  <a:pt x="8343" y="1169"/>
                  <a:pt x="9418" y="4025"/>
                  <a:pt x="9418" y="4025"/>
                </a:cubicBezTo>
                <a:cubicBezTo>
                  <a:pt x="10038" y="4894"/>
                  <a:pt x="10823" y="5644"/>
                  <a:pt x="11740" y="6132"/>
                </a:cubicBezTo>
                <a:cubicBezTo>
                  <a:pt x="12240" y="6406"/>
                  <a:pt x="12752" y="6585"/>
                  <a:pt x="13312" y="6680"/>
                </a:cubicBezTo>
                <a:cubicBezTo>
                  <a:pt x="13955" y="6799"/>
                  <a:pt x="14621" y="6811"/>
                  <a:pt x="15276" y="6835"/>
                </a:cubicBezTo>
                <a:cubicBezTo>
                  <a:pt x="15919" y="6835"/>
                  <a:pt x="16598" y="6835"/>
                  <a:pt x="17253" y="6918"/>
                </a:cubicBezTo>
                <a:cubicBezTo>
                  <a:pt x="17812" y="6990"/>
                  <a:pt x="18372" y="7144"/>
                  <a:pt x="18908" y="7335"/>
                </a:cubicBezTo>
                <a:cubicBezTo>
                  <a:pt x="19979" y="7704"/>
                  <a:pt x="20968" y="8287"/>
                  <a:pt x="21908" y="8978"/>
                </a:cubicBezTo>
                <a:cubicBezTo>
                  <a:pt x="22861" y="9669"/>
                  <a:pt x="23754" y="10478"/>
                  <a:pt x="24587" y="11324"/>
                </a:cubicBezTo>
                <a:cubicBezTo>
                  <a:pt x="25341" y="12089"/>
                  <a:pt x="26211" y="13134"/>
                  <a:pt x="27347" y="13134"/>
                </a:cubicBezTo>
                <a:cubicBezTo>
                  <a:pt x="27359" y="13134"/>
                  <a:pt x="27372" y="13134"/>
                  <a:pt x="27385" y="13133"/>
                </a:cubicBezTo>
                <a:cubicBezTo>
                  <a:pt x="28445" y="13098"/>
                  <a:pt x="29099" y="12133"/>
                  <a:pt x="29397" y="11145"/>
                </a:cubicBezTo>
                <a:cubicBezTo>
                  <a:pt x="29576" y="10562"/>
                  <a:pt x="29635" y="9954"/>
                  <a:pt x="29695" y="9347"/>
                </a:cubicBezTo>
                <a:cubicBezTo>
                  <a:pt x="29754" y="8633"/>
                  <a:pt x="29766" y="7918"/>
                  <a:pt x="29778" y="7216"/>
                </a:cubicBezTo>
                <a:cubicBezTo>
                  <a:pt x="29814" y="5942"/>
                  <a:pt x="29861" y="4644"/>
                  <a:pt x="30219" y="3406"/>
                </a:cubicBezTo>
                <a:cubicBezTo>
                  <a:pt x="30516" y="2382"/>
                  <a:pt x="31016" y="1382"/>
                  <a:pt x="31838" y="727"/>
                </a:cubicBezTo>
                <a:cubicBezTo>
                  <a:pt x="32219" y="417"/>
                  <a:pt x="32671" y="203"/>
                  <a:pt x="331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53" name="Google Shape;1453;p27"/>
          <p:cNvGrpSpPr/>
          <p:nvPr/>
        </p:nvGrpSpPr>
        <p:grpSpPr>
          <a:xfrm>
            <a:off x="2287416" y="464006"/>
            <a:ext cx="333180" cy="518029"/>
            <a:chOff x="2080816" y="437481"/>
            <a:chExt cx="333180" cy="518029"/>
          </a:xfrm>
        </p:grpSpPr>
        <p:sp>
          <p:nvSpPr>
            <p:cNvPr id="1454" name="Google Shape;1454;p27"/>
            <p:cNvSpPr/>
            <p:nvPr/>
          </p:nvSpPr>
          <p:spPr>
            <a:xfrm>
              <a:off x="2080816" y="728825"/>
              <a:ext cx="45387" cy="58488"/>
            </a:xfrm>
            <a:custGeom>
              <a:rect b="b" l="l" r="r" t="t"/>
              <a:pathLst>
                <a:path extrusionOk="0" h="692" w="537">
                  <a:moveTo>
                    <a:pt x="196" y="0"/>
                  </a:moveTo>
                  <a:cubicBezTo>
                    <a:pt x="164" y="0"/>
                    <a:pt x="133" y="8"/>
                    <a:pt x="108" y="24"/>
                  </a:cubicBezTo>
                  <a:cubicBezTo>
                    <a:pt x="13" y="72"/>
                    <a:pt x="1" y="179"/>
                    <a:pt x="49" y="263"/>
                  </a:cubicBezTo>
                  <a:cubicBezTo>
                    <a:pt x="96" y="382"/>
                    <a:pt x="156" y="489"/>
                    <a:pt x="191" y="608"/>
                  </a:cubicBezTo>
                  <a:cubicBezTo>
                    <a:pt x="215" y="663"/>
                    <a:pt x="279" y="692"/>
                    <a:pt x="341" y="692"/>
                  </a:cubicBezTo>
                  <a:cubicBezTo>
                    <a:pt x="373" y="692"/>
                    <a:pt x="405" y="684"/>
                    <a:pt x="430" y="667"/>
                  </a:cubicBezTo>
                  <a:cubicBezTo>
                    <a:pt x="525" y="620"/>
                    <a:pt x="537" y="513"/>
                    <a:pt x="489" y="429"/>
                  </a:cubicBezTo>
                  <a:cubicBezTo>
                    <a:pt x="453" y="310"/>
                    <a:pt x="394" y="203"/>
                    <a:pt x="346" y="84"/>
                  </a:cubicBezTo>
                  <a:cubicBezTo>
                    <a:pt x="323" y="29"/>
                    <a:pt x="258" y="0"/>
                    <a:pt x="1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27"/>
            <p:cNvSpPr/>
            <p:nvPr/>
          </p:nvSpPr>
          <p:spPr>
            <a:xfrm>
              <a:off x="2132204" y="695017"/>
              <a:ext cx="48345" cy="64404"/>
            </a:xfrm>
            <a:custGeom>
              <a:rect b="b" l="l" r="r" t="t"/>
              <a:pathLst>
                <a:path extrusionOk="0" h="762" w="572">
                  <a:moveTo>
                    <a:pt x="181" y="1"/>
                  </a:moveTo>
                  <a:cubicBezTo>
                    <a:pt x="150" y="1"/>
                    <a:pt x="120" y="7"/>
                    <a:pt x="95" y="20"/>
                  </a:cubicBezTo>
                  <a:cubicBezTo>
                    <a:pt x="24" y="67"/>
                    <a:pt x="0" y="174"/>
                    <a:pt x="36" y="258"/>
                  </a:cubicBezTo>
                  <a:cubicBezTo>
                    <a:pt x="95" y="401"/>
                    <a:pt x="167" y="543"/>
                    <a:pt x="226" y="674"/>
                  </a:cubicBezTo>
                  <a:cubicBezTo>
                    <a:pt x="256" y="734"/>
                    <a:pt x="314" y="761"/>
                    <a:pt x="371" y="761"/>
                  </a:cubicBezTo>
                  <a:cubicBezTo>
                    <a:pt x="405" y="761"/>
                    <a:pt x="438" y="752"/>
                    <a:pt x="464" y="734"/>
                  </a:cubicBezTo>
                  <a:cubicBezTo>
                    <a:pt x="560" y="698"/>
                    <a:pt x="572" y="591"/>
                    <a:pt x="524" y="496"/>
                  </a:cubicBezTo>
                  <a:cubicBezTo>
                    <a:pt x="464" y="365"/>
                    <a:pt x="393" y="222"/>
                    <a:pt x="334" y="79"/>
                  </a:cubicBezTo>
                  <a:cubicBezTo>
                    <a:pt x="302" y="25"/>
                    <a:pt x="241" y="1"/>
                    <a:pt x="1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27"/>
            <p:cNvSpPr/>
            <p:nvPr/>
          </p:nvSpPr>
          <p:spPr>
            <a:xfrm>
              <a:off x="2190523" y="634838"/>
              <a:ext cx="47416" cy="66771"/>
            </a:xfrm>
            <a:custGeom>
              <a:rect b="b" l="l" r="r" t="t"/>
              <a:pathLst>
                <a:path extrusionOk="0" h="790" w="561">
                  <a:moveTo>
                    <a:pt x="206" y="0"/>
                  </a:moveTo>
                  <a:cubicBezTo>
                    <a:pt x="193" y="0"/>
                    <a:pt x="180" y="2"/>
                    <a:pt x="167" y="5"/>
                  </a:cubicBezTo>
                  <a:cubicBezTo>
                    <a:pt x="72" y="41"/>
                    <a:pt x="1" y="136"/>
                    <a:pt x="48" y="220"/>
                  </a:cubicBezTo>
                  <a:cubicBezTo>
                    <a:pt x="108" y="363"/>
                    <a:pt x="144" y="517"/>
                    <a:pt x="203" y="660"/>
                  </a:cubicBezTo>
                  <a:cubicBezTo>
                    <a:pt x="232" y="736"/>
                    <a:pt x="291" y="790"/>
                    <a:pt x="362" y="790"/>
                  </a:cubicBezTo>
                  <a:cubicBezTo>
                    <a:pt x="380" y="790"/>
                    <a:pt x="398" y="786"/>
                    <a:pt x="417" y="779"/>
                  </a:cubicBezTo>
                  <a:cubicBezTo>
                    <a:pt x="501" y="755"/>
                    <a:pt x="560" y="660"/>
                    <a:pt x="536" y="577"/>
                  </a:cubicBezTo>
                  <a:cubicBezTo>
                    <a:pt x="477" y="422"/>
                    <a:pt x="429" y="279"/>
                    <a:pt x="370" y="124"/>
                  </a:cubicBezTo>
                  <a:cubicBezTo>
                    <a:pt x="350" y="54"/>
                    <a:pt x="278" y="0"/>
                    <a:pt x="2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27"/>
            <p:cNvSpPr/>
            <p:nvPr/>
          </p:nvSpPr>
          <p:spPr>
            <a:xfrm>
              <a:off x="2231770" y="577617"/>
              <a:ext cx="51473" cy="43866"/>
            </a:xfrm>
            <a:custGeom>
              <a:rect b="b" l="l" r="r" t="t"/>
              <a:pathLst>
                <a:path extrusionOk="0" h="519" w="609">
                  <a:moveTo>
                    <a:pt x="208" y="1"/>
                  </a:moveTo>
                  <a:cubicBezTo>
                    <a:pt x="147" y="1"/>
                    <a:pt x="81" y="38"/>
                    <a:pt x="48" y="87"/>
                  </a:cubicBezTo>
                  <a:cubicBezTo>
                    <a:pt x="1" y="182"/>
                    <a:pt x="37" y="266"/>
                    <a:pt x="108" y="325"/>
                  </a:cubicBezTo>
                  <a:cubicBezTo>
                    <a:pt x="179" y="385"/>
                    <a:pt x="251" y="444"/>
                    <a:pt x="334" y="492"/>
                  </a:cubicBezTo>
                  <a:cubicBezTo>
                    <a:pt x="357" y="511"/>
                    <a:pt x="384" y="519"/>
                    <a:pt x="413" y="519"/>
                  </a:cubicBezTo>
                  <a:cubicBezTo>
                    <a:pt x="474" y="519"/>
                    <a:pt x="540" y="481"/>
                    <a:pt x="572" y="432"/>
                  </a:cubicBezTo>
                  <a:cubicBezTo>
                    <a:pt x="608" y="337"/>
                    <a:pt x="584" y="254"/>
                    <a:pt x="513" y="194"/>
                  </a:cubicBezTo>
                  <a:cubicBezTo>
                    <a:pt x="429" y="135"/>
                    <a:pt x="358" y="75"/>
                    <a:pt x="287" y="27"/>
                  </a:cubicBezTo>
                  <a:cubicBezTo>
                    <a:pt x="264" y="9"/>
                    <a:pt x="237" y="1"/>
                    <a:pt x="2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27"/>
            <p:cNvSpPr/>
            <p:nvPr/>
          </p:nvSpPr>
          <p:spPr>
            <a:xfrm>
              <a:off x="2261014" y="520565"/>
              <a:ext cx="64489" cy="29244"/>
            </a:xfrm>
            <a:custGeom>
              <a:rect b="b" l="l" r="r" t="t"/>
              <a:pathLst>
                <a:path extrusionOk="0" h="346" w="763">
                  <a:moveTo>
                    <a:pt x="226" y="0"/>
                  </a:moveTo>
                  <a:cubicBezTo>
                    <a:pt x="0" y="0"/>
                    <a:pt x="0" y="345"/>
                    <a:pt x="226" y="345"/>
                  </a:cubicBezTo>
                  <a:lnTo>
                    <a:pt x="536" y="345"/>
                  </a:lnTo>
                  <a:cubicBezTo>
                    <a:pt x="762" y="345"/>
                    <a:pt x="762" y="0"/>
                    <a:pt x="5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27"/>
            <p:cNvSpPr/>
            <p:nvPr/>
          </p:nvSpPr>
          <p:spPr>
            <a:xfrm>
              <a:off x="2297189" y="437481"/>
              <a:ext cx="54431" cy="33301"/>
            </a:xfrm>
            <a:custGeom>
              <a:rect b="b" l="l" r="r" t="t"/>
              <a:pathLst>
                <a:path extrusionOk="0" h="394" w="644">
                  <a:moveTo>
                    <a:pt x="465" y="1"/>
                  </a:moveTo>
                  <a:cubicBezTo>
                    <a:pt x="450" y="1"/>
                    <a:pt x="434" y="3"/>
                    <a:pt x="417" y="7"/>
                  </a:cubicBezTo>
                  <a:cubicBezTo>
                    <a:pt x="334" y="19"/>
                    <a:pt x="227" y="42"/>
                    <a:pt x="132" y="66"/>
                  </a:cubicBezTo>
                  <a:cubicBezTo>
                    <a:pt x="48" y="78"/>
                    <a:pt x="1" y="185"/>
                    <a:pt x="13" y="269"/>
                  </a:cubicBezTo>
                  <a:cubicBezTo>
                    <a:pt x="42" y="348"/>
                    <a:pt x="105" y="394"/>
                    <a:pt x="179" y="394"/>
                  </a:cubicBezTo>
                  <a:cubicBezTo>
                    <a:pt x="195" y="394"/>
                    <a:pt x="211" y="392"/>
                    <a:pt x="227" y="388"/>
                  </a:cubicBezTo>
                  <a:cubicBezTo>
                    <a:pt x="310" y="376"/>
                    <a:pt x="417" y="340"/>
                    <a:pt x="513" y="328"/>
                  </a:cubicBezTo>
                  <a:cubicBezTo>
                    <a:pt x="596" y="316"/>
                    <a:pt x="644" y="209"/>
                    <a:pt x="632" y="126"/>
                  </a:cubicBezTo>
                  <a:cubicBezTo>
                    <a:pt x="602" y="47"/>
                    <a:pt x="540" y="1"/>
                    <a:pt x="4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27"/>
            <p:cNvSpPr/>
            <p:nvPr/>
          </p:nvSpPr>
          <p:spPr>
            <a:xfrm>
              <a:off x="2137191" y="807599"/>
              <a:ext cx="58488" cy="51895"/>
            </a:xfrm>
            <a:custGeom>
              <a:rect b="b" l="l" r="r" t="t"/>
              <a:pathLst>
                <a:path extrusionOk="0" h="614" w="692">
                  <a:moveTo>
                    <a:pt x="175" y="0"/>
                  </a:moveTo>
                  <a:cubicBezTo>
                    <a:pt x="132" y="0"/>
                    <a:pt x="90" y="15"/>
                    <a:pt x="60" y="45"/>
                  </a:cubicBezTo>
                  <a:cubicBezTo>
                    <a:pt x="1" y="104"/>
                    <a:pt x="1" y="223"/>
                    <a:pt x="60" y="283"/>
                  </a:cubicBezTo>
                  <a:cubicBezTo>
                    <a:pt x="167" y="378"/>
                    <a:pt x="275" y="474"/>
                    <a:pt x="382" y="569"/>
                  </a:cubicBezTo>
                  <a:cubicBezTo>
                    <a:pt x="417" y="599"/>
                    <a:pt x="462" y="613"/>
                    <a:pt x="505" y="613"/>
                  </a:cubicBezTo>
                  <a:cubicBezTo>
                    <a:pt x="548" y="613"/>
                    <a:pt x="590" y="599"/>
                    <a:pt x="620" y="569"/>
                  </a:cubicBezTo>
                  <a:cubicBezTo>
                    <a:pt x="679" y="509"/>
                    <a:pt x="691" y="390"/>
                    <a:pt x="620" y="331"/>
                  </a:cubicBezTo>
                  <a:cubicBezTo>
                    <a:pt x="513" y="235"/>
                    <a:pt x="405" y="140"/>
                    <a:pt x="298" y="45"/>
                  </a:cubicBezTo>
                  <a:cubicBezTo>
                    <a:pt x="263" y="15"/>
                    <a:pt x="218" y="0"/>
                    <a:pt x="1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27"/>
            <p:cNvSpPr/>
            <p:nvPr/>
          </p:nvSpPr>
          <p:spPr>
            <a:xfrm>
              <a:off x="2204638" y="771931"/>
              <a:ext cx="41330" cy="42683"/>
            </a:xfrm>
            <a:custGeom>
              <a:rect b="b" l="l" r="r" t="t"/>
              <a:pathLst>
                <a:path extrusionOk="0" h="505" w="489">
                  <a:moveTo>
                    <a:pt x="185" y="1"/>
                  </a:moveTo>
                  <a:cubicBezTo>
                    <a:pt x="138" y="1"/>
                    <a:pt x="91" y="19"/>
                    <a:pt x="60" y="50"/>
                  </a:cubicBezTo>
                  <a:cubicBezTo>
                    <a:pt x="0" y="110"/>
                    <a:pt x="0" y="217"/>
                    <a:pt x="60" y="288"/>
                  </a:cubicBezTo>
                  <a:cubicBezTo>
                    <a:pt x="96" y="348"/>
                    <a:pt x="143" y="407"/>
                    <a:pt x="191" y="455"/>
                  </a:cubicBezTo>
                  <a:cubicBezTo>
                    <a:pt x="219" y="489"/>
                    <a:pt x="261" y="504"/>
                    <a:pt x="304" y="504"/>
                  </a:cubicBezTo>
                  <a:cubicBezTo>
                    <a:pt x="351" y="504"/>
                    <a:pt x="398" y="486"/>
                    <a:pt x="429" y="455"/>
                  </a:cubicBezTo>
                  <a:cubicBezTo>
                    <a:pt x="489" y="384"/>
                    <a:pt x="489" y="288"/>
                    <a:pt x="429" y="217"/>
                  </a:cubicBezTo>
                  <a:cubicBezTo>
                    <a:pt x="381" y="157"/>
                    <a:pt x="334" y="98"/>
                    <a:pt x="298" y="50"/>
                  </a:cubicBezTo>
                  <a:cubicBezTo>
                    <a:pt x="270" y="16"/>
                    <a:pt x="228" y="1"/>
                    <a:pt x="1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27"/>
            <p:cNvSpPr/>
            <p:nvPr/>
          </p:nvSpPr>
          <p:spPr>
            <a:xfrm>
              <a:off x="2257971" y="716739"/>
              <a:ext cx="52402" cy="47669"/>
            </a:xfrm>
            <a:custGeom>
              <a:rect b="b" l="l" r="r" t="t"/>
              <a:pathLst>
                <a:path extrusionOk="0" h="564" w="620">
                  <a:moveTo>
                    <a:pt x="181" y="0"/>
                  </a:moveTo>
                  <a:cubicBezTo>
                    <a:pt x="150" y="0"/>
                    <a:pt x="120" y="8"/>
                    <a:pt x="96" y="25"/>
                  </a:cubicBezTo>
                  <a:cubicBezTo>
                    <a:pt x="36" y="84"/>
                    <a:pt x="0" y="167"/>
                    <a:pt x="48" y="263"/>
                  </a:cubicBezTo>
                  <a:cubicBezTo>
                    <a:pt x="108" y="382"/>
                    <a:pt x="215" y="477"/>
                    <a:pt x="334" y="536"/>
                  </a:cubicBezTo>
                  <a:cubicBezTo>
                    <a:pt x="360" y="554"/>
                    <a:pt x="394" y="564"/>
                    <a:pt x="427" y="564"/>
                  </a:cubicBezTo>
                  <a:cubicBezTo>
                    <a:pt x="484" y="564"/>
                    <a:pt x="542" y="537"/>
                    <a:pt x="572" y="477"/>
                  </a:cubicBezTo>
                  <a:cubicBezTo>
                    <a:pt x="620" y="406"/>
                    <a:pt x="596" y="286"/>
                    <a:pt x="512" y="239"/>
                  </a:cubicBezTo>
                  <a:cubicBezTo>
                    <a:pt x="500" y="227"/>
                    <a:pt x="465" y="215"/>
                    <a:pt x="453" y="215"/>
                  </a:cubicBezTo>
                  <a:lnTo>
                    <a:pt x="441" y="203"/>
                  </a:lnTo>
                  <a:lnTo>
                    <a:pt x="405" y="167"/>
                  </a:lnTo>
                  <a:lnTo>
                    <a:pt x="381" y="144"/>
                  </a:lnTo>
                  <a:cubicBezTo>
                    <a:pt x="375" y="133"/>
                    <a:pt x="372" y="130"/>
                    <a:pt x="371" y="130"/>
                  </a:cubicBezTo>
                  <a:lnTo>
                    <a:pt x="371" y="130"/>
                  </a:lnTo>
                  <a:cubicBezTo>
                    <a:pt x="371" y="130"/>
                    <a:pt x="371" y="131"/>
                    <a:pt x="372" y="133"/>
                  </a:cubicBezTo>
                  <a:lnTo>
                    <a:pt x="372" y="133"/>
                  </a:lnTo>
                  <a:cubicBezTo>
                    <a:pt x="354" y="113"/>
                    <a:pt x="344" y="94"/>
                    <a:pt x="334" y="84"/>
                  </a:cubicBezTo>
                  <a:cubicBezTo>
                    <a:pt x="303" y="29"/>
                    <a:pt x="240" y="0"/>
                    <a:pt x="1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27"/>
            <p:cNvSpPr/>
            <p:nvPr/>
          </p:nvSpPr>
          <p:spPr>
            <a:xfrm>
              <a:off x="2298203" y="628668"/>
              <a:ext cx="45387" cy="39978"/>
            </a:xfrm>
            <a:custGeom>
              <a:rect b="b" l="l" r="r" t="t"/>
              <a:pathLst>
                <a:path extrusionOk="0" h="473" w="537">
                  <a:moveTo>
                    <a:pt x="192" y="1"/>
                  </a:moveTo>
                  <a:cubicBezTo>
                    <a:pt x="151" y="1"/>
                    <a:pt x="111" y="16"/>
                    <a:pt x="84" y="55"/>
                  </a:cubicBezTo>
                  <a:cubicBezTo>
                    <a:pt x="24" y="114"/>
                    <a:pt x="1" y="233"/>
                    <a:pt x="84" y="293"/>
                  </a:cubicBezTo>
                  <a:cubicBezTo>
                    <a:pt x="120" y="328"/>
                    <a:pt x="167" y="376"/>
                    <a:pt x="227" y="424"/>
                  </a:cubicBezTo>
                  <a:cubicBezTo>
                    <a:pt x="258" y="455"/>
                    <a:pt x="305" y="473"/>
                    <a:pt x="352" y="473"/>
                  </a:cubicBezTo>
                  <a:cubicBezTo>
                    <a:pt x="395" y="473"/>
                    <a:pt x="437" y="458"/>
                    <a:pt x="465" y="424"/>
                  </a:cubicBezTo>
                  <a:cubicBezTo>
                    <a:pt x="525" y="352"/>
                    <a:pt x="536" y="245"/>
                    <a:pt x="465" y="185"/>
                  </a:cubicBezTo>
                  <a:cubicBezTo>
                    <a:pt x="417" y="138"/>
                    <a:pt x="382" y="90"/>
                    <a:pt x="322" y="55"/>
                  </a:cubicBezTo>
                  <a:cubicBezTo>
                    <a:pt x="290" y="22"/>
                    <a:pt x="240" y="1"/>
                    <a:pt x="1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27"/>
            <p:cNvSpPr/>
            <p:nvPr/>
          </p:nvSpPr>
          <p:spPr>
            <a:xfrm>
              <a:off x="2337505" y="561305"/>
              <a:ext cx="51388" cy="37273"/>
            </a:xfrm>
            <a:custGeom>
              <a:rect b="b" l="l" r="r" t="t"/>
              <a:pathLst>
                <a:path extrusionOk="0" h="441" w="608">
                  <a:moveTo>
                    <a:pt x="184" y="1"/>
                  </a:moveTo>
                  <a:cubicBezTo>
                    <a:pt x="104" y="1"/>
                    <a:pt x="32" y="56"/>
                    <a:pt x="12" y="137"/>
                  </a:cubicBezTo>
                  <a:cubicBezTo>
                    <a:pt x="0" y="220"/>
                    <a:pt x="48" y="316"/>
                    <a:pt x="131" y="340"/>
                  </a:cubicBezTo>
                  <a:cubicBezTo>
                    <a:pt x="226" y="363"/>
                    <a:pt x="298" y="399"/>
                    <a:pt x="393" y="435"/>
                  </a:cubicBezTo>
                  <a:cubicBezTo>
                    <a:pt x="405" y="438"/>
                    <a:pt x="418" y="440"/>
                    <a:pt x="431" y="440"/>
                  </a:cubicBezTo>
                  <a:cubicBezTo>
                    <a:pt x="506" y="440"/>
                    <a:pt x="585" y="385"/>
                    <a:pt x="595" y="304"/>
                  </a:cubicBezTo>
                  <a:cubicBezTo>
                    <a:pt x="607" y="220"/>
                    <a:pt x="572" y="137"/>
                    <a:pt x="476" y="101"/>
                  </a:cubicBezTo>
                  <a:cubicBezTo>
                    <a:pt x="381" y="66"/>
                    <a:pt x="310" y="42"/>
                    <a:pt x="226" y="6"/>
                  </a:cubicBezTo>
                  <a:cubicBezTo>
                    <a:pt x="212" y="3"/>
                    <a:pt x="198" y="1"/>
                    <a:pt x="1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27"/>
            <p:cNvSpPr/>
            <p:nvPr/>
          </p:nvSpPr>
          <p:spPr>
            <a:xfrm>
              <a:off x="2357621" y="498421"/>
              <a:ext cx="44288" cy="37273"/>
            </a:xfrm>
            <a:custGeom>
              <a:rect b="b" l="l" r="r" t="t"/>
              <a:pathLst>
                <a:path extrusionOk="0" h="441" w="524">
                  <a:moveTo>
                    <a:pt x="191" y="0"/>
                  </a:moveTo>
                  <a:cubicBezTo>
                    <a:pt x="155" y="0"/>
                    <a:pt x="107" y="12"/>
                    <a:pt x="72" y="48"/>
                  </a:cubicBezTo>
                  <a:cubicBezTo>
                    <a:pt x="36" y="107"/>
                    <a:pt x="0" y="226"/>
                    <a:pt x="72" y="286"/>
                  </a:cubicBezTo>
                  <a:cubicBezTo>
                    <a:pt x="119" y="322"/>
                    <a:pt x="167" y="357"/>
                    <a:pt x="214" y="405"/>
                  </a:cubicBezTo>
                  <a:cubicBezTo>
                    <a:pt x="238" y="429"/>
                    <a:pt x="286" y="441"/>
                    <a:pt x="334" y="441"/>
                  </a:cubicBezTo>
                  <a:cubicBezTo>
                    <a:pt x="369" y="441"/>
                    <a:pt x="417" y="429"/>
                    <a:pt x="453" y="405"/>
                  </a:cubicBezTo>
                  <a:cubicBezTo>
                    <a:pt x="512" y="345"/>
                    <a:pt x="524" y="226"/>
                    <a:pt x="453" y="167"/>
                  </a:cubicBezTo>
                  <a:cubicBezTo>
                    <a:pt x="405" y="119"/>
                    <a:pt x="357" y="83"/>
                    <a:pt x="310" y="48"/>
                  </a:cubicBezTo>
                  <a:cubicBezTo>
                    <a:pt x="286" y="12"/>
                    <a:pt x="238" y="0"/>
                    <a:pt x="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27"/>
            <p:cNvSpPr/>
            <p:nvPr/>
          </p:nvSpPr>
          <p:spPr>
            <a:xfrm>
              <a:off x="2186551" y="910461"/>
              <a:ext cx="48345" cy="45049"/>
            </a:xfrm>
            <a:custGeom>
              <a:rect b="b" l="l" r="r" t="t"/>
              <a:pathLst>
                <a:path extrusionOk="0" h="533" w="572">
                  <a:moveTo>
                    <a:pt x="180" y="0"/>
                  </a:moveTo>
                  <a:cubicBezTo>
                    <a:pt x="139" y="0"/>
                    <a:pt x="99" y="16"/>
                    <a:pt x="72" y="54"/>
                  </a:cubicBezTo>
                  <a:cubicBezTo>
                    <a:pt x="12" y="114"/>
                    <a:pt x="0" y="209"/>
                    <a:pt x="72" y="292"/>
                  </a:cubicBezTo>
                  <a:lnTo>
                    <a:pt x="274" y="483"/>
                  </a:lnTo>
                  <a:cubicBezTo>
                    <a:pt x="305" y="514"/>
                    <a:pt x="352" y="532"/>
                    <a:pt x="399" y="532"/>
                  </a:cubicBezTo>
                  <a:cubicBezTo>
                    <a:pt x="442" y="532"/>
                    <a:pt x="484" y="517"/>
                    <a:pt x="512" y="483"/>
                  </a:cubicBezTo>
                  <a:cubicBezTo>
                    <a:pt x="572" y="411"/>
                    <a:pt x="572" y="304"/>
                    <a:pt x="512" y="245"/>
                  </a:cubicBezTo>
                  <a:lnTo>
                    <a:pt x="310" y="54"/>
                  </a:lnTo>
                  <a:cubicBezTo>
                    <a:pt x="277" y="22"/>
                    <a:pt x="228" y="0"/>
                    <a:pt x="1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27"/>
            <p:cNvSpPr/>
            <p:nvPr/>
          </p:nvSpPr>
          <p:spPr>
            <a:xfrm>
              <a:off x="2251885" y="850451"/>
              <a:ext cx="35329" cy="51726"/>
            </a:xfrm>
            <a:custGeom>
              <a:rect b="b" l="l" r="r" t="t"/>
              <a:pathLst>
                <a:path extrusionOk="0" h="612" w="418">
                  <a:moveTo>
                    <a:pt x="167" y="0"/>
                  </a:moveTo>
                  <a:cubicBezTo>
                    <a:pt x="155" y="0"/>
                    <a:pt x="144" y="1"/>
                    <a:pt x="132" y="2"/>
                  </a:cubicBezTo>
                  <a:cubicBezTo>
                    <a:pt x="49" y="26"/>
                    <a:pt x="1" y="121"/>
                    <a:pt x="13" y="205"/>
                  </a:cubicBezTo>
                  <a:cubicBezTo>
                    <a:pt x="37" y="300"/>
                    <a:pt x="61" y="407"/>
                    <a:pt x="72" y="490"/>
                  </a:cubicBezTo>
                  <a:cubicBezTo>
                    <a:pt x="93" y="574"/>
                    <a:pt x="169" y="612"/>
                    <a:pt x="252" y="612"/>
                  </a:cubicBezTo>
                  <a:cubicBezTo>
                    <a:pt x="263" y="612"/>
                    <a:pt x="275" y="611"/>
                    <a:pt x="287" y="609"/>
                  </a:cubicBezTo>
                  <a:cubicBezTo>
                    <a:pt x="370" y="586"/>
                    <a:pt x="418" y="490"/>
                    <a:pt x="406" y="407"/>
                  </a:cubicBezTo>
                  <a:cubicBezTo>
                    <a:pt x="382" y="312"/>
                    <a:pt x="358" y="205"/>
                    <a:pt x="346" y="121"/>
                  </a:cubicBezTo>
                  <a:cubicBezTo>
                    <a:pt x="325" y="38"/>
                    <a:pt x="250" y="0"/>
                    <a:pt x="1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27"/>
            <p:cNvSpPr/>
            <p:nvPr/>
          </p:nvSpPr>
          <p:spPr>
            <a:xfrm>
              <a:off x="2289075" y="803035"/>
              <a:ext cx="53670" cy="57220"/>
            </a:xfrm>
            <a:custGeom>
              <a:rect b="b" l="l" r="r" t="t"/>
              <a:pathLst>
                <a:path extrusionOk="0" h="677" w="635">
                  <a:moveTo>
                    <a:pt x="223" y="0"/>
                  </a:moveTo>
                  <a:cubicBezTo>
                    <a:pt x="109" y="0"/>
                    <a:pt x="0" y="116"/>
                    <a:pt x="73" y="254"/>
                  </a:cubicBezTo>
                  <a:cubicBezTo>
                    <a:pt x="132" y="373"/>
                    <a:pt x="204" y="468"/>
                    <a:pt x="263" y="587"/>
                  </a:cubicBezTo>
                  <a:cubicBezTo>
                    <a:pt x="297" y="651"/>
                    <a:pt x="350" y="677"/>
                    <a:pt x="403" y="677"/>
                  </a:cubicBezTo>
                  <a:cubicBezTo>
                    <a:pt x="518" y="677"/>
                    <a:pt x="634" y="555"/>
                    <a:pt x="561" y="432"/>
                  </a:cubicBezTo>
                  <a:cubicBezTo>
                    <a:pt x="502" y="313"/>
                    <a:pt x="430" y="206"/>
                    <a:pt x="371" y="87"/>
                  </a:cubicBezTo>
                  <a:cubicBezTo>
                    <a:pt x="332" y="26"/>
                    <a:pt x="277" y="0"/>
                    <a:pt x="2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27"/>
            <p:cNvSpPr/>
            <p:nvPr/>
          </p:nvSpPr>
          <p:spPr>
            <a:xfrm>
              <a:off x="2341477" y="726374"/>
              <a:ext cx="43359" cy="60770"/>
            </a:xfrm>
            <a:custGeom>
              <a:rect b="b" l="l" r="r" t="t"/>
              <a:pathLst>
                <a:path extrusionOk="0" h="719" w="513">
                  <a:moveTo>
                    <a:pt x="186" y="0"/>
                  </a:moveTo>
                  <a:cubicBezTo>
                    <a:pt x="172" y="0"/>
                    <a:pt x="158" y="2"/>
                    <a:pt x="144" y="6"/>
                  </a:cubicBezTo>
                  <a:cubicBezTo>
                    <a:pt x="60" y="30"/>
                    <a:pt x="1" y="125"/>
                    <a:pt x="24" y="220"/>
                  </a:cubicBezTo>
                  <a:cubicBezTo>
                    <a:pt x="72" y="339"/>
                    <a:pt x="120" y="458"/>
                    <a:pt x="155" y="589"/>
                  </a:cubicBezTo>
                  <a:cubicBezTo>
                    <a:pt x="184" y="665"/>
                    <a:pt x="251" y="719"/>
                    <a:pt x="319" y="719"/>
                  </a:cubicBezTo>
                  <a:cubicBezTo>
                    <a:pt x="336" y="719"/>
                    <a:pt x="353" y="715"/>
                    <a:pt x="370" y="708"/>
                  </a:cubicBezTo>
                  <a:cubicBezTo>
                    <a:pt x="441" y="684"/>
                    <a:pt x="513" y="589"/>
                    <a:pt x="489" y="506"/>
                  </a:cubicBezTo>
                  <a:cubicBezTo>
                    <a:pt x="441" y="387"/>
                    <a:pt x="394" y="268"/>
                    <a:pt x="358" y="125"/>
                  </a:cubicBezTo>
                  <a:cubicBezTo>
                    <a:pt x="327" y="54"/>
                    <a:pt x="263" y="0"/>
                    <a:pt x="1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27"/>
            <p:cNvSpPr/>
            <p:nvPr/>
          </p:nvSpPr>
          <p:spPr>
            <a:xfrm>
              <a:off x="2370637" y="663152"/>
              <a:ext cx="43359" cy="43866"/>
            </a:xfrm>
            <a:custGeom>
              <a:rect b="b" l="l" r="r" t="t"/>
              <a:pathLst>
                <a:path extrusionOk="0" h="519" w="513">
                  <a:moveTo>
                    <a:pt x="188" y="1"/>
                  </a:moveTo>
                  <a:cubicBezTo>
                    <a:pt x="158" y="1"/>
                    <a:pt x="126" y="9"/>
                    <a:pt x="96" y="28"/>
                  </a:cubicBezTo>
                  <a:cubicBezTo>
                    <a:pt x="25" y="75"/>
                    <a:pt x="1" y="194"/>
                    <a:pt x="37" y="266"/>
                  </a:cubicBezTo>
                  <a:cubicBezTo>
                    <a:pt x="84" y="325"/>
                    <a:pt x="120" y="385"/>
                    <a:pt x="156" y="432"/>
                  </a:cubicBezTo>
                  <a:cubicBezTo>
                    <a:pt x="188" y="481"/>
                    <a:pt x="249" y="519"/>
                    <a:pt x="310" y="519"/>
                  </a:cubicBezTo>
                  <a:cubicBezTo>
                    <a:pt x="339" y="519"/>
                    <a:pt x="367" y="511"/>
                    <a:pt x="394" y="492"/>
                  </a:cubicBezTo>
                  <a:cubicBezTo>
                    <a:pt x="477" y="444"/>
                    <a:pt x="513" y="337"/>
                    <a:pt x="453" y="254"/>
                  </a:cubicBezTo>
                  <a:cubicBezTo>
                    <a:pt x="418" y="194"/>
                    <a:pt x="382" y="135"/>
                    <a:pt x="334" y="87"/>
                  </a:cubicBezTo>
                  <a:cubicBezTo>
                    <a:pt x="310" y="38"/>
                    <a:pt x="252" y="1"/>
                    <a:pt x="1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1" name="Google Shape;1471;p27"/>
          <p:cNvSpPr/>
          <p:nvPr/>
        </p:nvSpPr>
        <p:spPr>
          <a:xfrm>
            <a:off x="1021541" y="419518"/>
            <a:ext cx="512976" cy="424991"/>
          </a:xfrm>
          <a:custGeom>
            <a:rect b="b" l="l" r="r" t="t"/>
            <a:pathLst>
              <a:path extrusionOk="0" h="3700" w="4466">
                <a:moveTo>
                  <a:pt x="2099" y="0"/>
                </a:moveTo>
                <a:cubicBezTo>
                  <a:pt x="1943" y="0"/>
                  <a:pt x="1787" y="15"/>
                  <a:pt x="1634" y="45"/>
                </a:cubicBezTo>
                <a:lnTo>
                  <a:pt x="1634" y="45"/>
                </a:lnTo>
                <a:lnTo>
                  <a:pt x="1750" y="13"/>
                </a:lnTo>
                <a:lnTo>
                  <a:pt x="1750" y="13"/>
                </a:lnTo>
                <a:cubicBezTo>
                  <a:pt x="1060" y="121"/>
                  <a:pt x="393" y="537"/>
                  <a:pt x="167" y="1192"/>
                </a:cubicBezTo>
                <a:cubicBezTo>
                  <a:pt x="0" y="1633"/>
                  <a:pt x="60" y="2145"/>
                  <a:pt x="286" y="2561"/>
                </a:cubicBezTo>
                <a:cubicBezTo>
                  <a:pt x="512" y="2978"/>
                  <a:pt x="881" y="3311"/>
                  <a:pt x="1310" y="3502"/>
                </a:cubicBezTo>
                <a:cubicBezTo>
                  <a:pt x="1613" y="3632"/>
                  <a:pt x="1943" y="3700"/>
                  <a:pt x="2271" y="3700"/>
                </a:cubicBezTo>
                <a:cubicBezTo>
                  <a:pt x="2754" y="3700"/>
                  <a:pt x="3232" y="3552"/>
                  <a:pt x="3608" y="3240"/>
                </a:cubicBezTo>
                <a:cubicBezTo>
                  <a:pt x="4227" y="2728"/>
                  <a:pt x="4465" y="1752"/>
                  <a:pt x="4060" y="1061"/>
                </a:cubicBezTo>
                <a:cubicBezTo>
                  <a:pt x="3953" y="835"/>
                  <a:pt x="3763" y="644"/>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27"/>
          <p:cNvSpPr/>
          <p:nvPr/>
        </p:nvSpPr>
        <p:spPr>
          <a:xfrm>
            <a:off x="-527078" y="-52380"/>
            <a:ext cx="1456687" cy="1034404"/>
          </a:xfrm>
          <a:custGeom>
            <a:rect b="b" l="l" r="r" t="t"/>
            <a:pathLst>
              <a:path extrusionOk="0" h="5919" w="8335">
                <a:moveTo>
                  <a:pt x="1543" y="1"/>
                </a:moveTo>
                <a:cubicBezTo>
                  <a:pt x="1175" y="1"/>
                  <a:pt x="852" y="29"/>
                  <a:pt x="596" y="63"/>
                </a:cubicBezTo>
                <a:cubicBezTo>
                  <a:pt x="417" y="75"/>
                  <a:pt x="262" y="99"/>
                  <a:pt x="167" y="135"/>
                </a:cubicBezTo>
                <a:cubicBezTo>
                  <a:pt x="60" y="158"/>
                  <a:pt x="0" y="182"/>
                  <a:pt x="0" y="182"/>
                </a:cubicBezTo>
                <a:cubicBezTo>
                  <a:pt x="0" y="182"/>
                  <a:pt x="0" y="242"/>
                  <a:pt x="48" y="313"/>
                </a:cubicBezTo>
                <a:cubicBezTo>
                  <a:pt x="60" y="420"/>
                  <a:pt x="96" y="563"/>
                  <a:pt x="131" y="742"/>
                </a:cubicBezTo>
                <a:cubicBezTo>
                  <a:pt x="227" y="1099"/>
                  <a:pt x="393" y="1563"/>
                  <a:pt x="631" y="2051"/>
                </a:cubicBezTo>
                <a:cubicBezTo>
                  <a:pt x="870" y="2528"/>
                  <a:pt x="1191" y="3040"/>
                  <a:pt x="1596" y="3492"/>
                </a:cubicBezTo>
                <a:cubicBezTo>
                  <a:pt x="1977" y="3956"/>
                  <a:pt x="2453" y="4373"/>
                  <a:pt x="2977" y="4730"/>
                </a:cubicBezTo>
                <a:cubicBezTo>
                  <a:pt x="3501" y="5088"/>
                  <a:pt x="4060" y="5373"/>
                  <a:pt x="4644" y="5564"/>
                </a:cubicBezTo>
                <a:cubicBezTo>
                  <a:pt x="5215" y="5754"/>
                  <a:pt x="5811" y="5861"/>
                  <a:pt x="6346" y="5909"/>
                </a:cubicBezTo>
                <a:cubicBezTo>
                  <a:pt x="6487" y="5915"/>
                  <a:pt x="6626" y="5918"/>
                  <a:pt x="6762" y="5918"/>
                </a:cubicBezTo>
                <a:cubicBezTo>
                  <a:pt x="7134" y="5918"/>
                  <a:pt x="7478" y="5896"/>
                  <a:pt x="7740" y="5861"/>
                </a:cubicBezTo>
                <a:cubicBezTo>
                  <a:pt x="7918" y="5850"/>
                  <a:pt x="8061" y="5814"/>
                  <a:pt x="8168" y="5790"/>
                </a:cubicBezTo>
                <a:cubicBezTo>
                  <a:pt x="8275" y="5754"/>
                  <a:pt x="8335" y="5742"/>
                  <a:pt x="8335" y="5742"/>
                </a:cubicBezTo>
                <a:cubicBezTo>
                  <a:pt x="8335" y="5742"/>
                  <a:pt x="8323" y="5683"/>
                  <a:pt x="8311" y="5576"/>
                </a:cubicBezTo>
                <a:cubicBezTo>
                  <a:pt x="8287" y="5480"/>
                  <a:pt x="8263" y="5326"/>
                  <a:pt x="8216" y="5147"/>
                </a:cubicBezTo>
                <a:cubicBezTo>
                  <a:pt x="8121" y="4790"/>
                  <a:pt x="7966" y="4326"/>
                  <a:pt x="7728" y="3837"/>
                </a:cubicBezTo>
                <a:cubicBezTo>
                  <a:pt x="7489" y="3349"/>
                  <a:pt x="7156" y="2861"/>
                  <a:pt x="6751" y="2397"/>
                </a:cubicBezTo>
                <a:cubicBezTo>
                  <a:pt x="6358" y="1932"/>
                  <a:pt x="5882" y="1516"/>
                  <a:pt x="5358" y="1170"/>
                </a:cubicBezTo>
                <a:cubicBezTo>
                  <a:pt x="4834" y="837"/>
                  <a:pt x="4275" y="551"/>
                  <a:pt x="3691" y="361"/>
                </a:cubicBezTo>
                <a:cubicBezTo>
                  <a:pt x="3132" y="158"/>
                  <a:pt x="2536" y="63"/>
                  <a:pt x="2001" y="16"/>
                </a:cubicBezTo>
                <a:cubicBezTo>
                  <a:pt x="1842" y="5"/>
                  <a:pt x="1689" y="1"/>
                  <a:pt x="15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27"/>
          <p:cNvSpPr/>
          <p:nvPr/>
        </p:nvSpPr>
        <p:spPr>
          <a:xfrm>
            <a:off x="-474998" y="18398"/>
            <a:ext cx="1327534" cy="893897"/>
          </a:xfrm>
          <a:custGeom>
            <a:rect b="b" l="l" r="r" t="t"/>
            <a:pathLst>
              <a:path extrusionOk="0" h="5115" w="7596">
                <a:moveTo>
                  <a:pt x="107" y="0"/>
                </a:moveTo>
                <a:cubicBezTo>
                  <a:pt x="39" y="0"/>
                  <a:pt x="1" y="97"/>
                  <a:pt x="60" y="146"/>
                </a:cubicBezTo>
                <a:cubicBezTo>
                  <a:pt x="429" y="396"/>
                  <a:pt x="822" y="646"/>
                  <a:pt x="1191" y="908"/>
                </a:cubicBezTo>
                <a:cubicBezTo>
                  <a:pt x="1703" y="1480"/>
                  <a:pt x="2322" y="2349"/>
                  <a:pt x="2238" y="3182"/>
                </a:cubicBezTo>
                <a:cubicBezTo>
                  <a:pt x="2251" y="3225"/>
                  <a:pt x="2301" y="3249"/>
                  <a:pt x="2349" y="3249"/>
                </a:cubicBezTo>
                <a:cubicBezTo>
                  <a:pt x="2393" y="3249"/>
                  <a:pt x="2435" y="3228"/>
                  <a:pt x="2441" y="3182"/>
                </a:cubicBezTo>
                <a:cubicBezTo>
                  <a:pt x="2512" y="2480"/>
                  <a:pt x="2131" y="1766"/>
                  <a:pt x="1679" y="1206"/>
                </a:cubicBezTo>
                <a:lnTo>
                  <a:pt x="1679" y="1206"/>
                </a:lnTo>
                <a:cubicBezTo>
                  <a:pt x="1941" y="1361"/>
                  <a:pt x="2179" y="1527"/>
                  <a:pt x="2429" y="1706"/>
                </a:cubicBezTo>
                <a:cubicBezTo>
                  <a:pt x="3036" y="2337"/>
                  <a:pt x="3703" y="3230"/>
                  <a:pt x="3727" y="4147"/>
                </a:cubicBezTo>
                <a:cubicBezTo>
                  <a:pt x="3727" y="4202"/>
                  <a:pt x="3768" y="4229"/>
                  <a:pt x="3806" y="4229"/>
                </a:cubicBezTo>
                <a:cubicBezTo>
                  <a:pt x="3842" y="4229"/>
                  <a:pt x="3875" y="4205"/>
                  <a:pt x="3870" y="4159"/>
                </a:cubicBezTo>
                <a:cubicBezTo>
                  <a:pt x="3858" y="3409"/>
                  <a:pt x="3441" y="2670"/>
                  <a:pt x="2953" y="2063"/>
                </a:cubicBezTo>
                <a:lnTo>
                  <a:pt x="2953" y="2063"/>
                </a:lnTo>
                <a:cubicBezTo>
                  <a:pt x="3381" y="2349"/>
                  <a:pt x="3798" y="2635"/>
                  <a:pt x="4227" y="2932"/>
                </a:cubicBezTo>
                <a:cubicBezTo>
                  <a:pt x="4691" y="3373"/>
                  <a:pt x="5477" y="4147"/>
                  <a:pt x="5417" y="4873"/>
                </a:cubicBezTo>
                <a:cubicBezTo>
                  <a:pt x="5411" y="4930"/>
                  <a:pt x="5455" y="4957"/>
                  <a:pt x="5498" y="4957"/>
                </a:cubicBezTo>
                <a:cubicBezTo>
                  <a:pt x="5536" y="4957"/>
                  <a:pt x="5572" y="4936"/>
                  <a:pt x="5572" y="4897"/>
                </a:cubicBezTo>
                <a:cubicBezTo>
                  <a:pt x="5608" y="4361"/>
                  <a:pt x="5239" y="3801"/>
                  <a:pt x="4834" y="3349"/>
                </a:cubicBezTo>
                <a:lnTo>
                  <a:pt x="4834" y="3349"/>
                </a:lnTo>
                <a:cubicBezTo>
                  <a:pt x="5703" y="3921"/>
                  <a:pt x="6584" y="4516"/>
                  <a:pt x="7442" y="5099"/>
                </a:cubicBezTo>
                <a:cubicBezTo>
                  <a:pt x="7458" y="5110"/>
                  <a:pt x="7475" y="5114"/>
                  <a:pt x="7489" y="5114"/>
                </a:cubicBezTo>
                <a:cubicBezTo>
                  <a:pt x="7558" y="5114"/>
                  <a:pt x="7595" y="5017"/>
                  <a:pt x="7537" y="4968"/>
                </a:cubicBezTo>
                <a:cubicBezTo>
                  <a:pt x="6668" y="4385"/>
                  <a:pt x="5787" y="3790"/>
                  <a:pt x="4929" y="3206"/>
                </a:cubicBezTo>
                <a:lnTo>
                  <a:pt x="4929" y="3206"/>
                </a:lnTo>
                <a:cubicBezTo>
                  <a:pt x="5276" y="3331"/>
                  <a:pt x="5658" y="3429"/>
                  <a:pt x="6013" y="3429"/>
                </a:cubicBezTo>
                <a:cubicBezTo>
                  <a:pt x="6231" y="3429"/>
                  <a:pt x="6438" y="3392"/>
                  <a:pt x="6620" y="3301"/>
                </a:cubicBezTo>
                <a:cubicBezTo>
                  <a:pt x="6701" y="3261"/>
                  <a:pt x="6661" y="3160"/>
                  <a:pt x="6589" y="3160"/>
                </a:cubicBezTo>
                <a:cubicBezTo>
                  <a:pt x="6577" y="3160"/>
                  <a:pt x="6563" y="3163"/>
                  <a:pt x="6549" y="3170"/>
                </a:cubicBezTo>
                <a:cubicBezTo>
                  <a:pt x="6383" y="3252"/>
                  <a:pt x="6195" y="3285"/>
                  <a:pt x="5998" y="3285"/>
                </a:cubicBezTo>
                <a:cubicBezTo>
                  <a:pt x="5414" y="3285"/>
                  <a:pt x="4743" y="2994"/>
                  <a:pt x="4298" y="2789"/>
                </a:cubicBezTo>
                <a:cubicBezTo>
                  <a:pt x="3870" y="2516"/>
                  <a:pt x="3453" y="2230"/>
                  <a:pt x="3024" y="1932"/>
                </a:cubicBezTo>
                <a:lnTo>
                  <a:pt x="3024" y="1932"/>
                </a:lnTo>
                <a:cubicBezTo>
                  <a:pt x="3455" y="2064"/>
                  <a:pt x="3918" y="2160"/>
                  <a:pt x="4370" y="2160"/>
                </a:cubicBezTo>
                <a:cubicBezTo>
                  <a:pt x="4694" y="2160"/>
                  <a:pt x="5013" y="2111"/>
                  <a:pt x="5310" y="1992"/>
                </a:cubicBezTo>
                <a:cubicBezTo>
                  <a:pt x="5392" y="1961"/>
                  <a:pt x="5360" y="1851"/>
                  <a:pt x="5281" y="1851"/>
                </a:cubicBezTo>
                <a:cubicBezTo>
                  <a:pt x="5268" y="1851"/>
                  <a:pt x="5254" y="1854"/>
                  <a:pt x="5239" y="1861"/>
                </a:cubicBezTo>
                <a:cubicBezTo>
                  <a:pt x="4973" y="1964"/>
                  <a:pt x="4686" y="2007"/>
                  <a:pt x="4392" y="2007"/>
                </a:cubicBezTo>
                <a:cubicBezTo>
                  <a:pt x="3740" y="2007"/>
                  <a:pt x="3055" y="1797"/>
                  <a:pt x="2489" y="1575"/>
                </a:cubicBezTo>
                <a:cubicBezTo>
                  <a:pt x="2238" y="1408"/>
                  <a:pt x="2000" y="1242"/>
                  <a:pt x="1738" y="1063"/>
                </a:cubicBezTo>
                <a:lnTo>
                  <a:pt x="1738" y="1063"/>
                </a:lnTo>
                <a:cubicBezTo>
                  <a:pt x="2099" y="1169"/>
                  <a:pt x="2496" y="1242"/>
                  <a:pt x="2879" y="1242"/>
                </a:cubicBezTo>
                <a:cubicBezTo>
                  <a:pt x="3229" y="1242"/>
                  <a:pt x="3568" y="1181"/>
                  <a:pt x="3858" y="1027"/>
                </a:cubicBezTo>
                <a:cubicBezTo>
                  <a:pt x="3928" y="987"/>
                  <a:pt x="3888" y="871"/>
                  <a:pt x="3824" y="871"/>
                </a:cubicBezTo>
                <a:cubicBezTo>
                  <a:pt x="3812" y="871"/>
                  <a:pt x="3799" y="875"/>
                  <a:pt x="3786" y="884"/>
                </a:cubicBezTo>
                <a:cubicBezTo>
                  <a:pt x="3511" y="1036"/>
                  <a:pt x="3194" y="1094"/>
                  <a:pt x="2867" y="1094"/>
                </a:cubicBezTo>
                <a:cubicBezTo>
                  <a:pt x="2318" y="1094"/>
                  <a:pt x="1741" y="930"/>
                  <a:pt x="1286" y="765"/>
                </a:cubicBezTo>
                <a:cubicBezTo>
                  <a:pt x="905" y="515"/>
                  <a:pt x="524" y="265"/>
                  <a:pt x="155" y="15"/>
                </a:cubicBezTo>
                <a:cubicBezTo>
                  <a:pt x="138" y="5"/>
                  <a:pt x="122" y="0"/>
                  <a:pt x="1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74" name="Google Shape;1474;p27"/>
          <p:cNvGrpSpPr/>
          <p:nvPr/>
        </p:nvGrpSpPr>
        <p:grpSpPr>
          <a:xfrm>
            <a:off x="2287416" y="464006"/>
            <a:ext cx="333180" cy="518029"/>
            <a:chOff x="2080816" y="437481"/>
            <a:chExt cx="333180" cy="518029"/>
          </a:xfrm>
        </p:grpSpPr>
        <p:sp>
          <p:nvSpPr>
            <p:cNvPr id="1475" name="Google Shape;1475;p27"/>
            <p:cNvSpPr/>
            <p:nvPr/>
          </p:nvSpPr>
          <p:spPr>
            <a:xfrm>
              <a:off x="2080816" y="728825"/>
              <a:ext cx="45387" cy="58488"/>
            </a:xfrm>
            <a:custGeom>
              <a:rect b="b" l="l" r="r" t="t"/>
              <a:pathLst>
                <a:path extrusionOk="0" h="692" w="537">
                  <a:moveTo>
                    <a:pt x="196" y="0"/>
                  </a:moveTo>
                  <a:cubicBezTo>
                    <a:pt x="164" y="0"/>
                    <a:pt x="133" y="8"/>
                    <a:pt x="108" y="24"/>
                  </a:cubicBezTo>
                  <a:cubicBezTo>
                    <a:pt x="13" y="72"/>
                    <a:pt x="1" y="179"/>
                    <a:pt x="49" y="263"/>
                  </a:cubicBezTo>
                  <a:cubicBezTo>
                    <a:pt x="96" y="382"/>
                    <a:pt x="156" y="489"/>
                    <a:pt x="191" y="608"/>
                  </a:cubicBezTo>
                  <a:cubicBezTo>
                    <a:pt x="215" y="663"/>
                    <a:pt x="279" y="692"/>
                    <a:pt x="341" y="692"/>
                  </a:cubicBezTo>
                  <a:cubicBezTo>
                    <a:pt x="373" y="692"/>
                    <a:pt x="405" y="684"/>
                    <a:pt x="430" y="667"/>
                  </a:cubicBezTo>
                  <a:cubicBezTo>
                    <a:pt x="525" y="620"/>
                    <a:pt x="537" y="513"/>
                    <a:pt x="489" y="429"/>
                  </a:cubicBezTo>
                  <a:cubicBezTo>
                    <a:pt x="453" y="310"/>
                    <a:pt x="394" y="203"/>
                    <a:pt x="346" y="84"/>
                  </a:cubicBezTo>
                  <a:cubicBezTo>
                    <a:pt x="323" y="29"/>
                    <a:pt x="258" y="0"/>
                    <a:pt x="1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27"/>
            <p:cNvSpPr/>
            <p:nvPr/>
          </p:nvSpPr>
          <p:spPr>
            <a:xfrm>
              <a:off x="2132204" y="695017"/>
              <a:ext cx="48345" cy="64404"/>
            </a:xfrm>
            <a:custGeom>
              <a:rect b="b" l="l" r="r" t="t"/>
              <a:pathLst>
                <a:path extrusionOk="0" h="762" w="572">
                  <a:moveTo>
                    <a:pt x="181" y="1"/>
                  </a:moveTo>
                  <a:cubicBezTo>
                    <a:pt x="150" y="1"/>
                    <a:pt x="120" y="7"/>
                    <a:pt x="95" y="20"/>
                  </a:cubicBezTo>
                  <a:cubicBezTo>
                    <a:pt x="24" y="67"/>
                    <a:pt x="0" y="174"/>
                    <a:pt x="36" y="258"/>
                  </a:cubicBezTo>
                  <a:cubicBezTo>
                    <a:pt x="95" y="401"/>
                    <a:pt x="167" y="543"/>
                    <a:pt x="226" y="674"/>
                  </a:cubicBezTo>
                  <a:cubicBezTo>
                    <a:pt x="256" y="734"/>
                    <a:pt x="314" y="761"/>
                    <a:pt x="371" y="761"/>
                  </a:cubicBezTo>
                  <a:cubicBezTo>
                    <a:pt x="405" y="761"/>
                    <a:pt x="438" y="752"/>
                    <a:pt x="464" y="734"/>
                  </a:cubicBezTo>
                  <a:cubicBezTo>
                    <a:pt x="560" y="698"/>
                    <a:pt x="572" y="591"/>
                    <a:pt x="524" y="496"/>
                  </a:cubicBezTo>
                  <a:cubicBezTo>
                    <a:pt x="464" y="365"/>
                    <a:pt x="393" y="222"/>
                    <a:pt x="334" y="79"/>
                  </a:cubicBezTo>
                  <a:cubicBezTo>
                    <a:pt x="302" y="25"/>
                    <a:pt x="241" y="1"/>
                    <a:pt x="1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27"/>
            <p:cNvSpPr/>
            <p:nvPr/>
          </p:nvSpPr>
          <p:spPr>
            <a:xfrm>
              <a:off x="2190523" y="634838"/>
              <a:ext cx="47416" cy="66771"/>
            </a:xfrm>
            <a:custGeom>
              <a:rect b="b" l="l" r="r" t="t"/>
              <a:pathLst>
                <a:path extrusionOk="0" h="790" w="561">
                  <a:moveTo>
                    <a:pt x="206" y="0"/>
                  </a:moveTo>
                  <a:cubicBezTo>
                    <a:pt x="193" y="0"/>
                    <a:pt x="180" y="2"/>
                    <a:pt x="167" y="5"/>
                  </a:cubicBezTo>
                  <a:cubicBezTo>
                    <a:pt x="72" y="41"/>
                    <a:pt x="1" y="136"/>
                    <a:pt x="48" y="220"/>
                  </a:cubicBezTo>
                  <a:cubicBezTo>
                    <a:pt x="108" y="363"/>
                    <a:pt x="144" y="517"/>
                    <a:pt x="203" y="660"/>
                  </a:cubicBezTo>
                  <a:cubicBezTo>
                    <a:pt x="232" y="736"/>
                    <a:pt x="291" y="790"/>
                    <a:pt x="362" y="790"/>
                  </a:cubicBezTo>
                  <a:cubicBezTo>
                    <a:pt x="380" y="790"/>
                    <a:pt x="398" y="786"/>
                    <a:pt x="417" y="779"/>
                  </a:cubicBezTo>
                  <a:cubicBezTo>
                    <a:pt x="501" y="755"/>
                    <a:pt x="560" y="660"/>
                    <a:pt x="536" y="577"/>
                  </a:cubicBezTo>
                  <a:cubicBezTo>
                    <a:pt x="477" y="422"/>
                    <a:pt x="429" y="279"/>
                    <a:pt x="370" y="124"/>
                  </a:cubicBezTo>
                  <a:cubicBezTo>
                    <a:pt x="350" y="54"/>
                    <a:pt x="278" y="0"/>
                    <a:pt x="2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27"/>
            <p:cNvSpPr/>
            <p:nvPr/>
          </p:nvSpPr>
          <p:spPr>
            <a:xfrm>
              <a:off x="2231770" y="577617"/>
              <a:ext cx="51473" cy="43866"/>
            </a:xfrm>
            <a:custGeom>
              <a:rect b="b" l="l" r="r" t="t"/>
              <a:pathLst>
                <a:path extrusionOk="0" h="519" w="609">
                  <a:moveTo>
                    <a:pt x="208" y="1"/>
                  </a:moveTo>
                  <a:cubicBezTo>
                    <a:pt x="147" y="1"/>
                    <a:pt x="81" y="38"/>
                    <a:pt x="48" y="87"/>
                  </a:cubicBezTo>
                  <a:cubicBezTo>
                    <a:pt x="1" y="182"/>
                    <a:pt x="37" y="266"/>
                    <a:pt x="108" y="325"/>
                  </a:cubicBezTo>
                  <a:cubicBezTo>
                    <a:pt x="179" y="385"/>
                    <a:pt x="251" y="444"/>
                    <a:pt x="334" y="492"/>
                  </a:cubicBezTo>
                  <a:cubicBezTo>
                    <a:pt x="357" y="511"/>
                    <a:pt x="384" y="519"/>
                    <a:pt x="413" y="519"/>
                  </a:cubicBezTo>
                  <a:cubicBezTo>
                    <a:pt x="474" y="519"/>
                    <a:pt x="540" y="481"/>
                    <a:pt x="572" y="432"/>
                  </a:cubicBezTo>
                  <a:cubicBezTo>
                    <a:pt x="608" y="337"/>
                    <a:pt x="584" y="254"/>
                    <a:pt x="513" y="194"/>
                  </a:cubicBezTo>
                  <a:cubicBezTo>
                    <a:pt x="429" y="135"/>
                    <a:pt x="358" y="75"/>
                    <a:pt x="287" y="27"/>
                  </a:cubicBezTo>
                  <a:cubicBezTo>
                    <a:pt x="264" y="9"/>
                    <a:pt x="237" y="1"/>
                    <a:pt x="2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27"/>
            <p:cNvSpPr/>
            <p:nvPr/>
          </p:nvSpPr>
          <p:spPr>
            <a:xfrm>
              <a:off x="2261014" y="520565"/>
              <a:ext cx="64489" cy="29244"/>
            </a:xfrm>
            <a:custGeom>
              <a:rect b="b" l="l" r="r" t="t"/>
              <a:pathLst>
                <a:path extrusionOk="0" h="346" w="763">
                  <a:moveTo>
                    <a:pt x="226" y="0"/>
                  </a:moveTo>
                  <a:cubicBezTo>
                    <a:pt x="0" y="0"/>
                    <a:pt x="0" y="345"/>
                    <a:pt x="226" y="345"/>
                  </a:cubicBezTo>
                  <a:lnTo>
                    <a:pt x="536" y="345"/>
                  </a:lnTo>
                  <a:cubicBezTo>
                    <a:pt x="762" y="345"/>
                    <a:pt x="762" y="0"/>
                    <a:pt x="5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27"/>
            <p:cNvSpPr/>
            <p:nvPr/>
          </p:nvSpPr>
          <p:spPr>
            <a:xfrm>
              <a:off x="2297189" y="437481"/>
              <a:ext cx="54431" cy="33301"/>
            </a:xfrm>
            <a:custGeom>
              <a:rect b="b" l="l" r="r" t="t"/>
              <a:pathLst>
                <a:path extrusionOk="0" h="394" w="644">
                  <a:moveTo>
                    <a:pt x="465" y="1"/>
                  </a:moveTo>
                  <a:cubicBezTo>
                    <a:pt x="450" y="1"/>
                    <a:pt x="434" y="3"/>
                    <a:pt x="417" y="7"/>
                  </a:cubicBezTo>
                  <a:cubicBezTo>
                    <a:pt x="334" y="19"/>
                    <a:pt x="227" y="42"/>
                    <a:pt x="132" y="66"/>
                  </a:cubicBezTo>
                  <a:cubicBezTo>
                    <a:pt x="48" y="78"/>
                    <a:pt x="1" y="185"/>
                    <a:pt x="13" y="269"/>
                  </a:cubicBezTo>
                  <a:cubicBezTo>
                    <a:pt x="42" y="348"/>
                    <a:pt x="105" y="394"/>
                    <a:pt x="179" y="394"/>
                  </a:cubicBezTo>
                  <a:cubicBezTo>
                    <a:pt x="195" y="394"/>
                    <a:pt x="211" y="392"/>
                    <a:pt x="227" y="388"/>
                  </a:cubicBezTo>
                  <a:cubicBezTo>
                    <a:pt x="310" y="376"/>
                    <a:pt x="417" y="340"/>
                    <a:pt x="513" y="328"/>
                  </a:cubicBezTo>
                  <a:cubicBezTo>
                    <a:pt x="596" y="316"/>
                    <a:pt x="644" y="209"/>
                    <a:pt x="632" y="126"/>
                  </a:cubicBezTo>
                  <a:cubicBezTo>
                    <a:pt x="602" y="47"/>
                    <a:pt x="540" y="1"/>
                    <a:pt x="4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27"/>
            <p:cNvSpPr/>
            <p:nvPr/>
          </p:nvSpPr>
          <p:spPr>
            <a:xfrm>
              <a:off x="2137191" y="807599"/>
              <a:ext cx="58488" cy="51895"/>
            </a:xfrm>
            <a:custGeom>
              <a:rect b="b" l="l" r="r" t="t"/>
              <a:pathLst>
                <a:path extrusionOk="0" h="614" w="692">
                  <a:moveTo>
                    <a:pt x="175" y="0"/>
                  </a:moveTo>
                  <a:cubicBezTo>
                    <a:pt x="132" y="0"/>
                    <a:pt x="90" y="15"/>
                    <a:pt x="60" y="45"/>
                  </a:cubicBezTo>
                  <a:cubicBezTo>
                    <a:pt x="1" y="104"/>
                    <a:pt x="1" y="223"/>
                    <a:pt x="60" y="283"/>
                  </a:cubicBezTo>
                  <a:cubicBezTo>
                    <a:pt x="167" y="378"/>
                    <a:pt x="275" y="474"/>
                    <a:pt x="382" y="569"/>
                  </a:cubicBezTo>
                  <a:cubicBezTo>
                    <a:pt x="417" y="599"/>
                    <a:pt x="462" y="613"/>
                    <a:pt x="505" y="613"/>
                  </a:cubicBezTo>
                  <a:cubicBezTo>
                    <a:pt x="548" y="613"/>
                    <a:pt x="590" y="599"/>
                    <a:pt x="620" y="569"/>
                  </a:cubicBezTo>
                  <a:cubicBezTo>
                    <a:pt x="679" y="509"/>
                    <a:pt x="691" y="390"/>
                    <a:pt x="620" y="331"/>
                  </a:cubicBezTo>
                  <a:cubicBezTo>
                    <a:pt x="513" y="235"/>
                    <a:pt x="405" y="140"/>
                    <a:pt x="298" y="45"/>
                  </a:cubicBezTo>
                  <a:cubicBezTo>
                    <a:pt x="263" y="15"/>
                    <a:pt x="218" y="0"/>
                    <a:pt x="1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27"/>
            <p:cNvSpPr/>
            <p:nvPr/>
          </p:nvSpPr>
          <p:spPr>
            <a:xfrm>
              <a:off x="2204638" y="771931"/>
              <a:ext cx="41330" cy="42683"/>
            </a:xfrm>
            <a:custGeom>
              <a:rect b="b" l="l" r="r" t="t"/>
              <a:pathLst>
                <a:path extrusionOk="0" h="505" w="489">
                  <a:moveTo>
                    <a:pt x="185" y="1"/>
                  </a:moveTo>
                  <a:cubicBezTo>
                    <a:pt x="138" y="1"/>
                    <a:pt x="91" y="19"/>
                    <a:pt x="60" y="50"/>
                  </a:cubicBezTo>
                  <a:cubicBezTo>
                    <a:pt x="0" y="110"/>
                    <a:pt x="0" y="217"/>
                    <a:pt x="60" y="288"/>
                  </a:cubicBezTo>
                  <a:cubicBezTo>
                    <a:pt x="96" y="348"/>
                    <a:pt x="143" y="407"/>
                    <a:pt x="191" y="455"/>
                  </a:cubicBezTo>
                  <a:cubicBezTo>
                    <a:pt x="219" y="489"/>
                    <a:pt x="261" y="504"/>
                    <a:pt x="304" y="504"/>
                  </a:cubicBezTo>
                  <a:cubicBezTo>
                    <a:pt x="351" y="504"/>
                    <a:pt x="398" y="486"/>
                    <a:pt x="429" y="455"/>
                  </a:cubicBezTo>
                  <a:cubicBezTo>
                    <a:pt x="489" y="384"/>
                    <a:pt x="489" y="288"/>
                    <a:pt x="429" y="217"/>
                  </a:cubicBezTo>
                  <a:cubicBezTo>
                    <a:pt x="381" y="157"/>
                    <a:pt x="334" y="98"/>
                    <a:pt x="298" y="50"/>
                  </a:cubicBezTo>
                  <a:cubicBezTo>
                    <a:pt x="270" y="16"/>
                    <a:pt x="228" y="1"/>
                    <a:pt x="1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27"/>
            <p:cNvSpPr/>
            <p:nvPr/>
          </p:nvSpPr>
          <p:spPr>
            <a:xfrm>
              <a:off x="2257971" y="716739"/>
              <a:ext cx="52402" cy="47669"/>
            </a:xfrm>
            <a:custGeom>
              <a:rect b="b" l="l" r="r" t="t"/>
              <a:pathLst>
                <a:path extrusionOk="0" h="564" w="620">
                  <a:moveTo>
                    <a:pt x="181" y="0"/>
                  </a:moveTo>
                  <a:cubicBezTo>
                    <a:pt x="150" y="0"/>
                    <a:pt x="120" y="8"/>
                    <a:pt x="96" y="25"/>
                  </a:cubicBezTo>
                  <a:cubicBezTo>
                    <a:pt x="36" y="84"/>
                    <a:pt x="0" y="167"/>
                    <a:pt x="48" y="263"/>
                  </a:cubicBezTo>
                  <a:cubicBezTo>
                    <a:pt x="108" y="382"/>
                    <a:pt x="215" y="477"/>
                    <a:pt x="334" y="536"/>
                  </a:cubicBezTo>
                  <a:cubicBezTo>
                    <a:pt x="360" y="554"/>
                    <a:pt x="394" y="564"/>
                    <a:pt x="427" y="564"/>
                  </a:cubicBezTo>
                  <a:cubicBezTo>
                    <a:pt x="484" y="564"/>
                    <a:pt x="542" y="537"/>
                    <a:pt x="572" y="477"/>
                  </a:cubicBezTo>
                  <a:cubicBezTo>
                    <a:pt x="620" y="406"/>
                    <a:pt x="596" y="286"/>
                    <a:pt x="512" y="239"/>
                  </a:cubicBezTo>
                  <a:cubicBezTo>
                    <a:pt x="500" y="227"/>
                    <a:pt x="465" y="215"/>
                    <a:pt x="453" y="215"/>
                  </a:cubicBezTo>
                  <a:lnTo>
                    <a:pt x="441" y="203"/>
                  </a:lnTo>
                  <a:lnTo>
                    <a:pt x="405" y="167"/>
                  </a:lnTo>
                  <a:lnTo>
                    <a:pt x="381" y="144"/>
                  </a:lnTo>
                  <a:cubicBezTo>
                    <a:pt x="375" y="133"/>
                    <a:pt x="372" y="130"/>
                    <a:pt x="371" y="130"/>
                  </a:cubicBezTo>
                  <a:lnTo>
                    <a:pt x="371" y="130"/>
                  </a:lnTo>
                  <a:cubicBezTo>
                    <a:pt x="371" y="130"/>
                    <a:pt x="371" y="131"/>
                    <a:pt x="372" y="133"/>
                  </a:cubicBezTo>
                  <a:lnTo>
                    <a:pt x="372" y="133"/>
                  </a:lnTo>
                  <a:cubicBezTo>
                    <a:pt x="354" y="113"/>
                    <a:pt x="344" y="94"/>
                    <a:pt x="334" y="84"/>
                  </a:cubicBezTo>
                  <a:cubicBezTo>
                    <a:pt x="303" y="29"/>
                    <a:pt x="240" y="0"/>
                    <a:pt x="1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27"/>
            <p:cNvSpPr/>
            <p:nvPr/>
          </p:nvSpPr>
          <p:spPr>
            <a:xfrm>
              <a:off x="2298203" y="628668"/>
              <a:ext cx="45387" cy="39978"/>
            </a:xfrm>
            <a:custGeom>
              <a:rect b="b" l="l" r="r" t="t"/>
              <a:pathLst>
                <a:path extrusionOk="0" h="473" w="537">
                  <a:moveTo>
                    <a:pt x="192" y="1"/>
                  </a:moveTo>
                  <a:cubicBezTo>
                    <a:pt x="151" y="1"/>
                    <a:pt x="111" y="16"/>
                    <a:pt x="84" y="55"/>
                  </a:cubicBezTo>
                  <a:cubicBezTo>
                    <a:pt x="24" y="114"/>
                    <a:pt x="1" y="233"/>
                    <a:pt x="84" y="293"/>
                  </a:cubicBezTo>
                  <a:cubicBezTo>
                    <a:pt x="120" y="328"/>
                    <a:pt x="167" y="376"/>
                    <a:pt x="227" y="424"/>
                  </a:cubicBezTo>
                  <a:cubicBezTo>
                    <a:pt x="258" y="455"/>
                    <a:pt x="305" y="473"/>
                    <a:pt x="352" y="473"/>
                  </a:cubicBezTo>
                  <a:cubicBezTo>
                    <a:pt x="395" y="473"/>
                    <a:pt x="437" y="458"/>
                    <a:pt x="465" y="424"/>
                  </a:cubicBezTo>
                  <a:cubicBezTo>
                    <a:pt x="525" y="352"/>
                    <a:pt x="536" y="245"/>
                    <a:pt x="465" y="185"/>
                  </a:cubicBezTo>
                  <a:cubicBezTo>
                    <a:pt x="417" y="138"/>
                    <a:pt x="382" y="90"/>
                    <a:pt x="322" y="55"/>
                  </a:cubicBezTo>
                  <a:cubicBezTo>
                    <a:pt x="290" y="22"/>
                    <a:pt x="240" y="1"/>
                    <a:pt x="1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27"/>
            <p:cNvSpPr/>
            <p:nvPr/>
          </p:nvSpPr>
          <p:spPr>
            <a:xfrm>
              <a:off x="2337505" y="561305"/>
              <a:ext cx="51388" cy="37273"/>
            </a:xfrm>
            <a:custGeom>
              <a:rect b="b" l="l" r="r" t="t"/>
              <a:pathLst>
                <a:path extrusionOk="0" h="441" w="608">
                  <a:moveTo>
                    <a:pt x="184" y="1"/>
                  </a:moveTo>
                  <a:cubicBezTo>
                    <a:pt x="104" y="1"/>
                    <a:pt x="32" y="56"/>
                    <a:pt x="12" y="137"/>
                  </a:cubicBezTo>
                  <a:cubicBezTo>
                    <a:pt x="0" y="220"/>
                    <a:pt x="48" y="316"/>
                    <a:pt x="131" y="340"/>
                  </a:cubicBezTo>
                  <a:cubicBezTo>
                    <a:pt x="226" y="363"/>
                    <a:pt x="298" y="399"/>
                    <a:pt x="393" y="435"/>
                  </a:cubicBezTo>
                  <a:cubicBezTo>
                    <a:pt x="405" y="438"/>
                    <a:pt x="418" y="440"/>
                    <a:pt x="431" y="440"/>
                  </a:cubicBezTo>
                  <a:cubicBezTo>
                    <a:pt x="506" y="440"/>
                    <a:pt x="585" y="385"/>
                    <a:pt x="595" y="304"/>
                  </a:cubicBezTo>
                  <a:cubicBezTo>
                    <a:pt x="607" y="220"/>
                    <a:pt x="572" y="137"/>
                    <a:pt x="476" y="101"/>
                  </a:cubicBezTo>
                  <a:cubicBezTo>
                    <a:pt x="381" y="66"/>
                    <a:pt x="310" y="42"/>
                    <a:pt x="226" y="6"/>
                  </a:cubicBezTo>
                  <a:cubicBezTo>
                    <a:pt x="212" y="3"/>
                    <a:pt x="198" y="1"/>
                    <a:pt x="1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27"/>
            <p:cNvSpPr/>
            <p:nvPr/>
          </p:nvSpPr>
          <p:spPr>
            <a:xfrm>
              <a:off x="2357621" y="498421"/>
              <a:ext cx="44288" cy="37273"/>
            </a:xfrm>
            <a:custGeom>
              <a:rect b="b" l="l" r="r" t="t"/>
              <a:pathLst>
                <a:path extrusionOk="0" h="441" w="524">
                  <a:moveTo>
                    <a:pt x="191" y="0"/>
                  </a:moveTo>
                  <a:cubicBezTo>
                    <a:pt x="155" y="0"/>
                    <a:pt x="107" y="12"/>
                    <a:pt x="72" y="48"/>
                  </a:cubicBezTo>
                  <a:cubicBezTo>
                    <a:pt x="36" y="107"/>
                    <a:pt x="0" y="226"/>
                    <a:pt x="72" y="286"/>
                  </a:cubicBezTo>
                  <a:cubicBezTo>
                    <a:pt x="119" y="322"/>
                    <a:pt x="167" y="357"/>
                    <a:pt x="214" y="405"/>
                  </a:cubicBezTo>
                  <a:cubicBezTo>
                    <a:pt x="238" y="429"/>
                    <a:pt x="286" y="441"/>
                    <a:pt x="334" y="441"/>
                  </a:cubicBezTo>
                  <a:cubicBezTo>
                    <a:pt x="369" y="441"/>
                    <a:pt x="417" y="429"/>
                    <a:pt x="453" y="405"/>
                  </a:cubicBezTo>
                  <a:cubicBezTo>
                    <a:pt x="512" y="345"/>
                    <a:pt x="524" y="226"/>
                    <a:pt x="453" y="167"/>
                  </a:cubicBezTo>
                  <a:cubicBezTo>
                    <a:pt x="405" y="119"/>
                    <a:pt x="357" y="83"/>
                    <a:pt x="310" y="48"/>
                  </a:cubicBezTo>
                  <a:cubicBezTo>
                    <a:pt x="286" y="12"/>
                    <a:pt x="238" y="0"/>
                    <a:pt x="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27"/>
            <p:cNvSpPr/>
            <p:nvPr/>
          </p:nvSpPr>
          <p:spPr>
            <a:xfrm>
              <a:off x="2186551" y="910461"/>
              <a:ext cx="48345" cy="45049"/>
            </a:xfrm>
            <a:custGeom>
              <a:rect b="b" l="l" r="r" t="t"/>
              <a:pathLst>
                <a:path extrusionOk="0" h="533" w="572">
                  <a:moveTo>
                    <a:pt x="180" y="0"/>
                  </a:moveTo>
                  <a:cubicBezTo>
                    <a:pt x="139" y="0"/>
                    <a:pt x="99" y="16"/>
                    <a:pt x="72" y="54"/>
                  </a:cubicBezTo>
                  <a:cubicBezTo>
                    <a:pt x="12" y="114"/>
                    <a:pt x="0" y="209"/>
                    <a:pt x="72" y="292"/>
                  </a:cubicBezTo>
                  <a:lnTo>
                    <a:pt x="274" y="483"/>
                  </a:lnTo>
                  <a:cubicBezTo>
                    <a:pt x="305" y="514"/>
                    <a:pt x="352" y="532"/>
                    <a:pt x="399" y="532"/>
                  </a:cubicBezTo>
                  <a:cubicBezTo>
                    <a:pt x="442" y="532"/>
                    <a:pt x="484" y="517"/>
                    <a:pt x="512" y="483"/>
                  </a:cubicBezTo>
                  <a:cubicBezTo>
                    <a:pt x="572" y="411"/>
                    <a:pt x="572" y="304"/>
                    <a:pt x="512" y="245"/>
                  </a:cubicBezTo>
                  <a:lnTo>
                    <a:pt x="310" y="54"/>
                  </a:lnTo>
                  <a:cubicBezTo>
                    <a:pt x="277" y="22"/>
                    <a:pt x="228" y="0"/>
                    <a:pt x="1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27"/>
            <p:cNvSpPr/>
            <p:nvPr/>
          </p:nvSpPr>
          <p:spPr>
            <a:xfrm>
              <a:off x="2251885" y="850451"/>
              <a:ext cx="35329" cy="51726"/>
            </a:xfrm>
            <a:custGeom>
              <a:rect b="b" l="l" r="r" t="t"/>
              <a:pathLst>
                <a:path extrusionOk="0" h="612" w="418">
                  <a:moveTo>
                    <a:pt x="167" y="0"/>
                  </a:moveTo>
                  <a:cubicBezTo>
                    <a:pt x="155" y="0"/>
                    <a:pt x="144" y="1"/>
                    <a:pt x="132" y="2"/>
                  </a:cubicBezTo>
                  <a:cubicBezTo>
                    <a:pt x="49" y="26"/>
                    <a:pt x="1" y="121"/>
                    <a:pt x="13" y="205"/>
                  </a:cubicBezTo>
                  <a:cubicBezTo>
                    <a:pt x="37" y="300"/>
                    <a:pt x="61" y="407"/>
                    <a:pt x="72" y="490"/>
                  </a:cubicBezTo>
                  <a:cubicBezTo>
                    <a:pt x="93" y="574"/>
                    <a:pt x="169" y="612"/>
                    <a:pt x="252" y="612"/>
                  </a:cubicBezTo>
                  <a:cubicBezTo>
                    <a:pt x="263" y="612"/>
                    <a:pt x="275" y="611"/>
                    <a:pt x="287" y="609"/>
                  </a:cubicBezTo>
                  <a:cubicBezTo>
                    <a:pt x="370" y="586"/>
                    <a:pt x="418" y="490"/>
                    <a:pt x="406" y="407"/>
                  </a:cubicBezTo>
                  <a:cubicBezTo>
                    <a:pt x="382" y="312"/>
                    <a:pt x="358" y="205"/>
                    <a:pt x="346" y="121"/>
                  </a:cubicBezTo>
                  <a:cubicBezTo>
                    <a:pt x="325" y="38"/>
                    <a:pt x="250" y="0"/>
                    <a:pt x="1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27"/>
            <p:cNvSpPr/>
            <p:nvPr/>
          </p:nvSpPr>
          <p:spPr>
            <a:xfrm>
              <a:off x="2289075" y="803035"/>
              <a:ext cx="53670" cy="57220"/>
            </a:xfrm>
            <a:custGeom>
              <a:rect b="b" l="l" r="r" t="t"/>
              <a:pathLst>
                <a:path extrusionOk="0" h="677" w="635">
                  <a:moveTo>
                    <a:pt x="223" y="0"/>
                  </a:moveTo>
                  <a:cubicBezTo>
                    <a:pt x="109" y="0"/>
                    <a:pt x="0" y="116"/>
                    <a:pt x="73" y="254"/>
                  </a:cubicBezTo>
                  <a:cubicBezTo>
                    <a:pt x="132" y="373"/>
                    <a:pt x="204" y="468"/>
                    <a:pt x="263" y="587"/>
                  </a:cubicBezTo>
                  <a:cubicBezTo>
                    <a:pt x="297" y="651"/>
                    <a:pt x="350" y="677"/>
                    <a:pt x="403" y="677"/>
                  </a:cubicBezTo>
                  <a:cubicBezTo>
                    <a:pt x="518" y="677"/>
                    <a:pt x="634" y="555"/>
                    <a:pt x="561" y="432"/>
                  </a:cubicBezTo>
                  <a:cubicBezTo>
                    <a:pt x="502" y="313"/>
                    <a:pt x="430" y="206"/>
                    <a:pt x="371" y="87"/>
                  </a:cubicBezTo>
                  <a:cubicBezTo>
                    <a:pt x="332" y="26"/>
                    <a:pt x="277" y="0"/>
                    <a:pt x="2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27"/>
            <p:cNvSpPr/>
            <p:nvPr/>
          </p:nvSpPr>
          <p:spPr>
            <a:xfrm>
              <a:off x="2341477" y="726374"/>
              <a:ext cx="43359" cy="60770"/>
            </a:xfrm>
            <a:custGeom>
              <a:rect b="b" l="l" r="r" t="t"/>
              <a:pathLst>
                <a:path extrusionOk="0" h="719" w="513">
                  <a:moveTo>
                    <a:pt x="186" y="0"/>
                  </a:moveTo>
                  <a:cubicBezTo>
                    <a:pt x="172" y="0"/>
                    <a:pt x="158" y="2"/>
                    <a:pt x="144" y="6"/>
                  </a:cubicBezTo>
                  <a:cubicBezTo>
                    <a:pt x="60" y="30"/>
                    <a:pt x="1" y="125"/>
                    <a:pt x="24" y="220"/>
                  </a:cubicBezTo>
                  <a:cubicBezTo>
                    <a:pt x="72" y="339"/>
                    <a:pt x="120" y="458"/>
                    <a:pt x="155" y="589"/>
                  </a:cubicBezTo>
                  <a:cubicBezTo>
                    <a:pt x="184" y="665"/>
                    <a:pt x="251" y="719"/>
                    <a:pt x="319" y="719"/>
                  </a:cubicBezTo>
                  <a:cubicBezTo>
                    <a:pt x="336" y="719"/>
                    <a:pt x="353" y="715"/>
                    <a:pt x="370" y="708"/>
                  </a:cubicBezTo>
                  <a:cubicBezTo>
                    <a:pt x="441" y="684"/>
                    <a:pt x="513" y="589"/>
                    <a:pt x="489" y="506"/>
                  </a:cubicBezTo>
                  <a:cubicBezTo>
                    <a:pt x="441" y="387"/>
                    <a:pt x="394" y="268"/>
                    <a:pt x="358" y="125"/>
                  </a:cubicBezTo>
                  <a:cubicBezTo>
                    <a:pt x="327" y="54"/>
                    <a:pt x="263" y="0"/>
                    <a:pt x="1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27"/>
            <p:cNvSpPr/>
            <p:nvPr/>
          </p:nvSpPr>
          <p:spPr>
            <a:xfrm>
              <a:off x="2370637" y="663152"/>
              <a:ext cx="43359" cy="43866"/>
            </a:xfrm>
            <a:custGeom>
              <a:rect b="b" l="l" r="r" t="t"/>
              <a:pathLst>
                <a:path extrusionOk="0" h="519" w="513">
                  <a:moveTo>
                    <a:pt x="188" y="1"/>
                  </a:moveTo>
                  <a:cubicBezTo>
                    <a:pt x="158" y="1"/>
                    <a:pt x="126" y="9"/>
                    <a:pt x="96" y="28"/>
                  </a:cubicBezTo>
                  <a:cubicBezTo>
                    <a:pt x="25" y="75"/>
                    <a:pt x="1" y="194"/>
                    <a:pt x="37" y="266"/>
                  </a:cubicBezTo>
                  <a:cubicBezTo>
                    <a:pt x="84" y="325"/>
                    <a:pt x="120" y="385"/>
                    <a:pt x="156" y="432"/>
                  </a:cubicBezTo>
                  <a:cubicBezTo>
                    <a:pt x="188" y="481"/>
                    <a:pt x="249" y="519"/>
                    <a:pt x="310" y="519"/>
                  </a:cubicBezTo>
                  <a:cubicBezTo>
                    <a:pt x="339" y="519"/>
                    <a:pt x="367" y="511"/>
                    <a:pt x="394" y="492"/>
                  </a:cubicBezTo>
                  <a:cubicBezTo>
                    <a:pt x="477" y="444"/>
                    <a:pt x="513" y="337"/>
                    <a:pt x="453" y="254"/>
                  </a:cubicBezTo>
                  <a:cubicBezTo>
                    <a:pt x="418" y="194"/>
                    <a:pt x="382" y="135"/>
                    <a:pt x="334" y="87"/>
                  </a:cubicBezTo>
                  <a:cubicBezTo>
                    <a:pt x="310" y="38"/>
                    <a:pt x="252" y="1"/>
                    <a:pt x="1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2" name="Google Shape;1492;p27"/>
          <p:cNvSpPr/>
          <p:nvPr/>
        </p:nvSpPr>
        <p:spPr>
          <a:xfrm>
            <a:off x="1021541" y="419518"/>
            <a:ext cx="512976" cy="424991"/>
          </a:xfrm>
          <a:custGeom>
            <a:rect b="b" l="l" r="r" t="t"/>
            <a:pathLst>
              <a:path extrusionOk="0" h="3700" w="4466">
                <a:moveTo>
                  <a:pt x="2099" y="0"/>
                </a:moveTo>
                <a:cubicBezTo>
                  <a:pt x="1943" y="0"/>
                  <a:pt x="1787" y="15"/>
                  <a:pt x="1634" y="45"/>
                </a:cubicBezTo>
                <a:lnTo>
                  <a:pt x="1634" y="45"/>
                </a:lnTo>
                <a:lnTo>
                  <a:pt x="1750" y="13"/>
                </a:lnTo>
                <a:lnTo>
                  <a:pt x="1750" y="13"/>
                </a:lnTo>
                <a:cubicBezTo>
                  <a:pt x="1060" y="121"/>
                  <a:pt x="393" y="537"/>
                  <a:pt x="167" y="1192"/>
                </a:cubicBezTo>
                <a:cubicBezTo>
                  <a:pt x="0" y="1633"/>
                  <a:pt x="60" y="2145"/>
                  <a:pt x="286" y="2561"/>
                </a:cubicBezTo>
                <a:cubicBezTo>
                  <a:pt x="512" y="2978"/>
                  <a:pt x="881" y="3311"/>
                  <a:pt x="1310" y="3502"/>
                </a:cubicBezTo>
                <a:cubicBezTo>
                  <a:pt x="1613" y="3632"/>
                  <a:pt x="1943" y="3700"/>
                  <a:pt x="2271" y="3700"/>
                </a:cubicBezTo>
                <a:cubicBezTo>
                  <a:pt x="2754" y="3700"/>
                  <a:pt x="3232" y="3552"/>
                  <a:pt x="3608" y="3240"/>
                </a:cubicBezTo>
                <a:cubicBezTo>
                  <a:pt x="4227" y="2728"/>
                  <a:pt x="4465" y="1752"/>
                  <a:pt x="4060" y="1061"/>
                </a:cubicBezTo>
                <a:cubicBezTo>
                  <a:pt x="3953" y="835"/>
                  <a:pt x="3763" y="644"/>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27"/>
          <p:cNvSpPr/>
          <p:nvPr/>
        </p:nvSpPr>
        <p:spPr>
          <a:xfrm>
            <a:off x="6933825" y="3058231"/>
            <a:ext cx="2210158" cy="2085252"/>
          </a:xfrm>
          <a:custGeom>
            <a:rect b="b" l="l" r="r" t="t"/>
            <a:pathLst>
              <a:path extrusionOk="0" h="14324" w="15182">
                <a:moveTo>
                  <a:pt x="15181" y="1"/>
                </a:moveTo>
                <a:cubicBezTo>
                  <a:pt x="13753" y="96"/>
                  <a:pt x="12336" y="358"/>
                  <a:pt x="11133" y="1155"/>
                </a:cubicBezTo>
                <a:cubicBezTo>
                  <a:pt x="9645" y="2156"/>
                  <a:pt x="9169" y="3775"/>
                  <a:pt x="8823" y="5465"/>
                </a:cubicBezTo>
                <a:cubicBezTo>
                  <a:pt x="8490" y="7132"/>
                  <a:pt x="8061" y="8990"/>
                  <a:pt x="6371" y="9776"/>
                </a:cubicBezTo>
                <a:cubicBezTo>
                  <a:pt x="4859" y="10490"/>
                  <a:pt x="3037" y="10276"/>
                  <a:pt x="1584" y="11169"/>
                </a:cubicBezTo>
                <a:cubicBezTo>
                  <a:pt x="394" y="11907"/>
                  <a:pt x="37" y="13085"/>
                  <a:pt x="1" y="14324"/>
                </a:cubicBezTo>
                <a:lnTo>
                  <a:pt x="15181" y="14324"/>
                </a:lnTo>
                <a:lnTo>
                  <a:pt x="1518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27"/>
          <p:cNvSpPr txBox="1"/>
          <p:nvPr>
            <p:ph idx="1" type="subTitle"/>
          </p:nvPr>
        </p:nvSpPr>
        <p:spPr>
          <a:xfrm>
            <a:off x="1796125" y="3423524"/>
            <a:ext cx="2259000" cy="544500"/>
          </a:xfrm>
          <a:prstGeom prst="rect">
            <a:avLst/>
          </a:prstGeom>
        </p:spPr>
        <p:txBody>
          <a:bodyPr anchorCtr="0" anchor="t" bIns="0" lIns="0" spcFirstLastPara="1" rIns="0" wrap="square" tIns="0">
            <a:noAutofit/>
          </a:bodyPr>
          <a:lstStyle>
            <a:lvl1pPr indent="0" lvl="0" marL="0" rtl="0" algn="ctr">
              <a:lnSpc>
                <a:spcPct val="100000"/>
              </a:lnSpc>
              <a:spcBef>
                <a:spcPts val="0"/>
              </a:spcBef>
              <a:spcAft>
                <a:spcPts val="0"/>
              </a:spcAft>
              <a:buClr>
                <a:schemeClr val="accent1"/>
              </a:buClr>
              <a:buSzPts val="1600"/>
              <a:buNone/>
              <a:defRPr sz="1600">
                <a:solidFill>
                  <a:schemeClr val="accent4"/>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495" name="Google Shape;1495;p27"/>
          <p:cNvSpPr txBox="1"/>
          <p:nvPr>
            <p:ph idx="2" type="subTitle"/>
          </p:nvPr>
        </p:nvSpPr>
        <p:spPr>
          <a:xfrm>
            <a:off x="1795826" y="3006320"/>
            <a:ext cx="2253600" cy="308100"/>
          </a:xfrm>
          <a:prstGeom prst="rect">
            <a:avLst/>
          </a:prstGeom>
        </p:spPr>
        <p:txBody>
          <a:bodyPr anchorCtr="0" anchor="b" bIns="0" lIns="0" spcFirstLastPara="1" rIns="0" wrap="square" tIns="0">
            <a:noAutofit/>
          </a:bodyPr>
          <a:lstStyle>
            <a:lvl1pPr indent="0" lvl="0" marL="0" marR="0" rtl="0" algn="ctr">
              <a:lnSpc>
                <a:spcPct val="100000"/>
              </a:lnSpc>
              <a:spcBef>
                <a:spcPts val="0"/>
              </a:spcBef>
              <a:spcAft>
                <a:spcPts val="0"/>
              </a:spcAft>
              <a:buClr>
                <a:schemeClr val="accent1"/>
              </a:buClr>
              <a:buSzPts val="2100"/>
              <a:buFont typeface="Architects Daughter"/>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1"/>
              </a:buClr>
              <a:buSzPts val="2800"/>
              <a:buNone/>
              <a:defRPr b="1" sz="2800">
                <a:solidFill>
                  <a:schemeClr val="accent1"/>
                </a:solidFill>
              </a:defRPr>
            </a:lvl2pPr>
            <a:lvl3pPr lvl="2" rtl="0" algn="ctr">
              <a:lnSpc>
                <a:spcPct val="100000"/>
              </a:lnSpc>
              <a:spcBef>
                <a:spcPts val="0"/>
              </a:spcBef>
              <a:spcAft>
                <a:spcPts val="0"/>
              </a:spcAft>
              <a:buClr>
                <a:schemeClr val="accent1"/>
              </a:buClr>
              <a:buSzPts val="2800"/>
              <a:buNone/>
              <a:defRPr b="1" sz="2800">
                <a:solidFill>
                  <a:schemeClr val="accent1"/>
                </a:solidFill>
              </a:defRPr>
            </a:lvl3pPr>
            <a:lvl4pPr lvl="3" rtl="0" algn="ctr">
              <a:lnSpc>
                <a:spcPct val="100000"/>
              </a:lnSpc>
              <a:spcBef>
                <a:spcPts val="0"/>
              </a:spcBef>
              <a:spcAft>
                <a:spcPts val="0"/>
              </a:spcAft>
              <a:buClr>
                <a:schemeClr val="accent1"/>
              </a:buClr>
              <a:buSzPts val="2800"/>
              <a:buNone/>
              <a:defRPr b="1" sz="2800">
                <a:solidFill>
                  <a:schemeClr val="accent1"/>
                </a:solidFill>
              </a:defRPr>
            </a:lvl4pPr>
            <a:lvl5pPr lvl="4" rtl="0" algn="ctr">
              <a:lnSpc>
                <a:spcPct val="100000"/>
              </a:lnSpc>
              <a:spcBef>
                <a:spcPts val="0"/>
              </a:spcBef>
              <a:spcAft>
                <a:spcPts val="0"/>
              </a:spcAft>
              <a:buClr>
                <a:schemeClr val="accent1"/>
              </a:buClr>
              <a:buSzPts val="2800"/>
              <a:buNone/>
              <a:defRPr b="1" sz="2800">
                <a:solidFill>
                  <a:schemeClr val="accent1"/>
                </a:solidFill>
              </a:defRPr>
            </a:lvl5pPr>
            <a:lvl6pPr lvl="5" rtl="0" algn="ctr">
              <a:lnSpc>
                <a:spcPct val="100000"/>
              </a:lnSpc>
              <a:spcBef>
                <a:spcPts val="0"/>
              </a:spcBef>
              <a:spcAft>
                <a:spcPts val="0"/>
              </a:spcAft>
              <a:buClr>
                <a:schemeClr val="accent1"/>
              </a:buClr>
              <a:buSzPts val="2800"/>
              <a:buNone/>
              <a:defRPr b="1" sz="2800">
                <a:solidFill>
                  <a:schemeClr val="accent1"/>
                </a:solidFill>
              </a:defRPr>
            </a:lvl6pPr>
            <a:lvl7pPr lvl="6" rtl="0" algn="ctr">
              <a:lnSpc>
                <a:spcPct val="100000"/>
              </a:lnSpc>
              <a:spcBef>
                <a:spcPts val="0"/>
              </a:spcBef>
              <a:spcAft>
                <a:spcPts val="0"/>
              </a:spcAft>
              <a:buClr>
                <a:schemeClr val="accent1"/>
              </a:buClr>
              <a:buSzPts val="2800"/>
              <a:buNone/>
              <a:defRPr b="1" sz="2800">
                <a:solidFill>
                  <a:schemeClr val="accent1"/>
                </a:solidFill>
              </a:defRPr>
            </a:lvl7pPr>
            <a:lvl8pPr lvl="7" rtl="0" algn="ctr">
              <a:lnSpc>
                <a:spcPct val="100000"/>
              </a:lnSpc>
              <a:spcBef>
                <a:spcPts val="0"/>
              </a:spcBef>
              <a:spcAft>
                <a:spcPts val="0"/>
              </a:spcAft>
              <a:buClr>
                <a:schemeClr val="accent1"/>
              </a:buClr>
              <a:buSzPts val="2800"/>
              <a:buNone/>
              <a:defRPr b="1" sz="2800">
                <a:solidFill>
                  <a:schemeClr val="accent1"/>
                </a:solidFill>
              </a:defRPr>
            </a:lvl8pPr>
            <a:lvl9pPr lvl="8" rtl="0" algn="ctr">
              <a:lnSpc>
                <a:spcPct val="100000"/>
              </a:lnSpc>
              <a:spcBef>
                <a:spcPts val="0"/>
              </a:spcBef>
              <a:spcAft>
                <a:spcPts val="0"/>
              </a:spcAft>
              <a:buClr>
                <a:schemeClr val="accent1"/>
              </a:buClr>
              <a:buSzPts val="2800"/>
              <a:buNone/>
              <a:defRPr b="1" sz="2800">
                <a:solidFill>
                  <a:schemeClr val="accent1"/>
                </a:solidFill>
              </a:defRPr>
            </a:lvl9pPr>
          </a:lstStyle>
          <a:p/>
        </p:txBody>
      </p:sp>
      <p:sp>
        <p:nvSpPr>
          <p:cNvPr id="1496" name="Google Shape;1496;p27"/>
          <p:cNvSpPr txBox="1"/>
          <p:nvPr>
            <p:ph idx="3" type="subTitle"/>
          </p:nvPr>
        </p:nvSpPr>
        <p:spPr>
          <a:xfrm>
            <a:off x="5093634" y="3423974"/>
            <a:ext cx="2260800" cy="543600"/>
          </a:xfrm>
          <a:prstGeom prst="rect">
            <a:avLst/>
          </a:prstGeom>
        </p:spPr>
        <p:txBody>
          <a:bodyPr anchorCtr="0" anchor="t" bIns="0" lIns="0" spcFirstLastPara="1" rIns="0" wrap="square" tIns="0">
            <a:noAutofit/>
          </a:bodyPr>
          <a:lstStyle>
            <a:lvl1pPr indent="0" lvl="0" marL="0" rtl="0" algn="ctr">
              <a:lnSpc>
                <a:spcPct val="100000"/>
              </a:lnSpc>
              <a:spcBef>
                <a:spcPts val="0"/>
              </a:spcBef>
              <a:spcAft>
                <a:spcPts val="0"/>
              </a:spcAft>
              <a:buClr>
                <a:schemeClr val="accent1"/>
              </a:buClr>
              <a:buSzPts val="1600"/>
              <a:buNone/>
              <a:defRPr sz="1600">
                <a:solidFill>
                  <a:schemeClr val="accent4"/>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497" name="Google Shape;1497;p27"/>
          <p:cNvSpPr txBox="1"/>
          <p:nvPr>
            <p:ph idx="4" type="subTitle"/>
          </p:nvPr>
        </p:nvSpPr>
        <p:spPr>
          <a:xfrm>
            <a:off x="5089425" y="3006320"/>
            <a:ext cx="2254500" cy="308100"/>
          </a:xfrm>
          <a:prstGeom prst="rect">
            <a:avLst/>
          </a:prstGeom>
        </p:spPr>
        <p:txBody>
          <a:bodyPr anchorCtr="0" anchor="b" bIns="0" lIns="0" spcFirstLastPara="1" rIns="0" wrap="square" tIns="0">
            <a:noAutofit/>
          </a:bodyPr>
          <a:lstStyle>
            <a:lvl1pPr indent="0" lvl="0" marL="0" marR="0" rtl="0" algn="ctr">
              <a:lnSpc>
                <a:spcPct val="100000"/>
              </a:lnSpc>
              <a:spcBef>
                <a:spcPts val="0"/>
              </a:spcBef>
              <a:spcAft>
                <a:spcPts val="0"/>
              </a:spcAft>
              <a:buClr>
                <a:schemeClr val="accent1"/>
              </a:buClr>
              <a:buSzPts val="2100"/>
              <a:buFont typeface="Architects Daughter"/>
              <a:buNone/>
              <a:defRPr b="1" sz="21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1"/>
              </a:buClr>
              <a:buSzPts val="2800"/>
              <a:buNone/>
              <a:defRPr b="1" sz="2800">
                <a:solidFill>
                  <a:schemeClr val="accent1"/>
                </a:solidFill>
              </a:defRPr>
            </a:lvl2pPr>
            <a:lvl3pPr lvl="2" rtl="0" algn="ctr">
              <a:lnSpc>
                <a:spcPct val="100000"/>
              </a:lnSpc>
              <a:spcBef>
                <a:spcPts val="0"/>
              </a:spcBef>
              <a:spcAft>
                <a:spcPts val="0"/>
              </a:spcAft>
              <a:buClr>
                <a:schemeClr val="accent1"/>
              </a:buClr>
              <a:buSzPts val="2800"/>
              <a:buNone/>
              <a:defRPr b="1" sz="2800">
                <a:solidFill>
                  <a:schemeClr val="accent1"/>
                </a:solidFill>
              </a:defRPr>
            </a:lvl3pPr>
            <a:lvl4pPr lvl="3" rtl="0" algn="ctr">
              <a:lnSpc>
                <a:spcPct val="100000"/>
              </a:lnSpc>
              <a:spcBef>
                <a:spcPts val="0"/>
              </a:spcBef>
              <a:spcAft>
                <a:spcPts val="0"/>
              </a:spcAft>
              <a:buClr>
                <a:schemeClr val="accent1"/>
              </a:buClr>
              <a:buSzPts val="2800"/>
              <a:buNone/>
              <a:defRPr b="1" sz="2800">
                <a:solidFill>
                  <a:schemeClr val="accent1"/>
                </a:solidFill>
              </a:defRPr>
            </a:lvl4pPr>
            <a:lvl5pPr lvl="4" rtl="0" algn="ctr">
              <a:lnSpc>
                <a:spcPct val="100000"/>
              </a:lnSpc>
              <a:spcBef>
                <a:spcPts val="0"/>
              </a:spcBef>
              <a:spcAft>
                <a:spcPts val="0"/>
              </a:spcAft>
              <a:buClr>
                <a:schemeClr val="accent1"/>
              </a:buClr>
              <a:buSzPts val="2800"/>
              <a:buNone/>
              <a:defRPr b="1" sz="2800">
                <a:solidFill>
                  <a:schemeClr val="accent1"/>
                </a:solidFill>
              </a:defRPr>
            </a:lvl5pPr>
            <a:lvl6pPr lvl="5" rtl="0" algn="ctr">
              <a:lnSpc>
                <a:spcPct val="100000"/>
              </a:lnSpc>
              <a:spcBef>
                <a:spcPts val="0"/>
              </a:spcBef>
              <a:spcAft>
                <a:spcPts val="0"/>
              </a:spcAft>
              <a:buClr>
                <a:schemeClr val="accent1"/>
              </a:buClr>
              <a:buSzPts val="2800"/>
              <a:buNone/>
              <a:defRPr b="1" sz="2800">
                <a:solidFill>
                  <a:schemeClr val="accent1"/>
                </a:solidFill>
              </a:defRPr>
            </a:lvl6pPr>
            <a:lvl7pPr lvl="6" rtl="0" algn="ctr">
              <a:lnSpc>
                <a:spcPct val="100000"/>
              </a:lnSpc>
              <a:spcBef>
                <a:spcPts val="0"/>
              </a:spcBef>
              <a:spcAft>
                <a:spcPts val="0"/>
              </a:spcAft>
              <a:buClr>
                <a:schemeClr val="accent1"/>
              </a:buClr>
              <a:buSzPts val="2800"/>
              <a:buNone/>
              <a:defRPr b="1" sz="2800">
                <a:solidFill>
                  <a:schemeClr val="accent1"/>
                </a:solidFill>
              </a:defRPr>
            </a:lvl7pPr>
            <a:lvl8pPr lvl="7" rtl="0" algn="ctr">
              <a:lnSpc>
                <a:spcPct val="100000"/>
              </a:lnSpc>
              <a:spcBef>
                <a:spcPts val="0"/>
              </a:spcBef>
              <a:spcAft>
                <a:spcPts val="0"/>
              </a:spcAft>
              <a:buClr>
                <a:schemeClr val="accent1"/>
              </a:buClr>
              <a:buSzPts val="2800"/>
              <a:buNone/>
              <a:defRPr b="1" sz="2800">
                <a:solidFill>
                  <a:schemeClr val="accent1"/>
                </a:solidFill>
              </a:defRPr>
            </a:lvl8pPr>
            <a:lvl9pPr lvl="8" rtl="0" algn="ctr">
              <a:lnSpc>
                <a:spcPct val="100000"/>
              </a:lnSpc>
              <a:spcBef>
                <a:spcPts val="0"/>
              </a:spcBef>
              <a:spcAft>
                <a:spcPts val="0"/>
              </a:spcAft>
              <a:buClr>
                <a:schemeClr val="accent1"/>
              </a:buClr>
              <a:buSzPts val="2800"/>
              <a:buNone/>
              <a:defRPr b="1" sz="2800">
                <a:solidFill>
                  <a:schemeClr val="accent1"/>
                </a:solidFill>
              </a:defRPr>
            </a:lvl9pPr>
          </a:lstStyle>
          <a:p/>
        </p:txBody>
      </p:sp>
      <p:sp>
        <p:nvSpPr>
          <p:cNvPr id="1498" name="Google Shape;1498;p27"/>
          <p:cNvSpPr txBox="1"/>
          <p:nvPr>
            <p:ph type="title"/>
          </p:nvPr>
        </p:nvSpPr>
        <p:spPr>
          <a:xfrm>
            <a:off x="713225" y="445025"/>
            <a:ext cx="7717500" cy="572700"/>
          </a:xfrm>
          <a:prstGeom prst="rect">
            <a:avLst/>
          </a:prstGeom>
        </p:spPr>
        <p:txBody>
          <a:bodyPr anchorCtr="0" anchor="b" bIns="0" lIns="0" spcFirstLastPara="1" rIns="0" wrap="square" tIns="0">
            <a:noAutofit/>
          </a:bodyPr>
          <a:lstStyle>
            <a:lvl1pPr lvl="0" rtl="0" algn="ctr">
              <a:spcBef>
                <a:spcPts val="0"/>
              </a:spcBef>
              <a:spcAft>
                <a:spcPts val="0"/>
              </a:spcAft>
              <a:buSzPts val="2800"/>
              <a:buNone/>
              <a:defRPr b="0" sz="3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99" name="Google Shape;1499;p27"/>
          <p:cNvSpPr/>
          <p:nvPr/>
        </p:nvSpPr>
        <p:spPr>
          <a:xfrm rot="4911053">
            <a:off x="8549571" y="4155217"/>
            <a:ext cx="333178" cy="276041"/>
          </a:xfrm>
          <a:custGeom>
            <a:rect b="b" l="l" r="r" t="t"/>
            <a:pathLst>
              <a:path extrusionOk="0" h="3700" w="4466">
                <a:moveTo>
                  <a:pt x="2099" y="0"/>
                </a:moveTo>
                <a:cubicBezTo>
                  <a:pt x="1932" y="0"/>
                  <a:pt x="1765" y="17"/>
                  <a:pt x="1602" y="52"/>
                </a:cubicBezTo>
                <a:lnTo>
                  <a:pt x="1602" y="52"/>
                </a:lnTo>
                <a:lnTo>
                  <a:pt x="1739" y="14"/>
                </a:lnTo>
                <a:lnTo>
                  <a:pt x="1739" y="14"/>
                </a:lnTo>
                <a:cubicBezTo>
                  <a:pt x="1060" y="121"/>
                  <a:pt x="393" y="538"/>
                  <a:pt x="167" y="1192"/>
                </a:cubicBezTo>
                <a:cubicBezTo>
                  <a:pt x="0" y="1645"/>
                  <a:pt x="60" y="2145"/>
                  <a:pt x="286" y="2562"/>
                </a:cubicBezTo>
                <a:cubicBezTo>
                  <a:pt x="512" y="2978"/>
                  <a:pt x="881" y="3312"/>
                  <a:pt x="1310" y="3502"/>
                </a:cubicBezTo>
                <a:cubicBezTo>
                  <a:pt x="1613" y="3632"/>
                  <a:pt x="1943" y="3700"/>
                  <a:pt x="2270" y="3700"/>
                </a:cubicBezTo>
                <a:cubicBezTo>
                  <a:pt x="2752" y="3700"/>
                  <a:pt x="3227" y="3553"/>
                  <a:pt x="3596" y="3240"/>
                </a:cubicBezTo>
                <a:cubicBezTo>
                  <a:pt x="4227" y="2728"/>
                  <a:pt x="4465" y="1752"/>
                  <a:pt x="4060" y="1061"/>
                </a:cubicBezTo>
                <a:cubicBezTo>
                  <a:pt x="3941" y="835"/>
                  <a:pt x="3763" y="645"/>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00" name="Google Shape;1500;p27"/>
          <p:cNvGrpSpPr/>
          <p:nvPr/>
        </p:nvGrpSpPr>
        <p:grpSpPr>
          <a:xfrm flipH="1" rot="-6461524">
            <a:off x="7894132" y="3428966"/>
            <a:ext cx="2113692" cy="2283134"/>
            <a:chOff x="7716543" y="3116803"/>
            <a:chExt cx="2113700" cy="2283142"/>
          </a:xfrm>
        </p:grpSpPr>
        <p:sp>
          <p:nvSpPr>
            <p:cNvPr id="1501" name="Google Shape;1501;p27"/>
            <p:cNvSpPr/>
            <p:nvPr/>
          </p:nvSpPr>
          <p:spPr>
            <a:xfrm rot="10257581">
              <a:off x="8423427" y="3581849"/>
              <a:ext cx="1278957" cy="1728353"/>
            </a:xfrm>
            <a:custGeom>
              <a:rect b="b" l="l" r="r" t="t"/>
              <a:pathLst>
                <a:path extrusionOk="0" h="8218" w="6081">
                  <a:moveTo>
                    <a:pt x="151" y="1"/>
                  </a:moveTo>
                  <a:cubicBezTo>
                    <a:pt x="80" y="1"/>
                    <a:pt x="0" y="63"/>
                    <a:pt x="15" y="156"/>
                  </a:cubicBezTo>
                  <a:cubicBezTo>
                    <a:pt x="515" y="3489"/>
                    <a:pt x="2646" y="6895"/>
                    <a:pt x="5896" y="8204"/>
                  </a:cubicBezTo>
                  <a:cubicBezTo>
                    <a:pt x="5915" y="8213"/>
                    <a:pt x="5931" y="8217"/>
                    <a:pt x="5947" y="8217"/>
                  </a:cubicBezTo>
                  <a:cubicBezTo>
                    <a:pt x="6051" y="8217"/>
                    <a:pt x="6080" y="8028"/>
                    <a:pt x="5956" y="7966"/>
                  </a:cubicBezTo>
                  <a:cubicBezTo>
                    <a:pt x="2872" y="6728"/>
                    <a:pt x="741" y="3347"/>
                    <a:pt x="253" y="96"/>
                  </a:cubicBezTo>
                  <a:cubicBezTo>
                    <a:pt x="243" y="29"/>
                    <a:pt x="199" y="1"/>
                    <a:pt x="1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02" name="Google Shape;1502;p27"/>
            <p:cNvGrpSpPr/>
            <p:nvPr/>
          </p:nvGrpSpPr>
          <p:grpSpPr>
            <a:xfrm>
              <a:off x="7716543" y="3116803"/>
              <a:ext cx="805098" cy="1071092"/>
              <a:chOff x="7716543" y="3116803"/>
              <a:chExt cx="805098" cy="1071092"/>
            </a:xfrm>
          </p:grpSpPr>
          <p:sp>
            <p:nvSpPr>
              <p:cNvPr id="1503" name="Google Shape;1503;p27"/>
              <p:cNvSpPr/>
              <p:nvPr/>
            </p:nvSpPr>
            <p:spPr>
              <a:xfrm rot="10257581">
                <a:off x="7948172" y="3816347"/>
                <a:ext cx="355651" cy="345755"/>
              </a:xfrm>
              <a:custGeom>
                <a:rect b="b" l="l" r="r" t="t"/>
                <a:pathLst>
                  <a:path extrusionOk="0" h="1644" w="1691">
                    <a:moveTo>
                      <a:pt x="1453" y="1"/>
                    </a:moveTo>
                    <a:lnTo>
                      <a:pt x="1453" y="1"/>
                    </a:lnTo>
                    <a:cubicBezTo>
                      <a:pt x="1334" y="655"/>
                      <a:pt x="191" y="1132"/>
                      <a:pt x="191" y="1132"/>
                    </a:cubicBezTo>
                    <a:lnTo>
                      <a:pt x="0" y="1644"/>
                    </a:lnTo>
                    <a:cubicBezTo>
                      <a:pt x="1691" y="1298"/>
                      <a:pt x="1453" y="1"/>
                      <a:pt x="145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27"/>
              <p:cNvSpPr/>
              <p:nvPr/>
            </p:nvSpPr>
            <p:spPr>
              <a:xfrm rot="10257581">
                <a:off x="7818548" y="3737932"/>
                <a:ext cx="531058" cy="294228"/>
              </a:xfrm>
              <a:custGeom>
                <a:rect b="b" l="l" r="r" t="t"/>
                <a:pathLst>
                  <a:path extrusionOk="0" h="1399" w="2525">
                    <a:moveTo>
                      <a:pt x="2525" y="1"/>
                    </a:moveTo>
                    <a:lnTo>
                      <a:pt x="2525" y="1"/>
                    </a:lnTo>
                    <a:cubicBezTo>
                      <a:pt x="2127" y="742"/>
                      <a:pt x="1223" y="869"/>
                      <a:pt x="647" y="869"/>
                    </a:cubicBezTo>
                    <a:cubicBezTo>
                      <a:pt x="344" y="869"/>
                      <a:pt x="132" y="834"/>
                      <a:pt x="132" y="834"/>
                    </a:cubicBezTo>
                    <a:lnTo>
                      <a:pt x="1" y="1334"/>
                    </a:lnTo>
                    <a:cubicBezTo>
                      <a:pt x="231" y="1378"/>
                      <a:pt x="441" y="1398"/>
                      <a:pt x="633" y="1398"/>
                    </a:cubicBezTo>
                    <a:cubicBezTo>
                      <a:pt x="2240" y="1398"/>
                      <a:pt x="2525" y="1"/>
                      <a:pt x="252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27"/>
              <p:cNvSpPr/>
              <p:nvPr/>
            </p:nvSpPr>
            <p:spPr>
              <a:xfrm rot="10257581">
                <a:off x="7725083" y="3645181"/>
                <a:ext cx="633694" cy="158786"/>
              </a:xfrm>
              <a:custGeom>
                <a:rect b="b" l="l" r="r" t="t"/>
                <a:pathLst>
                  <a:path extrusionOk="0" h="755" w="3013">
                    <a:moveTo>
                      <a:pt x="3012" y="1"/>
                    </a:moveTo>
                    <a:cubicBezTo>
                      <a:pt x="2615" y="263"/>
                      <a:pt x="2157" y="349"/>
                      <a:pt x="1727" y="349"/>
                    </a:cubicBezTo>
                    <a:cubicBezTo>
                      <a:pt x="908" y="349"/>
                      <a:pt x="191" y="37"/>
                      <a:pt x="191" y="37"/>
                    </a:cubicBezTo>
                    <a:lnTo>
                      <a:pt x="0" y="453"/>
                    </a:lnTo>
                    <a:cubicBezTo>
                      <a:pt x="470" y="672"/>
                      <a:pt x="893" y="754"/>
                      <a:pt x="1262" y="754"/>
                    </a:cubicBezTo>
                    <a:cubicBezTo>
                      <a:pt x="2380" y="754"/>
                      <a:pt x="3012" y="1"/>
                      <a:pt x="30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27"/>
              <p:cNvSpPr/>
              <p:nvPr/>
            </p:nvSpPr>
            <p:spPr>
              <a:xfrm rot="10257581">
                <a:off x="8230544" y="3189022"/>
                <a:ext cx="258063" cy="440816"/>
              </a:xfrm>
              <a:custGeom>
                <a:rect b="b" l="l" r="r" t="t"/>
                <a:pathLst>
                  <a:path extrusionOk="0" h="2096" w="1227">
                    <a:moveTo>
                      <a:pt x="608" y="0"/>
                    </a:moveTo>
                    <a:lnTo>
                      <a:pt x="286" y="429"/>
                    </a:lnTo>
                    <a:cubicBezTo>
                      <a:pt x="286" y="429"/>
                      <a:pt x="489" y="1655"/>
                      <a:pt x="1" y="2096"/>
                    </a:cubicBezTo>
                    <a:cubicBezTo>
                      <a:pt x="1" y="2096"/>
                      <a:pt x="1227" y="1608"/>
                      <a:pt x="6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27"/>
              <p:cNvSpPr/>
              <p:nvPr/>
            </p:nvSpPr>
            <p:spPr>
              <a:xfrm rot="10257581">
                <a:off x="8023771" y="3143786"/>
                <a:ext cx="390985" cy="601285"/>
              </a:xfrm>
              <a:custGeom>
                <a:rect b="b" l="l" r="r" t="t"/>
                <a:pathLst>
                  <a:path extrusionOk="0" h="2859" w="1859">
                    <a:moveTo>
                      <a:pt x="358" y="1"/>
                    </a:moveTo>
                    <a:lnTo>
                      <a:pt x="1" y="382"/>
                    </a:lnTo>
                    <a:cubicBezTo>
                      <a:pt x="1" y="382"/>
                      <a:pt x="1215" y="1727"/>
                      <a:pt x="572" y="2858"/>
                    </a:cubicBezTo>
                    <a:cubicBezTo>
                      <a:pt x="572" y="2858"/>
                      <a:pt x="1858" y="1620"/>
                      <a:pt x="3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27"/>
              <p:cNvSpPr/>
              <p:nvPr/>
            </p:nvSpPr>
            <p:spPr>
              <a:xfrm rot="10257581">
                <a:off x="7961196" y="3220030"/>
                <a:ext cx="418327" cy="583619"/>
              </a:xfrm>
              <a:custGeom>
                <a:rect b="b" l="l" r="r" t="t"/>
                <a:pathLst>
                  <a:path extrusionOk="0" h="2775" w="1989">
                    <a:moveTo>
                      <a:pt x="250" y="1"/>
                    </a:moveTo>
                    <a:lnTo>
                      <a:pt x="0" y="382"/>
                    </a:lnTo>
                    <a:cubicBezTo>
                      <a:pt x="0" y="382"/>
                      <a:pt x="1500" y="1394"/>
                      <a:pt x="1476" y="2775"/>
                    </a:cubicBezTo>
                    <a:cubicBezTo>
                      <a:pt x="1476" y="2775"/>
                      <a:pt x="1988" y="1132"/>
                      <a:pt x="25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09" name="Google Shape;1509;p27"/>
            <p:cNvSpPr/>
            <p:nvPr/>
          </p:nvSpPr>
          <p:spPr>
            <a:xfrm rot="10257581">
              <a:off x="8216410" y="3520345"/>
              <a:ext cx="320738" cy="361108"/>
            </a:xfrm>
            <a:custGeom>
              <a:rect b="b" l="l" r="r" t="t"/>
              <a:pathLst>
                <a:path extrusionOk="0" h="1717" w="1525">
                  <a:moveTo>
                    <a:pt x="1439" y="1"/>
                  </a:moveTo>
                  <a:cubicBezTo>
                    <a:pt x="1264" y="1"/>
                    <a:pt x="670" y="35"/>
                    <a:pt x="358" y="478"/>
                  </a:cubicBezTo>
                  <a:cubicBezTo>
                    <a:pt x="1" y="1014"/>
                    <a:pt x="286" y="1716"/>
                    <a:pt x="286" y="1716"/>
                  </a:cubicBezTo>
                  <a:cubicBezTo>
                    <a:pt x="286" y="1716"/>
                    <a:pt x="1525" y="1323"/>
                    <a:pt x="1489" y="2"/>
                  </a:cubicBezTo>
                  <a:cubicBezTo>
                    <a:pt x="1489" y="2"/>
                    <a:pt x="1471" y="1"/>
                    <a:pt x="14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10" name="Google Shape;1510;p27"/>
          <p:cNvSpPr/>
          <p:nvPr/>
        </p:nvSpPr>
        <p:spPr>
          <a:xfrm>
            <a:off x="-1429700" y="2460800"/>
            <a:ext cx="2700675" cy="3013750"/>
          </a:xfrm>
          <a:custGeom>
            <a:rect b="b" l="l" r="r" t="t"/>
            <a:pathLst>
              <a:path extrusionOk="0" h="120550" w="108027">
                <a:moveTo>
                  <a:pt x="0" y="0"/>
                </a:moveTo>
                <a:lnTo>
                  <a:pt x="0" y="120549"/>
                </a:lnTo>
                <a:lnTo>
                  <a:pt x="106841" y="120549"/>
                </a:lnTo>
                <a:cubicBezTo>
                  <a:pt x="107570" y="117145"/>
                  <a:pt x="108026" y="113680"/>
                  <a:pt x="107753" y="110215"/>
                </a:cubicBezTo>
                <a:cubicBezTo>
                  <a:pt x="107327" y="103832"/>
                  <a:pt x="104105" y="97266"/>
                  <a:pt x="98300" y="94561"/>
                </a:cubicBezTo>
                <a:cubicBezTo>
                  <a:pt x="95156" y="93106"/>
                  <a:pt x="91690" y="92934"/>
                  <a:pt x="88173" y="92934"/>
                </a:cubicBezTo>
                <a:cubicBezTo>
                  <a:pt x="87086" y="92934"/>
                  <a:pt x="85995" y="92951"/>
                  <a:pt x="84907" y="92951"/>
                </a:cubicBezTo>
                <a:cubicBezTo>
                  <a:pt x="81719" y="92951"/>
                  <a:pt x="78557" y="92810"/>
                  <a:pt x="75625" y="91704"/>
                </a:cubicBezTo>
                <a:cubicBezTo>
                  <a:pt x="68482" y="89060"/>
                  <a:pt x="64469" y="81217"/>
                  <a:pt x="63497" y="73679"/>
                </a:cubicBezTo>
                <a:cubicBezTo>
                  <a:pt x="62463" y="65716"/>
                  <a:pt x="63770" y="56749"/>
                  <a:pt x="58633" y="50640"/>
                </a:cubicBezTo>
                <a:cubicBezTo>
                  <a:pt x="51490" y="42159"/>
                  <a:pt x="36931" y="45047"/>
                  <a:pt x="28542" y="37843"/>
                </a:cubicBezTo>
                <a:cubicBezTo>
                  <a:pt x="20943" y="31308"/>
                  <a:pt x="21429" y="19332"/>
                  <a:pt x="15988" y="10852"/>
                </a:cubicBezTo>
                <a:cubicBezTo>
                  <a:pt x="11946" y="4529"/>
                  <a:pt x="6201" y="1885"/>
                  <a:pt x="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1" name="Google Shape;1511;p27"/>
          <p:cNvGrpSpPr/>
          <p:nvPr/>
        </p:nvGrpSpPr>
        <p:grpSpPr>
          <a:xfrm rot="5400000">
            <a:off x="-220200" y="3613725"/>
            <a:ext cx="1511075" cy="1988850"/>
            <a:chOff x="4311125" y="3452300"/>
            <a:chExt cx="1511075" cy="1988850"/>
          </a:xfrm>
        </p:grpSpPr>
        <p:sp>
          <p:nvSpPr>
            <p:cNvPr id="1512" name="Google Shape;1512;p27"/>
            <p:cNvSpPr/>
            <p:nvPr/>
          </p:nvSpPr>
          <p:spPr>
            <a:xfrm>
              <a:off x="4430350" y="3484625"/>
              <a:ext cx="1141375" cy="1956525"/>
            </a:xfrm>
            <a:custGeom>
              <a:rect b="b" l="l" r="r" t="t"/>
              <a:pathLst>
                <a:path extrusionOk="0" h="78261" w="45655">
                  <a:moveTo>
                    <a:pt x="36667" y="0"/>
                  </a:moveTo>
                  <a:cubicBezTo>
                    <a:pt x="36513" y="0"/>
                    <a:pt x="36358" y="80"/>
                    <a:pt x="36297" y="264"/>
                  </a:cubicBezTo>
                  <a:cubicBezTo>
                    <a:pt x="35597" y="2787"/>
                    <a:pt x="35445" y="5401"/>
                    <a:pt x="35506" y="7985"/>
                  </a:cubicBezTo>
                  <a:cubicBezTo>
                    <a:pt x="35597" y="10599"/>
                    <a:pt x="35749" y="13183"/>
                    <a:pt x="35658" y="15797"/>
                  </a:cubicBezTo>
                  <a:cubicBezTo>
                    <a:pt x="35506" y="21359"/>
                    <a:pt x="34898" y="26830"/>
                    <a:pt x="34230" y="32301"/>
                  </a:cubicBezTo>
                  <a:cubicBezTo>
                    <a:pt x="33531" y="37651"/>
                    <a:pt x="32831" y="43092"/>
                    <a:pt x="33044" y="48533"/>
                  </a:cubicBezTo>
                  <a:cubicBezTo>
                    <a:pt x="33135" y="51207"/>
                    <a:pt x="33470" y="53882"/>
                    <a:pt x="34108" y="56496"/>
                  </a:cubicBezTo>
                  <a:cubicBezTo>
                    <a:pt x="34290" y="57293"/>
                    <a:pt x="34505" y="58079"/>
                    <a:pt x="34746" y="58857"/>
                  </a:cubicBezTo>
                  <a:lnTo>
                    <a:pt x="34746" y="58857"/>
                  </a:lnTo>
                  <a:cubicBezTo>
                    <a:pt x="33595" y="57122"/>
                    <a:pt x="32394" y="55420"/>
                    <a:pt x="31129" y="53761"/>
                  </a:cubicBezTo>
                  <a:cubicBezTo>
                    <a:pt x="28181" y="49931"/>
                    <a:pt x="24837" y="46435"/>
                    <a:pt x="21494" y="42909"/>
                  </a:cubicBezTo>
                  <a:cubicBezTo>
                    <a:pt x="18059" y="39323"/>
                    <a:pt x="14685" y="35706"/>
                    <a:pt x="11220" y="32180"/>
                  </a:cubicBezTo>
                  <a:cubicBezTo>
                    <a:pt x="7512" y="28411"/>
                    <a:pt x="3621" y="24763"/>
                    <a:pt x="369" y="20599"/>
                  </a:cubicBezTo>
                  <a:cubicBezTo>
                    <a:pt x="342" y="20578"/>
                    <a:pt x="313" y="20569"/>
                    <a:pt x="284" y="20569"/>
                  </a:cubicBezTo>
                  <a:cubicBezTo>
                    <a:pt x="144" y="20569"/>
                    <a:pt x="0" y="20777"/>
                    <a:pt x="126" y="20903"/>
                  </a:cubicBezTo>
                  <a:cubicBezTo>
                    <a:pt x="3013" y="24611"/>
                    <a:pt x="6448" y="27894"/>
                    <a:pt x="9792" y="31238"/>
                  </a:cubicBezTo>
                  <a:cubicBezTo>
                    <a:pt x="13257" y="34703"/>
                    <a:pt x="16479" y="38289"/>
                    <a:pt x="19731" y="41937"/>
                  </a:cubicBezTo>
                  <a:cubicBezTo>
                    <a:pt x="23014" y="45584"/>
                    <a:pt x="26418" y="49141"/>
                    <a:pt x="29518" y="52940"/>
                  </a:cubicBezTo>
                  <a:cubicBezTo>
                    <a:pt x="31847" y="55833"/>
                    <a:pt x="33939" y="58923"/>
                    <a:pt x="35905" y="62084"/>
                  </a:cubicBezTo>
                  <a:lnTo>
                    <a:pt x="35905" y="62084"/>
                  </a:lnTo>
                  <a:cubicBezTo>
                    <a:pt x="36090" y="62544"/>
                    <a:pt x="36282" y="63002"/>
                    <a:pt x="36479" y="63457"/>
                  </a:cubicBezTo>
                  <a:cubicBezTo>
                    <a:pt x="38515" y="68047"/>
                    <a:pt x="41129" y="72302"/>
                    <a:pt x="43835" y="76527"/>
                  </a:cubicBezTo>
                  <a:cubicBezTo>
                    <a:pt x="44169" y="77044"/>
                    <a:pt x="44503" y="77591"/>
                    <a:pt x="44838" y="78077"/>
                  </a:cubicBezTo>
                  <a:cubicBezTo>
                    <a:pt x="44922" y="78207"/>
                    <a:pt x="45037" y="78261"/>
                    <a:pt x="45150" y="78261"/>
                  </a:cubicBezTo>
                  <a:cubicBezTo>
                    <a:pt x="45407" y="78261"/>
                    <a:pt x="45654" y="77987"/>
                    <a:pt x="45506" y="77712"/>
                  </a:cubicBezTo>
                  <a:cubicBezTo>
                    <a:pt x="42668" y="72313"/>
                    <a:pt x="39816" y="66913"/>
                    <a:pt x="36604" y="61750"/>
                  </a:cubicBezTo>
                  <a:lnTo>
                    <a:pt x="36604" y="61750"/>
                  </a:lnTo>
                  <a:cubicBezTo>
                    <a:pt x="35167" y="58097"/>
                    <a:pt x="34209" y="54278"/>
                    <a:pt x="33926" y="50296"/>
                  </a:cubicBezTo>
                  <a:cubicBezTo>
                    <a:pt x="33500" y="44946"/>
                    <a:pt x="34078" y="39566"/>
                    <a:pt x="34716" y="34247"/>
                  </a:cubicBezTo>
                  <a:cubicBezTo>
                    <a:pt x="35385" y="28806"/>
                    <a:pt x="36114" y="23395"/>
                    <a:pt x="36357" y="17985"/>
                  </a:cubicBezTo>
                  <a:cubicBezTo>
                    <a:pt x="36449" y="15310"/>
                    <a:pt x="36449" y="12696"/>
                    <a:pt x="36297" y="10021"/>
                  </a:cubicBezTo>
                  <a:cubicBezTo>
                    <a:pt x="36205" y="7499"/>
                    <a:pt x="36084" y="4945"/>
                    <a:pt x="36540" y="2423"/>
                  </a:cubicBezTo>
                  <a:cubicBezTo>
                    <a:pt x="36631" y="1784"/>
                    <a:pt x="36844" y="1115"/>
                    <a:pt x="37026" y="447"/>
                  </a:cubicBezTo>
                  <a:cubicBezTo>
                    <a:pt x="37117" y="175"/>
                    <a:pt x="36894" y="0"/>
                    <a:pt x="366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27"/>
            <p:cNvSpPr/>
            <p:nvPr/>
          </p:nvSpPr>
          <p:spPr>
            <a:xfrm>
              <a:off x="4414425" y="3988700"/>
              <a:ext cx="770700" cy="833475"/>
            </a:xfrm>
            <a:custGeom>
              <a:rect b="b" l="l" r="r" t="t"/>
              <a:pathLst>
                <a:path extrusionOk="0" h="33339" w="30828">
                  <a:moveTo>
                    <a:pt x="1147" y="1202"/>
                  </a:moveTo>
                  <a:cubicBezTo>
                    <a:pt x="3577" y="2517"/>
                    <a:pt x="5914" y="4016"/>
                    <a:pt x="8179" y="5634"/>
                  </a:cubicBezTo>
                  <a:cubicBezTo>
                    <a:pt x="10641" y="7397"/>
                    <a:pt x="13073" y="9220"/>
                    <a:pt x="15474" y="11044"/>
                  </a:cubicBezTo>
                  <a:cubicBezTo>
                    <a:pt x="17723" y="12746"/>
                    <a:pt x="19882" y="14600"/>
                    <a:pt x="21675" y="16819"/>
                  </a:cubicBezTo>
                  <a:cubicBezTo>
                    <a:pt x="23407" y="18977"/>
                    <a:pt x="24471" y="21470"/>
                    <a:pt x="25474" y="24053"/>
                  </a:cubicBezTo>
                  <a:cubicBezTo>
                    <a:pt x="26343" y="26406"/>
                    <a:pt x="27211" y="28784"/>
                    <a:pt x="28602" y="30879"/>
                  </a:cubicBezTo>
                  <a:lnTo>
                    <a:pt x="28602" y="30879"/>
                  </a:lnTo>
                  <a:cubicBezTo>
                    <a:pt x="27268" y="29814"/>
                    <a:pt x="25748" y="28974"/>
                    <a:pt x="24228" y="28157"/>
                  </a:cubicBezTo>
                  <a:cubicBezTo>
                    <a:pt x="22921" y="27488"/>
                    <a:pt x="21675" y="26789"/>
                    <a:pt x="20459" y="26029"/>
                  </a:cubicBezTo>
                  <a:cubicBezTo>
                    <a:pt x="19152" y="25208"/>
                    <a:pt x="17906" y="24327"/>
                    <a:pt x="16720" y="23385"/>
                  </a:cubicBezTo>
                  <a:cubicBezTo>
                    <a:pt x="14380" y="21470"/>
                    <a:pt x="12161" y="19312"/>
                    <a:pt x="10307" y="16910"/>
                  </a:cubicBezTo>
                  <a:cubicBezTo>
                    <a:pt x="8453" y="14570"/>
                    <a:pt x="6811" y="11986"/>
                    <a:pt x="5322" y="9372"/>
                  </a:cubicBezTo>
                  <a:cubicBezTo>
                    <a:pt x="3863" y="6698"/>
                    <a:pt x="2495" y="3962"/>
                    <a:pt x="1158" y="1226"/>
                  </a:cubicBezTo>
                  <a:cubicBezTo>
                    <a:pt x="1154" y="1218"/>
                    <a:pt x="1150" y="1210"/>
                    <a:pt x="1147" y="1202"/>
                  </a:cubicBezTo>
                  <a:close/>
                  <a:moveTo>
                    <a:pt x="416" y="0"/>
                  </a:moveTo>
                  <a:cubicBezTo>
                    <a:pt x="180" y="0"/>
                    <a:pt x="0" y="249"/>
                    <a:pt x="124" y="497"/>
                  </a:cubicBezTo>
                  <a:cubicBezTo>
                    <a:pt x="158" y="564"/>
                    <a:pt x="192" y="632"/>
                    <a:pt x="226" y="699"/>
                  </a:cubicBezTo>
                  <a:lnTo>
                    <a:pt x="226" y="699"/>
                  </a:lnTo>
                  <a:lnTo>
                    <a:pt x="216" y="710"/>
                  </a:lnTo>
                  <a:cubicBezTo>
                    <a:pt x="222" y="713"/>
                    <a:pt x="229" y="717"/>
                    <a:pt x="236" y="720"/>
                  </a:cubicBezTo>
                  <a:lnTo>
                    <a:pt x="236" y="720"/>
                  </a:lnTo>
                  <a:cubicBezTo>
                    <a:pt x="1567" y="3381"/>
                    <a:pt x="2901" y="6041"/>
                    <a:pt x="4349" y="8643"/>
                  </a:cubicBezTo>
                  <a:cubicBezTo>
                    <a:pt x="5839" y="11257"/>
                    <a:pt x="7419" y="13841"/>
                    <a:pt x="9213" y="16272"/>
                  </a:cubicBezTo>
                  <a:cubicBezTo>
                    <a:pt x="11036" y="18734"/>
                    <a:pt x="13012" y="21075"/>
                    <a:pt x="15322" y="23050"/>
                  </a:cubicBezTo>
                  <a:cubicBezTo>
                    <a:pt x="17632" y="25026"/>
                    <a:pt x="20155" y="26698"/>
                    <a:pt x="22860" y="28096"/>
                  </a:cubicBezTo>
                  <a:cubicBezTo>
                    <a:pt x="25292" y="29342"/>
                    <a:pt x="27876" y="30528"/>
                    <a:pt x="29882" y="32503"/>
                  </a:cubicBezTo>
                  <a:cubicBezTo>
                    <a:pt x="30155" y="32716"/>
                    <a:pt x="30368" y="32990"/>
                    <a:pt x="30611" y="33263"/>
                  </a:cubicBezTo>
                  <a:cubicBezTo>
                    <a:pt x="30611" y="33317"/>
                    <a:pt x="30632" y="33339"/>
                    <a:pt x="30659" y="33339"/>
                  </a:cubicBezTo>
                  <a:cubicBezTo>
                    <a:pt x="30725" y="33339"/>
                    <a:pt x="30828" y="33210"/>
                    <a:pt x="30763" y="33081"/>
                  </a:cubicBezTo>
                  <a:cubicBezTo>
                    <a:pt x="30531" y="32769"/>
                    <a:pt x="30285" y="32474"/>
                    <a:pt x="30026" y="32194"/>
                  </a:cubicBezTo>
                  <a:lnTo>
                    <a:pt x="30026" y="32194"/>
                  </a:lnTo>
                  <a:cubicBezTo>
                    <a:pt x="30129" y="32075"/>
                    <a:pt x="30164" y="31888"/>
                    <a:pt x="30034" y="31743"/>
                  </a:cubicBezTo>
                  <a:cubicBezTo>
                    <a:pt x="28332" y="29616"/>
                    <a:pt x="27359" y="27002"/>
                    <a:pt x="26417" y="24479"/>
                  </a:cubicBezTo>
                  <a:cubicBezTo>
                    <a:pt x="25444" y="21895"/>
                    <a:pt x="24441" y="19312"/>
                    <a:pt x="22800" y="17062"/>
                  </a:cubicBezTo>
                  <a:cubicBezTo>
                    <a:pt x="21128" y="14783"/>
                    <a:pt x="19000" y="12868"/>
                    <a:pt x="16812" y="11105"/>
                  </a:cubicBezTo>
                  <a:cubicBezTo>
                    <a:pt x="14441" y="9251"/>
                    <a:pt x="11979" y="7427"/>
                    <a:pt x="9547" y="5664"/>
                  </a:cubicBezTo>
                  <a:cubicBezTo>
                    <a:pt x="6994" y="3840"/>
                    <a:pt x="4410" y="2108"/>
                    <a:pt x="1644" y="618"/>
                  </a:cubicBezTo>
                  <a:cubicBezTo>
                    <a:pt x="1310" y="436"/>
                    <a:pt x="975" y="254"/>
                    <a:pt x="580" y="41"/>
                  </a:cubicBezTo>
                  <a:cubicBezTo>
                    <a:pt x="525" y="13"/>
                    <a:pt x="469" y="0"/>
                    <a:pt x="41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27"/>
            <p:cNvSpPr/>
            <p:nvPr/>
          </p:nvSpPr>
          <p:spPr>
            <a:xfrm>
              <a:off x="5158425" y="3452300"/>
              <a:ext cx="316900" cy="1314500"/>
            </a:xfrm>
            <a:custGeom>
              <a:rect b="b" l="l" r="r" t="t"/>
              <a:pathLst>
                <a:path extrusionOk="0" h="52580" w="12676">
                  <a:moveTo>
                    <a:pt x="7700" y="2038"/>
                  </a:moveTo>
                  <a:cubicBezTo>
                    <a:pt x="8039" y="4804"/>
                    <a:pt x="9163" y="7415"/>
                    <a:pt x="10031" y="10068"/>
                  </a:cubicBezTo>
                  <a:cubicBezTo>
                    <a:pt x="11003" y="13077"/>
                    <a:pt x="11581" y="16147"/>
                    <a:pt x="11824" y="19308"/>
                  </a:cubicBezTo>
                  <a:cubicBezTo>
                    <a:pt x="12006" y="22409"/>
                    <a:pt x="11824" y="25570"/>
                    <a:pt x="11277" y="28640"/>
                  </a:cubicBezTo>
                  <a:cubicBezTo>
                    <a:pt x="10760" y="31740"/>
                    <a:pt x="9848" y="34719"/>
                    <a:pt x="8541" y="37576"/>
                  </a:cubicBezTo>
                  <a:cubicBezTo>
                    <a:pt x="7204" y="40555"/>
                    <a:pt x="5350" y="43291"/>
                    <a:pt x="4164" y="46330"/>
                  </a:cubicBezTo>
                  <a:cubicBezTo>
                    <a:pt x="4071" y="46555"/>
                    <a:pt x="4000" y="46792"/>
                    <a:pt x="3924" y="47026"/>
                  </a:cubicBezTo>
                  <a:lnTo>
                    <a:pt x="3924" y="47026"/>
                  </a:lnTo>
                  <a:cubicBezTo>
                    <a:pt x="3399" y="45773"/>
                    <a:pt x="2718" y="44554"/>
                    <a:pt x="2189" y="43382"/>
                  </a:cubicBezTo>
                  <a:cubicBezTo>
                    <a:pt x="1490" y="41832"/>
                    <a:pt x="1155" y="40190"/>
                    <a:pt x="1155" y="38458"/>
                  </a:cubicBezTo>
                  <a:cubicBezTo>
                    <a:pt x="1155" y="36695"/>
                    <a:pt x="1490" y="34962"/>
                    <a:pt x="1824" y="33199"/>
                  </a:cubicBezTo>
                  <a:cubicBezTo>
                    <a:pt x="2493" y="29673"/>
                    <a:pt x="3040" y="26117"/>
                    <a:pt x="3040" y="22470"/>
                  </a:cubicBezTo>
                  <a:cubicBezTo>
                    <a:pt x="3040" y="20646"/>
                    <a:pt x="2918" y="18852"/>
                    <a:pt x="3009" y="17029"/>
                  </a:cubicBezTo>
                  <a:cubicBezTo>
                    <a:pt x="3070" y="15235"/>
                    <a:pt x="3374" y="13533"/>
                    <a:pt x="3921" y="11862"/>
                  </a:cubicBezTo>
                  <a:cubicBezTo>
                    <a:pt x="4438" y="10190"/>
                    <a:pt x="5137" y="8548"/>
                    <a:pt x="5775" y="6907"/>
                  </a:cubicBezTo>
                  <a:cubicBezTo>
                    <a:pt x="6417" y="5274"/>
                    <a:pt x="7058" y="3669"/>
                    <a:pt x="7700" y="2038"/>
                  </a:cubicBezTo>
                  <a:close/>
                  <a:moveTo>
                    <a:pt x="7975" y="1"/>
                  </a:moveTo>
                  <a:cubicBezTo>
                    <a:pt x="7825" y="1"/>
                    <a:pt x="7668" y="85"/>
                    <a:pt x="7599" y="250"/>
                  </a:cubicBezTo>
                  <a:cubicBezTo>
                    <a:pt x="6900" y="1983"/>
                    <a:pt x="6262" y="3685"/>
                    <a:pt x="5593" y="5387"/>
                  </a:cubicBezTo>
                  <a:cubicBezTo>
                    <a:pt x="4924" y="7059"/>
                    <a:pt x="4256" y="8700"/>
                    <a:pt x="3648" y="10372"/>
                  </a:cubicBezTo>
                  <a:cubicBezTo>
                    <a:pt x="3070" y="12013"/>
                    <a:pt x="2614" y="13685"/>
                    <a:pt x="2432" y="15387"/>
                  </a:cubicBezTo>
                  <a:cubicBezTo>
                    <a:pt x="2249" y="17181"/>
                    <a:pt x="2310" y="19004"/>
                    <a:pt x="2341" y="20798"/>
                  </a:cubicBezTo>
                  <a:cubicBezTo>
                    <a:pt x="2462" y="24445"/>
                    <a:pt x="2128" y="28032"/>
                    <a:pt x="1490" y="31619"/>
                  </a:cubicBezTo>
                  <a:cubicBezTo>
                    <a:pt x="882" y="34962"/>
                    <a:pt x="0" y="38518"/>
                    <a:pt x="1064" y="41862"/>
                  </a:cubicBezTo>
                  <a:cubicBezTo>
                    <a:pt x="1689" y="43854"/>
                    <a:pt x="2979" y="45658"/>
                    <a:pt x="3757" y="47605"/>
                  </a:cubicBezTo>
                  <a:lnTo>
                    <a:pt x="3757" y="47605"/>
                  </a:lnTo>
                  <a:cubicBezTo>
                    <a:pt x="3764" y="47644"/>
                    <a:pt x="3778" y="47678"/>
                    <a:pt x="3798" y="47709"/>
                  </a:cubicBezTo>
                  <a:lnTo>
                    <a:pt x="3798" y="47709"/>
                  </a:lnTo>
                  <a:cubicBezTo>
                    <a:pt x="4207" y="48760"/>
                    <a:pt x="4461" y="49853"/>
                    <a:pt x="4377" y="51041"/>
                  </a:cubicBezTo>
                  <a:cubicBezTo>
                    <a:pt x="4316" y="51437"/>
                    <a:pt x="4225" y="51862"/>
                    <a:pt x="4104" y="52257"/>
                  </a:cubicBezTo>
                  <a:cubicBezTo>
                    <a:pt x="4084" y="52478"/>
                    <a:pt x="4156" y="52579"/>
                    <a:pt x="4234" y="52579"/>
                  </a:cubicBezTo>
                  <a:cubicBezTo>
                    <a:pt x="4274" y="52579"/>
                    <a:pt x="4316" y="52552"/>
                    <a:pt x="4347" y="52500"/>
                  </a:cubicBezTo>
                  <a:cubicBezTo>
                    <a:pt x="4984" y="50907"/>
                    <a:pt x="4765" y="49336"/>
                    <a:pt x="4227" y="47811"/>
                  </a:cubicBezTo>
                  <a:lnTo>
                    <a:pt x="4227" y="47811"/>
                  </a:lnTo>
                  <a:cubicBezTo>
                    <a:pt x="4294" y="47773"/>
                    <a:pt x="4349" y="47706"/>
                    <a:pt x="4377" y="47607"/>
                  </a:cubicBezTo>
                  <a:cubicBezTo>
                    <a:pt x="4863" y="46057"/>
                    <a:pt x="5654" y="44567"/>
                    <a:pt x="6444" y="43139"/>
                  </a:cubicBezTo>
                  <a:cubicBezTo>
                    <a:pt x="7265" y="41710"/>
                    <a:pt x="8055" y="40281"/>
                    <a:pt x="8785" y="38822"/>
                  </a:cubicBezTo>
                  <a:cubicBezTo>
                    <a:pt x="10152" y="35996"/>
                    <a:pt x="11155" y="32986"/>
                    <a:pt x="11763" y="29916"/>
                  </a:cubicBezTo>
                  <a:cubicBezTo>
                    <a:pt x="12432" y="26816"/>
                    <a:pt x="12675" y="23685"/>
                    <a:pt x="12584" y="20524"/>
                  </a:cubicBezTo>
                  <a:cubicBezTo>
                    <a:pt x="12462" y="17363"/>
                    <a:pt x="11976" y="14202"/>
                    <a:pt x="11125" y="11162"/>
                  </a:cubicBezTo>
                  <a:cubicBezTo>
                    <a:pt x="10274" y="7971"/>
                    <a:pt x="8754" y="4931"/>
                    <a:pt x="8389" y="1588"/>
                  </a:cubicBezTo>
                  <a:cubicBezTo>
                    <a:pt x="8359" y="1162"/>
                    <a:pt x="8329" y="767"/>
                    <a:pt x="8329" y="372"/>
                  </a:cubicBezTo>
                  <a:cubicBezTo>
                    <a:pt x="8329" y="123"/>
                    <a:pt x="8156" y="1"/>
                    <a:pt x="797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27"/>
            <p:cNvSpPr/>
            <p:nvPr/>
          </p:nvSpPr>
          <p:spPr>
            <a:xfrm>
              <a:off x="5386375" y="3930600"/>
              <a:ext cx="435825" cy="1269850"/>
            </a:xfrm>
            <a:custGeom>
              <a:rect b="b" l="l" r="r" t="t"/>
              <a:pathLst>
                <a:path extrusionOk="0" h="50794" w="17433">
                  <a:moveTo>
                    <a:pt x="14620" y="6138"/>
                  </a:moveTo>
                  <a:cubicBezTo>
                    <a:pt x="14475" y="7312"/>
                    <a:pt x="14428" y="8500"/>
                    <a:pt x="14439" y="9660"/>
                  </a:cubicBezTo>
                  <a:cubicBezTo>
                    <a:pt x="14439" y="13399"/>
                    <a:pt x="14986" y="17168"/>
                    <a:pt x="14317" y="20845"/>
                  </a:cubicBezTo>
                  <a:cubicBezTo>
                    <a:pt x="13801" y="23885"/>
                    <a:pt x="12554" y="26681"/>
                    <a:pt x="10943" y="29265"/>
                  </a:cubicBezTo>
                  <a:cubicBezTo>
                    <a:pt x="9302" y="31940"/>
                    <a:pt x="7387" y="34402"/>
                    <a:pt x="5442" y="36864"/>
                  </a:cubicBezTo>
                  <a:cubicBezTo>
                    <a:pt x="4439" y="38141"/>
                    <a:pt x="3496" y="39326"/>
                    <a:pt x="2554" y="40603"/>
                  </a:cubicBezTo>
                  <a:cubicBezTo>
                    <a:pt x="2341" y="40894"/>
                    <a:pt x="2112" y="41195"/>
                    <a:pt x="1888" y="41505"/>
                  </a:cubicBezTo>
                  <a:lnTo>
                    <a:pt x="1888" y="41505"/>
                  </a:lnTo>
                  <a:cubicBezTo>
                    <a:pt x="2179" y="40211"/>
                    <a:pt x="2594" y="38942"/>
                    <a:pt x="3071" y="37715"/>
                  </a:cubicBezTo>
                  <a:cubicBezTo>
                    <a:pt x="4195" y="35010"/>
                    <a:pt x="5594" y="32487"/>
                    <a:pt x="6931" y="29903"/>
                  </a:cubicBezTo>
                  <a:cubicBezTo>
                    <a:pt x="8299" y="27320"/>
                    <a:pt x="9515" y="24706"/>
                    <a:pt x="10366" y="21909"/>
                  </a:cubicBezTo>
                  <a:cubicBezTo>
                    <a:pt x="11247" y="18961"/>
                    <a:pt x="11855" y="15982"/>
                    <a:pt x="12554" y="13034"/>
                  </a:cubicBezTo>
                  <a:cubicBezTo>
                    <a:pt x="13088" y="10704"/>
                    <a:pt x="13700" y="8375"/>
                    <a:pt x="14620" y="6138"/>
                  </a:cubicBezTo>
                  <a:close/>
                  <a:moveTo>
                    <a:pt x="15193" y="3314"/>
                  </a:moveTo>
                  <a:cubicBezTo>
                    <a:pt x="15151" y="3453"/>
                    <a:pt x="15112" y="3594"/>
                    <a:pt x="15075" y="3735"/>
                  </a:cubicBezTo>
                  <a:lnTo>
                    <a:pt x="15075" y="3735"/>
                  </a:lnTo>
                  <a:cubicBezTo>
                    <a:pt x="13792" y="6249"/>
                    <a:pt x="12958" y="8958"/>
                    <a:pt x="12281" y="11666"/>
                  </a:cubicBezTo>
                  <a:cubicBezTo>
                    <a:pt x="11551" y="14675"/>
                    <a:pt x="10974" y="17684"/>
                    <a:pt x="10183" y="20633"/>
                  </a:cubicBezTo>
                  <a:cubicBezTo>
                    <a:pt x="9758" y="22092"/>
                    <a:pt x="9302" y="23520"/>
                    <a:pt x="8755" y="24949"/>
                  </a:cubicBezTo>
                  <a:cubicBezTo>
                    <a:pt x="8177" y="26256"/>
                    <a:pt x="7569" y="27593"/>
                    <a:pt x="6870" y="28900"/>
                  </a:cubicBezTo>
                  <a:cubicBezTo>
                    <a:pt x="5563" y="31484"/>
                    <a:pt x="4104" y="34007"/>
                    <a:pt x="2919" y="36682"/>
                  </a:cubicBezTo>
                  <a:cubicBezTo>
                    <a:pt x="2048" y="38683"/>
                    <a:pt x="1341" y="40775"/>
                    <a:pt x="996" y="42944"/>
                  </a:cubicBezTo>
                  <a:lnTo>
                    <a:pt x="996" y="42944"/>
                  </a:lnTo>
                  <a:cubicBezTo>
                    <a:pt x="949" y="43041"/>
                    <a:pt x="905" y="43139"/>
                    <a:pt x="863" y="43238"/>
                  </a:cubicBezTo>
                  <a:lnTo>
                    <a:pt x="863" y="43238"/>
                  </a:lnTo>
                  <a:cubicBezTo>
                    <a:pt x="902" y="42598"/>
                    <a:pt x="972" y="41961"/>
                    <a:pt x="1065" y="41332"/>
                  </a:cubicBezTo>
                  <a:cubicBezTo>
                    <a:pt x="1308" y="39721"/>
                    <a:pt x="1673" y="38141"/>
                    <a:pt x="2068" y="36560"/>
                  </a:cubicBezTo>
                  <a:lnTo>
                    <a:pt x="3436" y="30998"/>
                  </a:lnTo>
                  <a:cubicBezTo>
                    <a:pt x="4347" y="27380"/>
                    <a:pt x="5138" y="23703"/>
                    <a:pt x="6232" y="20116"/>
                  </a:cubicBezTo>
                  <a:cubicBezTo>
                    <a:pt x="6779" y="18383"/>
                    <a:pt x="7387" y="16651"/>
                    <a:pt x="8147" y="14979"/>
                  </a:cubicBezTo>
                  <a:cubicBezTo>
                    <a:pt x="8846" y="13399"/>
                    <a:pt x="9667" y="11848"/>
                    <a:pt x="10518" y="10359"/>
                  </a:cubicBezTo>
                  <a:cubicBezTo>
                    <a:pt x="11948" y="7934"/>
                    <a:pt x="13553" y="5607"/>
                    <a:pt x="15193" y="3314"/>
                  </a:cubicBezTo>
                  <a:close/>
                  <a:moveTo>
                    <a:pt x="16924" y="0"/>
                  </a:moveTo>
                  <a:cubicBezTo>
                    <a:pt x="16813" y="0"/>
                    <a:pt x="16699" y="46"/>
                    <a:pt x="16614" y="153"/>
                  </a:cubicBezTo>
                  <a:lnTo>
                    <a:pt x="16614" y="153"/>
                  </a:lnTo>
                  <a:cubicBezTo>
                    <a:pt x="16609" y="150"/>
                    <a:pt x="16603" y="148"/>
                    <a:pt x="16597" y="146"/>
                  </a:cubicBezTo>
                  <a:cubicBezTo>
                    <a:pt x="16558" y="208"/>
                    <a:pt x="16519" y="270"/>
                    <a:pt x="16482" y="333"/>
                  </a:cubicBezTo>
                  <a:lnTo>
                    <a:pt x="16482" y="333"/>
                  </a:lnTo>
                  <a:cubicBezTo>
                    <a:pt x="14395" y="3168"/>
                    <a:pt x="12368" y="6007"/>
                    <a:pt x="10518" y="9022"/>
                  </a:cubicBezTo>
                  <a:cubicBezTo>
                    <a:pt x="8633" y="12091"/>
                    <a:pt x="7083" y="15374"/>
                    <a:pt x="5928" y="18809"/>
                  </a:cubicBezTo>
                  <a:cubicBezTo>
                    <a:pt x="4743" y="22396"/>
                    <a:pt x="3922" y="26073"/>
                    <a:pt x="3040" y="29751"/>
                  </a:cubicBezTo>
                  <a:cubicBezTo>
                    <a:pt x="2585" y="31666"/>
                    <a:pt x="2129" y="33551"/>
                    <a:pt x="1673" y="35435"/>
                  </a:cubicBezTo>
                  <a:cubicBezTo>
                    <a:pt x="1308" y="37046"/>
                    <a:pt x="882" y="38718"/>
                    <a:pt x="609" y="40390"/>
                  </a:cubicBezTo>
                  <a:cubicBezTo>
                    <a:pt x="122" y="43521"/>
                    <a:pt x="1" y="46834"/>
                    <a:pt x="1460" y="49721"/>
                  </a:cubicBezTo>
                  <a:lnTo>
                    <a:pt x="2007" y="50724"/>
                  </a:lnTo>
                  <a:cubicBezTo>
                    <a:pt x="2047" y="50773"/>
                    <a:pt x="2103" y="50793"/>
                    <a:pt x="2160" y="50793"/>
                  </a:cubicBezTo>
                  <a:cubicBezTo>
                    <a:pt x="2317" y="50793"/>
                    <a:pt x="2483" y="50637"/>
                    <a:pt x="2372" y="50481"/>
                  </a:cubicBezTo>
                  <a:cubicBezTo>
                    <a:pt x="1548" y="49133"/>
                    <a:pt x="1108" y="47645"/>
                    <a:pt x="928" y="46112"/>
                  </a:cubicBezTo>
                  <a:lnTo>
                    <a:pt x="928" y="46112"/>
                  </a:lnTo>
                  <a:cubicBezTo>
                    <a:pt x="983" y="46158"/>
                    <a:pt x="1049" y="46179"/>
                    <a:pt x="1117" y="46179"/>
                  </a:cubicBezTo>
                  <a:cubicBezTo>
                    <a:pt x="1286" y="46179"/>
                    <a:pt x="1460" y="46049"/>
                    <a:pt x="1460" y="45861"/>
                  </a:cubicBezTo>
                  <a:cubicBezTo>
                    <a:pt x="1426" y="45080"/>
                    <a:pt x="1458" y="44301"/>
                    <a:pt x="1545" y="43528"/>
                  </a:cubicBezTo>
                  <a:lnTo>
                    <a:pt x="1545" y="43528"/>
                  </a:lnTo>
                  <a:cubicBezTo>
                    <a:pt x="1882" y="42782"/>
                    <a:pt x="2413" y="42082"/>
                    <a:pt x="2828" y="41514"/>
                  </a:cubicBezTo>
                  <a:cubicBezTo>
                    <a:pt x="3740" y="40238"/>
                    <a:pt x="4682" y="39022"/>
                    <a:pt x="5624" y="37806"/>
                  </a:cubicBezTo>
                  <a:cubicBezTo>
                    <a:pt x="7569" y="35375"/>
                    <a:pt x="9515" y="32943"/>
                    <a:pt x="11187" y="30329"/>
                  </a:cubicBezTo>
                  <a:cubicBezTo>
                    <a:pt x="12797" y="27776"/>
                    <a:pt x="14135" y="25010"/>
                    <a:pt x="14834" y="22092"/>
                  </a:cubicBezTo>
                  <a:cubicBezTo>
                    <a:pt x="15655" y="18505"/>
                    <a:pt x="15320" y="14827"/>
                    <a:pt x="15199" y="11210"/>
                  </a:cubicBezTo>
                  <a:cubicBezTo>
                    <a:pt x="15102" y="8641"/>
                    <a:pt x="15159" y="5955"/>
                    <a:pt x="15927" y="3462"/>
                  </a:cubicBezTo>
                  <a:lnTo>
                    <a:pt x="15927" y="3462"/>
                  </a:lnTo>
                  <a:cubicBezTo>
                    <a:pt x="15927" y="3461"/>
                    <a:pt x="15928" y="3460"/>
                    <a:pt x="15928" y="3459"/>
                  </a:cubicBezTo>
                  <a:cubicBezTo>
                    <a:pt x="15950" y="3418"/>
                    <a:pt x="15962" y="3378"/>
                    <a:pt x="15966" y="3338"/>
                  </a:cubicBezTo>
                  <a:lnTo>
                    <a:pt x="15966" y="3338"/>
                  </a:lnTo>
                  <a:cubicBezTo>
                    <a:pt x="16153" y="2748"/>
                    <a:pt x="16382" y="2169"/>
                    <a:pt x="16658" y="1605"/>
                  </a:cubicBezTo>
                  <a:cubicBezTo>
                    <a:pt x="16840" y="1240"/>
                    <a:pt x="17022" y="876"/>
                    <a:pt x="17266" y="541"/>
                  </a:cubicBezTo>
                  <a:cubicBezTo>
                    <a:pt x="17432" y="249"/>
                    <a:pt x="17184" y="0"/>
                    <a:pt x="1692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27"/>
            <p:cNvSpPr/>
            <p:nvPr/>
          </p:nvSpPr>
          <p:spPr>
            <a:xfrm>
              <a:off x="4311125" y="4784975"/>
              <a:ext cx="1143275" cy="454250"/>
            </a:xfrm>
            <a:custGeom>
              <a:rect b="b" l="l" r="r" t="t"/>
              <a:pathLst>
                <a:path extrusionOk="0" h="18170" w="45731">
                  <a:moveTo>
                    <a:pt x="4945" y="622"/>
                  </a:moveTo>
                  <a:cubicBezTo>
                    <a:pt x="6749" y="622"/>
                    <a:pt x="8556" y="779"/>
                    <a:pt x="10336" y="1048"/>
                  </a:cubicBezTo>
                  <a:cubicBezTo>
                    <a:pt x="13618" y="1564"/>
                    <a:pt x="16840" y="2415"/>
                    <a:pt x="19971" y="3388"/>
                  </a:cubicBezTo>
                  <a:cubicBezTo>
                    <a:pt x="23223" y="4361"/>
                    <a:pt x="26354" y="5455"/>
                    <a:pt x="29546" y="6580"/>
                  </a:cubicBezTo>
                  <a:cubicBezTo>
                    <a:pt x="31187" y="7096"/>
                    <a:pt x="32798" y="7674"/>
                    <a:pt x="34409" y="8190"/>
                  </a:cubicBezTo>
                  <a:cubicBezTo>
                    <a:pt x="35868" y="8707"/>
                    <a:pt x="37297" y="9194"/>
                    <a:pt x="38634" y="10014"/>
                  </a:cubicBezTo>
                  <a:cubicBezTo>
                    <a:pt x="40413" y="11118"/>
                    <a:pt x="41775" y="12755"/>
                    <a:pt x="42917" y="14505"/>
                  </a:cubicBezTo>
                  <a:lnTo>
                    <a:pt x="42917" y="14505"/>
                  </a:lnTo>
                  <a:cubicBezTo>
                    <a:pt x="41931" y="13685"/>
                    <a:pt x="40824" y="13002"/>
                    <a:pt x="39667" y="12446"/>
                  </a:cubicBezTo>
                  <a:cubicBezTo>
                    <a:pt x="36841" y="11139"/>
                    <a:pt x="33801" y="10531"/>
                    <a:pt x="30761" y="9923"/>
                  </a:cubicBezTo>
                  <a:cubicBezTo>
                    <a:pt x="27661" y="9315"/>
                    <a:pt x="24561" y="8555"/>
                    <a:pt x="21521" y="7522"/>
                  </a:cubicBezTo>
                  <a:cubicBezTo>
                    <a:pt x="20032" y="7035"/>
                    <a:pt x="18542" y="6458"/>
                    <a:pt x="17053" y="5850"/>
                  </a:cubicBezTo>
                  <a:cubicBezTo>
                    <a:pt x="15594" y="5242"/>
                    <a:pt x="14165" y="4573"/>
                    <a:pt x="12737" y="3844"/>
                  </a:cubicBezTo>
                  <a:cubicBezTo>
                    <a:pt x="11339" y="3145"/>
                    <a:pt x="9910" y="2507"/>
                    <a:pt x="8390" y="2111"/>
                  </a:cubicBezTo>
                  <a:cubicBezTo>
                    <a:pt x="6962" y="1747"/>
                    <a:pt x="5442" y="1625"/>
                    <a:pt x="3983" y="1169"/>
                  </a:cubicBezTo>
                  <a:cubicBezTo>
                    <a:pt x="3648" y="1048"/>
                    <a:pt x="3314" y="926"/>
                    <a:pt x="2980" y="744"/>
                  </a:cubicBezTo>
                  <a:cubicBezTo>
                    <a:pt x="2926" y="720"/>
                    <a:pt x="2872" y="710"/>
                    <a:pt x="2820" y="710"/>
                  </a:cubicBezTo>
                  <a:cubicBezTo>
                    <a:pt x="2668" y="710"/>
                    <a:pt x="2535" y="801"/>
                    <a:pt x="2462" y="921"/>
                  </a:cubicBezTo>
                  <a:lnTo>
                    <a:pt x="2462" y="921"/>
                  </a:lnTo>
                  <a:cubicBezTo>
                    <a:pt x="2335" y="866"/>
                    <a:pt x="2209" y="813"/>
                    <a:pt x="2081" y="761"/>
                  </a:cubicBezTo>
                  <a:lnTo>
                    <a:pt x="2081" y="761"/>
                  </a:lnTo>
                  <a:cubicBezTo>
                    <a:pt x="3032" y="666"/>
                    <a:pt x="3988" y="622"/>
                    <a:pt x="4945" y="622"/>
                  </a:cubicBezTo>
                  <a:close/>
                  <a:moveTo>
                    <a:pt x="4784" y="2130"/>
                  </a:moveTo>
                  <a:cubicBezTo>
                    <a:pt x="5480" y="2288"/>
                    <a:pt x="6182" y="2405"/>
                    <a:pt x="6870" y="2537"/>
                  </a:cubicBezTo>
                  <a:cubicBezTo>
                    <a:pt x="7630" y="2689"/>
                    <a:pt x="8360" y="2810"/>
                    <a:pt x="9120" y="3023"/>
                  </a:cubicBezTo>
                  <a:cubicBezTo>
                    <a:pt x="9849" y="3266"/>
                    <a:pt x="10579" y="3540"/>
                    <a:pt x="11278" y="3874"/>
                  </a:cubicBezTo>
                  <a:cubicBezTo>
                    <a:pt x="12737" y="4513"/>
                    <a:pt x="14105" y="5242"/>
                    <a:pt x="15533" y="5850"/>
                  </a:cubicBezTo>
                  <a:cubicBezTo>
                    <a:pt x="16992" y="6488"/>
                    <a:pt x="18482" y="7096"/>
                    <a:pt x="19941" y="7643"/>
                  </a:cubicBezTo>
                  <a:cubicBezTo>
                    <a:pt x="22919" y="8707"/>
                    <a:pt x="25959" y="9619"/>
                    <a:pt x="29029" y="10257"/>
                  </a:cubicBezTo>
                  <a:cubicBezTo>
                    <a:pt x="32099" y="10896"/>
                    <a:pt x="35260" y="11352"/>
                    <a:pt x="38178" y="12507"/>
                  </a:cubicBezTo>
                  <a:cubicBezTo>
                    <a:pt x="40181" y="13283"/>
                    <a:pt x="42101" y="14430"/>
                    <a:pt x="43548" y="16033"/>
                  </a:cubicBezTo>
                  <a:lnTo>
                    <a:pt x="43548" y="16033"/>
                  </a:lnTo>
                  <a:cubicBezTo>
                    <a:pt x="41525" y="14797"/>
                    <a:pt x="39152" y="14122"/>
                    <a:pt x="36780" y="13783"/>
                  </a:cubicBezTo>
                  <a:cubicBezTo>
                    <a:pt x="33284" y="13297"/>
                    <a:pt x="29789" y="13449"/>
                    <a:pt x="26293" y="13297"/>
                  </a:cubicBezTo>
                  <a:cubicBezTo>
                    <a:pt x="24439" y="13206"/>
                    <a:pt x="22615" y="13023"/>
                    <a:pt x="20822" y="12537"/>
                  </a:cubicBezTo>
                  <a:cubicBezTo>
                    <a:pt x="19272" y="12112"/>
                    <a:pt x="17782" y="11504"/>
                    <a:pt x="16384" y="10713"/>
                  </a:cubicBezTo>
                  <a:cubicBezTo>
                    <a:pt x="13801" y="9194"/>
                    <a:pt x="11521" y="7218"/>
                    <a:pt x="9180" y="5303"/>
                  </a:cubicBezTo>
                  <a:cubicBezTo>
                    <a:pt x="7778" y="4177"/>
                    <a:pt x="6331" y="3063"/>
                    <a:pt x="4784" y="2130"/>
                  </a:cubicBezTo>
                  <a:close/>
                  <a:moveTo>
                    <a:pt x="4760" y="1"/>
                  </a:moveTo>
                  <a:cubicBezTo>
                    <a:pt x="3722" y="1"/>
                    <a:pt x="2682" y="53"/>
                    <a:pt x="1642" y="166"/>
                  </a:cubicBezTo>
                  <a:cubicBezTo>
                    <a:pt x="1298" y="191"/>
                    <a:pt x="953" y="235"/>
                    <a:pt x="609" y="267"/>
                  </a:cubicBezTo>
                  <a:lnTo>
                    <a:pt x="609" y="267"/>
                  </a:lnTo>
                  <a:cubicBezTo>
                    <a:pt x="599" y="264"/>
                    <a:pt x="589" y="261"/>
                    <a:pt x="578" y="257"/>
                  </a:cubicBezTo>
                  <a:lnTo>
                    <a:pt x="578" y="270"/>
                  </a:lnTo>
                  <a:lnTo>
                    <a:pt x="578" y="270"/>
                  </a:lnTo>
                  <a:cubicBezTo>
                    <a:pt x="508" y="277"/>
                    <a:pt x="437" y="283"/>
                    <a:pt x="366" y="288"/>
                  </a:cubicBezTo>
                  <a:cubicBezTo>
                    <a:pt x="1" y="348"/>
                    <a:pt x="62" y="926"/>
                    <a:pt x="366" y="987"/>
                  </a:cubicBezTo>
                  <a:cubicBezTo>
                    <a:pt x="3223" y="1807"/>
                    <a:pt x="5685" y="3510"/>
                    <a:pt x="7965" y="5303"/>
                  </a:cubicBezTo>
                  <a:cubicBezTo>
                    <a:pt x="10336" y="7187"/>
                    <a:pt x="12585" y="9194"/>
                    <a:pt x="15138" y="10835"/>
                  </a:cubicBezTo>
                  <a:cubicBezTo>
                    <a:pt x="16384" y="11625"/>
                    <a:pt x="17752" y="12355"/>
                    <a:pt x="19150" y="12841"/>
                  </a:cubicBezTo>
                  <a:cubicBezTo>
                    <a:pt x="20913" y="13449"/>
                    <a:pt x="22737" y="13753"/>
                    <a:pt x="24561" y="13935"/>
                  </a:cubicBezTo>
                  <a:cubicBezTo>
                    <a:pt x="28117" y="14270"/>
                    <a:pt x="31673" y="14026"/>
                    <a:pt x="35230" y="14361"/>
                  </a:cubicBezTo>
                  <a:cubicBezTo>
                    <a:pt x="38330" y="14665"/>
                    <a:pt x="41522" y="15425"/>
                    <a:pt x="44075" y="17309"/>
                  </a:cubicBezTo>
                  <a:cubicBezTo>
                    <a:pt x="44379" y="17552"/>
                    <a:pt x="44683" y="17826"/>
                    <a:pt x="44987" y="18069"/>
                  </a:cubicBezTo>
                  <a:cubicBezTo>
                    <a:pt x="45064" y="18139"/>
                    <a:pt x="45154" y="18169"/>
                    <a:pt x="45242" y="18169"/>
                  </a:cubicBezTo>
                  <a:cubicBezTo>
                    <a:pt x="45496" y="18169"/>
                    <a:pt x="45730" y="17915"/>
                    <a:pt x="45595" y="17644"/>
                  </a:cubicBezTo>
                  <a:cubicBezTo>
                    <a:pt x="45143" y="16853"/>
                    <a:pt x="44594" y="16135"/>
                    <a:pt x="43972" y="15486"/>
                  </a:cubicBezTo>
                  <a:lnTo>
                    <a:pt x="43972" y="15486"/>
                  </a:lnTo>
                  <a:cubicBezTo>
                    <a:pt x="42908" y="13540"/>
                    <a:pt x="41681" y="11652"/>
                    <a:pt x="39971" y="10227"/>
                  </a:cubicBezTo>
                  <a:cubicBezTo>
                    <a:pt x="38786" y="9224"/>
                    <a:pt x="37357" y="8586"/>
                    <a:pt x="35898" y="8099"/>
                  </a:cubicBezTo>
                  <a:cubicBezTo>
                    <a:pt x="34348" y="7522"/>
                    <a:pt x="32768" y="7035"/>
                    <a:pt x="31157" y="6458"/>
                  </a:cubicBezTo>
                  <a:cubicBezTo>
                    <a:pt x="27874" y="5364"/>
                    <a:pt x="24652" y="4269"/>
                    <a:pt x="21400" y="3206"/>
                  </a:cubicBezTo>
                  <a:cubicBezTo>
                    <a:pt x="18178" y="2172"/>
                    <a:pt x="14925" y="1230"/>
                    <a:pt x="11582" y="652"/>
                  </a:cubicBezTo>
                  <a:cubicBezTo>
                    <a:pt x="9341" y="255"/>
                    <a:pt x="7057" y="1"/>
                    <a:pt x="47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10_1">
    <p:spTree>
      <p:nvGrpSpPr>
        <p:cNvPr id="1517" name="Shape 1517"/>
        <p:cNvGrpSpPr/>
        <p:nvPr/>
      </p:nvGrpSpPr>
      <p:grpSpPr>
        <a:xfrm>
          <a:off x="0" y="0"/>
          <a:ext cx="0" cy="0"/>
          <a:chOff x="0" y="0"/>
          <a:chExt cx="0" cy="0"/>
        </a:xfrm>
      </p:grpSpPr>
      <p:sp>
        <p:nvSpPr>
          <p:cNvPr id="1518" name="Google Shape;1518;p28"/>
          <p:cNvSpPr/>
          <p:nvPr/>
        </p:nvSpPr>
        <p:spPr>
          <a:xfrm flipH="1" rot="10800000">
            <a:off x="-769225" y="-37334"/>
            <a:ext cx="3641501" cy="1482752"/>
          </a:xfrm>
          <a:custGeom>
            <a:rect b="b" l="l" r="r" t="t"/>
            <a:pathLst>
              <a:path extrusionOk="0" h="13347" w="32779">
                <a:moveTo>
                  <a:pt x="12484" y="0"/>
                </a:moveTo>
                <a:cubicBezTo>
                  <a:pt x="11426" y="0"/>
                  <a:pt x="10371" y="246"/>
                  <a:pt x="9418" y="702"/>
                </a:cubicBezTo>
                <a:cubicBezTo>
                  <a:pt x="9418" y="702"/>
                  <a:pt x="6632" y="2179"/>
                  <a:pt x="5072" y="4274"/>
                </a:cubicBezTo>
                <a:cubicBezTo>
                  <a:pt x="3547" y="6307"/>
                  <a:pt x="2057" y="7065"/>
                  <a:pt x="691" y="7065"/>
                </a:cubicBezTo>
                <a:cubicBezTo>
                  <a:pt x="457" y="7065"/>
                  <a:pt x="227" y="7042"/>
                  <a:pt x="0" y="7001"/>
                </a:cubicBezTo>
                <a:lnTo>
                  <a:pt x="0" y="13347"/>
                </a:lnTo>
                <a:lnTo>
                  <a:pt x="32778" y="13347"/>
                </a:lnTo>
                <a:cubicBezTo>
                  <a:pt x="32528" y="12930"/>
                  <a:pt x="32290" y="12513"/>
                  <a:pt x="32040" y="12108"/>
                </a:cubicBezTo>
                <a:cubicBezTo>
                  <a:pt x="31730" y="11620"/>
                  <a:pt x="31409" y="11120"/>
                  <a:pt x="31076" y="10644"/>
                </a:cubicBezTo>
                <a:cubicBezTo>
                  <a:pt x="30433" y="9751"/>
                  <a:pt x="29706" y="8894"/>
                  <a:pt x="28813" y="8239"/>
                </a:cubicBezTo>
                <a:cubicBezTo>
                  <a:pt x="28373" y="7929"/>
                  <a:pt x="27897" y="7655"/>
                  <a:pt x="27397" y="7477"/>
                </a:cubicBezTo>
                <a:cubicBezTo>
                  <a:pt x="26801" y="7274"/>
                  <a:pt x="26170" y="7191"/>
                  <a:pt x="25551" y="7191"/>
                </a:cubicBezTo>
                <a:cubicBezTo>
                  <a:pt x="24595" y="7208"/>
                  <a:pt x="23639" y="7391"/>
                  <a:pt x="22688" y="7391"/>
                </a:cubicBezTo>
                <a:cubicBezTo>
                  <a:pt x="22336" y="7391"/>
                  <a:pt x="21985" y="7366"/>
                  <a:pt x="21634" y="7298"/>
                </a:cubicBezTo>
                <a:cubicBezTo>
                  <a:pt x="21074" y="7179"/>
                  <a:pt x="20515" y="6953"/>
                  <a:pt x="20086" y="6560"/>
                </a:cubicBezTo>
                <a:cubicBezTo>
                  <a:pt x="19658" y="6155"/>
                  <a:pt x="19408" y="5619"/>
                  <a:pt x="19169" y="5096"/>
                </a:cubicBezTo>
                <a:cubicBezTo>
                  <a:pt x="18943" y="4572"/>
                  <a:pt x="18753" y="4024"/>
                  <a:pt x="18467" y="3536"/>
                </a:cubicBezTo>
                <a:cubicBezTo>
                  <a:pt x="18193" y="3060"/>
                  <a:pt x="17872" y="2619"/>
                  <a:pt x="17514" y="2238"/>
                </a:cubicBezTo>
                <a:cubicBezTo>
                  <a:pt x="16764" y="1440"/>
                  <a:pt x="15836" y="809"/>
                  <a:pt x="14824" y="428"/>
                </a:cubicBezTo>
                <a:cubicBezTo>
                  <a:pt x="14069" y="138"/>
                  <a:pt x="13276" y="0"/>
                  <a:pt x="124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28"/>
          <p:cNvSpPr txBox="1"/>
          <p:nvPr>
            <p:ph idx="1" type="subTitle"/>
          </p:nvPr>
        </p:nvSpPr>
        <p:spPr>
          <a:xfrm>
            <a:off x="818012" y="2027250"/>
            <a:ext cx="3657000" cy="2572200"/>
          </a:xfrm>
          <a:prstGeom prst="rect">
            <a:avLst/>
          </a:prstGeom>
        </p:spPr>
        <p:txBody>
          <a:bodyPr anchorCtr="0" anchor="t" bIns="0" lIns="0" spcFirstLastPara="1" rIns="0" wrap="square" tIns="0">
            <a:noAutofit/>
          </a:bodyPr>
          <a:lstStyle>
            <a:lvl1pPr indent="-101600" lvl="0" marL="0" marR="50800" rtl="0">
              <a:spcBef>
                <a:spcPts val="0"/>
              </a:spcBef>
              <a:spcAft>
                <a:spcPts val="0"/>
              </a:spcAft>
              <a:buClr>
                <a:schemeClr val="accent1"/>
              </a:buClr>
              <a:buSzPts val="1600"/>
              <a:buChar char="●"/>
              <a:defRPr sz="1200">
                <a:solidFill>
                  <a:schemeClr val="accent4"/>
                </a:solidFill>
                <a:latin typeface="Proxima Nova"/>
                <a:ea typeface="Proxima Nova"/>
                <a:cs typeface="Proxima Nova"/>
                <a:sym typeface="Proxima Nova"/>
              </a:defRPr>
            </a:lvl1pPr>
            <a:lvl2pPr lvl="1" rtl="0">
              <a:lnSpc>
                <a:spcPct val="100000"/>
              </a:lnSpc>
              <a:spcBef>
                <a:spcPts val="0"/>
              </a:spcBef>
              <a:spcAft>
                <a:spcPts val="0"/>
              </a:spcAft>
              <a:buSzPts val="2800"/>
              <a:buChar char="○"/>
              <a:defRPr sz="2800"/>
            </a:lvl2pPr>
            <a:lvl3pPr lvl="2" rtl="0">
              <a:lnSpc>
                <a:spcPct val="100000"/>
              </a:lnSpc>
              <a:spcBef>
                <a:spcPts val="0"/>
              </a:spcBef>
              <a:spcAft>
                <a:spcPts val="0"/>
              </a:spcAft>
              <a:buSzPts val="2800"/>
              <a:buChar char="■"/>
              <a:defRPr sz="2800"/>
            </a:lvl3pPr>
            <a:lvl4pPr lvl="3" rtl="0">
              <a:lnSpc>
                <a:spcPct val="100000"/>
              </a:lnSpc>
              <a:spcBef>
                <a:spcPts val="0"/>
              </a:spcBef>
              <a:spcAft>
                <a:spcPts val="0"/>
              </a:spcAft>
              <a:buSzPts val="2800"/>
              <a:buChar char="●"/>
              <a:defRPr sz="2800"/>
            </a:lvl4pPr>
            <a:lvl5pPr lvl="4" rtl="0">
              <a:lnSpc>
                <a:spcPct val="100000"/>
              </a:lnSpc>
              <a:spcBef>
                <a:spcPts val="0"/>
              </a:spcBef>
              <a:spcAft>
                <a:spcPts val="0"/>
              </a:spcAft>
              <a:buSzPts val="2800"/>
              <a:buChar char="○"/>
              <a:defRPr sz="2800"/>
            </a:lvl5pPr>
            <a:lvl6pPr lvl="5" rtl="0">
              <a:lnSpc>
                <a:spcPct val="100000"/>
              </a:lnSpc>
              <a:spcBef>
                <a:spcPts val="0"/>
              </a:spcBef>
              <a:spcAft>
                <a:spcPts val="0"/>
              </a:spcAft>
              <a:buSzPts val="2800"/>
              <a:buChar char="■"/>
              <a:defRPr sz="2800"/>
            </a:lvl6pPr>
            <a:lvl7pPr lvl="6" rtl="0">
              <a:lnSpc>
                <a:spcPct val="100000"/>
              </a:lnSpc>
              <a:spcBef>
                <a:spcPts val="0"/>
              </a:spcBef>
              <a:spcAft>
                <a:spcPts val="0"/>
              </a:spcAft>
              <a:buSzPts val="2800"/>
              <a:buChar char="●"/>
              <a:defRPr sz="2800"/>
            </a:lvl7pPr>
            <a:lvl8pPr lvl="7" rtl="0">
              <a:lnSpc>
                <a:spcPct val="100000"/>
              </a:lnSpc>
              <a:spcBef>
                <a:spcPts val="0"/>
              </a:spcBef>
              <a:spcAft>
                <a:spcPts val="0"/>
              </a:spcAft>
              <a:buSzPts val="2800"/>
              <a:buChar char="○"/>
              <a:defRPr sz="2800"/>
            </a:lvl8pPr>
            <a:lvl9pPr lvl="8" rtl="0">
              <a:lnSpc>
                <a:spcPct val="100000"/>
              </a:lnSpc>
              <a:spcBef>
                <a:spcPts val="0"/>
              </a:spcBef>
              <a:spcAft>
                <a:spcPts val="0"/>
              </a:spcAft>
              <a:buSzPts val="2800"/>
              <a:buChar char="■"/>
              <a:defRPr sz="2800"/>
            </a:lvl9pPr>
          </a:lstStyle>
          <a:p/>
        </p:txBody>
      </p:sp>
      <p:sp>
        <p:nvSpPr>
          <p:cNvPr id="1520" name="Google Shape;1520;p28"/>
          <p:cNvSpPr txBox="1"/>
          <p:nvPr>
            <p:ph idx="2" type="subTitle"/>
          </p:nvPr>
        </p:nvSpPr>
        <p:spPr>
          <a:xfrm>
            <a:off x="817538" y="1609852"/>
            <a:ext cx="3656700" cy="308100"/>
          </a:xfrm>
          <a:prstGeom prst="rect">
            <a:avLst/>
          </a:prstGeom>
        </p:spPr>
        <p:txBody>
          <a:bodyPr anchorCtr="0" anchor="b" bIns="0" lIns="0" spcFirstLastPara="1" rIns="0" wrap="square" tIns="0">
            <a:noAutofit/>
          </a:bodyPr>
          <a:lstStyle>
            <a:lvl1pPr indent="0" lvl="0" marL="0" marR="0" rtl="0">
              <a:lnSpc>
                <a:spcPct val="100000"/>
              </a:lnSpc>
              <a:spcBef>
                <a:spcPts val="0"/>
              </a:spcBef>
              <a:spcAft>
                <a:spcPts val="0"/>
              </a:spcAft>
              <a:buClr>
                <a:schemeClr val="accent1"/>
              </a:buClr>
              <a:buSzPts val="2100"/>
              <a:buFont typeface="Architects Daughter"/>
              <a:buNone/>
              <a:defRPr b="1" sz="2100">
                <a:solidFill>
                  <a:schemeClr val="accent5"/>
                </a:solidFill>
                <a:latin typeface="Raleway"/>
                <a:ea typeface="Raleway"/>
                <a:cs typeface="Raleway"/>
                <a:sym typeface="Raleway"/>
              </a:defRPr>
            </a:lvl1pPr>
            <a:lvl2pPr lvl="1" rtl="0">
              <a:lnSpc>
                <a:spcPct val="100000"/>
              </a:lnSpc>
              <a:spcBef>
                <a:spcPts val="0"/>
              </a:spcBef>
              <a:spcAft>
                <a:spcPts val="0"/>
              </a:spcAft>
              <a:buClr>
                <a:schemeClr val="accent1"/>
              </a:buClr>
              <a:buSzPts val="2800"/>
              <a:buNone/>
              <a:defRPr b="1" sz="2800">
                <a:solidFill>
                  <a:schemeClr val="accent1"/>
                </a:solidFill>
              </a:defRPr>
            </a:lvl2pPr>
            <a:lvl3pPr lvl="2" rtl="0">
              <a:lnSpc>
                <a:spcPct val="100000"/>
              </a:lnSpc>
              <a:spcBef>
                <a:spcPts val="0"/>
              </a:spcBef>
              <a:spcAft>
                <a:spcPts val="0"/>
              </a:spcAft>
              <a:buClr>
                <a:schemeClr val="accent1"/>
              </a:buClr>
              <a:buSzPts val="2800"/>
              <a:buNone/>
              <a:defRPr b="1" sz="2800">
                <a:solidFill>
                  <a:schemeClr val="accent1"/>
                </a:solidFill>
              </a:defRPr>
            </a:lvl3pPr>
            <a:lvl4pPr lvl="3" rtl="0">
              <a:lnSpc>
                <a:spcPct val="100000"/>
              </a:lnSpc>
              <a:spcBef>
                <a:spcPts val="0"/>
              </a:spcBef>
              <a:spcAft>
                <a:spcPts val="0"/>
              </a:spcAft>
              <a:buClr>
                <a:schemeClr val="accent1"/>
              </a:buClr>
              <a:buSzPts val="2800"/>
              <a:buNone/>
              <a:defRPr b="1" sz="2800">
                <a:solidFill>
                  <a:schemeClr val="accent1"/>
                </a:solidFill>
              </a:defRPr>
            </a:lvl4pPr>
            <a:lvl5pPr lvl="4" rtl="0">
              <a:lnSpc>
                <a:spcPct val="100000"/>
              </a:lnSpc>
              <a:spcBef>
                <a:spcPts val="0"/>
              </a:spcBef>
              <a:spcAft>
                <a:spcPts val="0"/>
              </a:spcAft>
              <a:buClr>
                <a:schemeClr val="accent1"/>
              </a:buClr>
              <a:buSzPts val="2800"/>
              <a:buNone/>
              <a:defRPr b="1" sz="2800">
                <a:solidFill>
                  <a:schemeClr val="accent1"/>
                </a:solidFill>
              </a:defRPr>
            </a:lvl5pPr>
            <a:lvl6pPr lvl="5" rtl="0">
              <a:lnSpc>
                <a:spcPct val="100000"/>
              </a:lnSpc>
              <a:spcBef>
                <a:spcPts val="0"/>
              </a:spcBef>
              <a:spcAft>
                <a:spcPts val="0"/>
              </a:spcAft>
              <a:buClr>
                <a:schemeClr val="accent1"/>
              </a:buClr>
              <a:buSzPts val="2800"/>
              <a:buNone/>
              <a:defRPr b="1" sz="2800">
                <a:solidFill>
                  <a:schemeClr val="accent1"/>
                </a:solidFill>
              </a:defRPr>
            </a:lvl6pPr>
            <a:lvl7pPr lvl="6" rtl="0">
              <a:lnSpc>
                <a:spcPct val="100000"/>
              </a:lnSpc>
              <a:spcBef>
                <a:spcPts val="0"/>
              </a:spcBef>
              <a:spcAft>
                <a:spcPts val="0"/>
              </a:spcAft>
              <a:buClr>
                <a:schemeClr val="accent1"/>
              </a:buClr>
              <a:buSzPts val="2800"/>
              <a:buNone/>
              <a:defRPr b="1" sz="2800">
                <a:solidFill>
                  <a:schemeClr val="accent1"/>
                </a:solidFill>
              </a:defRPr>
            </a:lvl7pPr>
            <a:lvl8pPr lvl="7" rtl="0">
              <a:lnSpc>
                <a:spcPct val="100000"/>
              </a:lnSpc>
              <a:spcBef>
                <a:spcPts val="0"/>
              </a:spcBef>
              <a:spcAft>
                <a:spcPts val="0"/>
              </a:spcAft>
              <a:buClr>
                <a:schemeClr val="accent1"/>
              </a:buClr>
              <a:buSzPts val="2800"/>
              <a:buNone/>
              <a:defRPr b="1" sz="2800">
                <a:solidFill>
                  <a:schemeClr val="accent1"/>
                </a:solidFill>
              </a:defRPr>
            </a:lvl8pPr>
            <a:lvl9pPr lvl="8" rtl="0">
              <a:lnSpc>
                <a:spcPct val="100000"/>
              </a:lnSpc>
              <a:spcBef>
                <a:spcPts val="0"/>
              </a:spcBef>
              <a:spcAft>
                <a:spcPts val="0"/>
              </a:spcAft>
              <a:buClr>
                <a:schemeClr val="accent1"/>
              </a:buClr>
              <a:buSzPts val="2800"/>
              <a:buNone/>
              <a:defRPr b="1" sz="2800">
                <a:solidFill>
                  <a:schemeClr val="accent1"/>
                </a:solidFill>
              </a:defRPr>
            </a:lvl9pPr>
          </a:lstStyle>
          <a:p/>
        </p:txBody>
      </p:sp>
      <p:sp>
        <p:nvSpPr>
          <p:cNvPr id="1521" name="Google Shape;1521;p28"/>
          <p:cNvSpPr txBox="1"/>
          <p:nvPr>
            <p:ph type="title"/>
          </p:nvPr>
        </p:nvSpPr>
        <p:spPr>
          <a:xfrm>
            <a:off x="713225" y="445025"/>
            <a:ext cx="7717500" cy="572700"/>
          </a:xfrm>
          <a:prstGeom prst="rect">
            <a:avLst/>
          </a:prstGeom>
        </p:spPr>
        <p:txBody>
          <a:bodyPr anchorCtr="0" anchor="b" bIns="0" lIns="0" spcFirstLastPara="1" rIns="0" wrap="square" tIns="0">
            <a:noAutofit/>
          </a:bodyPr>
          <a:lstStyle>
            <a:lvl1pPr lvl="0" rtl="0" algn="ctr">
              <a:spcBef>
                <a:spcPts val="0"/>
              </a:spcBef>
              <a:spcAft>
                <a:spcPts val="0"/>
              </a:spcAft>
              <a:buSzPts val="2800"/>
              <a:buNone/>
              <a:defRPr b="0" sz="3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22" name="Google Shape;1522;p28"/>
          <p:cNvSpPr txBox="1"/>
          <p:nvPr>
            <p:ph idx="3" type="subTitle"/>
          </p:nvPr>
        </p:nvSpPr>
        <p:spPr>
          <a:xfrm>
            <a:off x="4669462" y="2027250"/>
            <a:ext cx="3657000" cy="2572200"/>
          </a:xfrm>
          <a:prstGeom prst="rect">
            <a:avLst/>
          </a:prstGeom>
        </p:spPr>
        <p:txBody>
          <a:bodyPr anchorCtr="0" anchor="t" bIns="0" lIns="0" spcFirstLastPara="1" rIns="0" wrap="square" tIns="0">
            <a:noAutofit/>
          </a:bodyPr>
          <a:lstStyle>
            <a:lvl1pPr indent="-101600" lvl="0" marL="0" marR="50800" rtl="0">
              <a:spcBef>
                <a:spcPts val="0"/>
              </a:spcBef>
              <a:spcAft>
                <a:spcPts val="0"/>
              </a:spcAft>
              <a:buClr>
                <a:schemeClr val="accent1"/>
              </a:buClr>
              <a:buSzPts val="1600"/>
              <a:buChar char="●"/>
              <a:defRPr sz="1200">
                <a:solidFill>
                  <a:schemeClr val="accent4"/>
                </a:solidFill>
                <a:latin typeface="Proxima Nova"/>
                <a:ea typeface="Proxima Nova"/>
                <a:cs typeface="Proxima Nova"/>
                <a:sym typeface="Proxima Nova"/>
              </a:defRPr>
            </a:lvl1pPr>
            <a:lvl2pPr lvl="1" rtl="0">
              <a:lnSpc>
                <a:spcPct val="100000"/>
              </a:lnSpc>
              <a:spcBef>
                <a:spcPts val="0"/>
              </a:spcBef>
              <a:spcAft>
                <a:spcPts val="0"/>
              </a:spcAft>
              <a:buSzPts val="2800"/>
              <a:buChar char="○"/>
              <a:defRPr sz="2800"/>
            </a:lvl2pPr>
            <a:lvl3pPr lvl="2" rtl="0">
              <a:lnSpc>
                <a:spcPct val="100000"/>
              </a:lnSpc>
              <a:spcBef>
                <a:spcPts val="0"/>
              </a:spcBef>
              <a:spcAft>
                <a:spcPts val="0"/>
              </a:spcAft>
              <a:buSzPts val="2800"/>
              <a:buChar char="■"/>
              <a:defRPr sz="2800"/>
            </a:lvl3pPr>
            <a:lvl4pPr lvl="3" rtl="0">
              <a:lnSpc>
                <a:spcPct val="100000"/>
              </a:lnSpc>
              <a:spcBef>
                <a:spcPts val="0"/>
              </a:spcBef>
              <a:spcAft>
                <a:spcPts val="0"/>
              </a:spcAft>
              <a:buSzPts val="2800"/>
              <a:buChar char="●"/>
              <a:defRPr sz="2800"/>
            </a:lvl4pPr>
            <a:lvl5pPr lvl="4" rtl="0">
              <a:lnSpc>
                <a:spcPct val="100000"/>
              </a:lnSpc>
              <a:spcBef>
                <a:spcPts val="0"/>
              </a:spcBef>
              <a:spcAft>
                <a:spcPts val="0"/>
              </a:spcAft>
              <a:buSzPts val="2800"/>
              <a:buChar char="○"/>
              <a:defRPr sz="2800"/>
            </a:lvl5pPr>
            <a:lvl6pPr lvl="5" rtl="0">
              <a:lnSpc>
                <a:spcPct val="100000"/>
              </a:lnSpc>
              <a:spcBef>
                <a:spcPts val="0"/>
              </a:spcBef>
              <a:spcAft>
                <a:spcPts val="0"/>
              </a:spcAft>
              <a:buSzPts val="2800"/>
              <a:buChar char="■"/>
              <a:defRPr sz="2800"/>
            </a:lvl6pPr>
            <a:lvl7pPr lvl="6" rtl="0">
              <a:lnSpc>
                <a:spcPct val="100000"/>
              </a:lnSpc>
              <a:spcBef>
                <a:spcPts val="0"/>
              </a:spcBef>
              <a:spcAft>
                <a:spcPts val="0"/>
              </a:spcAft>
              <a:buSzPts val="2800"/>
              <a:buChar char="●"/>
              <a:defRPr sz="2800"/>
            </a:lvl7pPr>
            <a:lvl8pPr lvl="7" rtl="0">
              <a:lnSpc>
                <a:spcPct val="100000"/>
              </a:lnSpc>
              <a:spcBef>
                <a:spcPts val="0"/>
              </a:spcBef>
              <a:spcAft>
                <a:spcPts val="0"/>
              </a:spcAft>
              <a:buSzPts val="2800"/>
              <a:buChar char="○"/>
              <a:defRPr sz="2800"/>
            </a:lvl8pPr>
            <a:lvl9pPr lvl="8" rtl="0">
              <a:lnSpc>
                <a:spcPct val="100000"/>
              </a:lnSpc>
              <a:spcBef>
                <a:spcPts val="0"/>
              </a:spcBef>
              <a:spcAft>
                <a:spcPts val="0"/>
              </a:spcAft>
              <a:buSzPts val="2800"/>
              <a:buChar char="■"/>
              <a:defRPr sz="2800"/>
            </a:lvl9pPr>
          </a:lstStyle>
          <a:p/>
        </p:txBody>
      </p:sp>
      <p:sp>
        <p:nvSpPr>
          <p:cNvPr id="1523" name="Google Shape;1523;p28"/>
          <p:cNvSpPr txBox="1"/>
          <p:nvPr>
            <p:ph idx="4" type="subTitle"/>
          </p:nvPr>
        </p:nvSpPr>
        <p:spPr>
          <a:xfrm>
            <a:off x="4668988" y="1609852"/>
            <a:ext cx="3656700" cy="308100"/>
          </a:xfrm>
          <a:prstGeom prst="rect">
            <a:avLst/>
          </a:prstGeom>
        </p:spPr>
        <p:txBody>
          <a:bodyPr anchorCtr="0" anchor="b" bIns="0" lIns="0" spcFirstLastPara="1" rIns="0" wrap="square" tIns="0">
            <a:noAutofit/>
          </a:bodyPr>
          <a:lstStyle>
            <a:lvl1pPr indent="0" lvl="0" marL="0" marR="0" rtl="0">
              <a:lnSpc>
                <a:spcPct val="100000"/>
              </a:lnSpc>
              <a:spcBef>
                <a:spcPts val="0"/>
              </a:spcBef>
              <a:spcAft>
                <a:spcPts val="0"/>
              </a:spcAft>
              <a:buClr>
                <a:schemeClr val="accent1"/>
              </a:buClr>
              <a:buSzPts val="2100"/>
              <a:buFont typeface="Architects Daughter"/>
              <a:buNone/>
              <a:defRPr b="1" sz="2100">
                <a:solidFill>
                  <a:schemeClr val="accent5"/>
                </a:solidFill>
                <a:latin typeface="Raleway"/>
                <a:ea typeface="Raleway"/>
                <a:cs typeface="Raleway"/>
                <a:sym typeface="Raleway"/>
              </a:defRPr>
            </a:lvl1pPr>
            <a:lvl2pPr lvl="1" rtl="0">
              <a:lnSpc>
                <a:spcPct val="100000"/>
              </a:lnSpc>
              <a:spcBef>
                <a:spcPts val="0"/>
              </a:spcBef>
              <a:spcAft>
                <a:spcPts val="0"/>
              </a:spcAft>
              <a:buClr>
                <a:schemeClr val="accent1"/>
              </a:buClr>
              <a:buSzPts val="2800"/>
              <a:buNone/>
              <a:defRPr b="1" sz="2800">
                <a:solidFill>
                  <a:schemeClr val="accent1"/>
                </a:solidFill>
              </a:defRPr>
            </a:lvl2pPr>
            <a:lvl3pPr lvl="2" rtl="0">
              <a:lnSpc>
                <a:spcPct val="100000"/>
              </a:lnSpc>
              <a:spcBef>
                <a:spcPts val="0"/>
              </a:spcBef>
              <a:spcAft>
                <a:spcPts val="0"/>
              </a:spcAft>
              <a:buClr>
                <a:schemeClr val="accent1"/>
              </a:buClr>
              <a:buSzPts val="2800"/>
              <a:buNone/>
              <a:defRPr b="1" sz="2800">
                <a:solidFill>
                  <a:schemeClr val="accent1"/>
                </a:solidFill>
              </a:defRPr>
            </a:lvl3pPr>
            <a:lvl4pPr lvl="3" rtl="0">
              <a:lnSpc>
                <a:spcPct val="100000"/>
              </a:lnSpc>
              <a:spcBef>
                <a:spcPts val="0"/>
              </a:spcBef>
              <a:spcAft>
                <a:spcPts val="0"/>
              </a:spcAft>
              <a:buClr>
                <a:schemeClr val="accent1"/>
              </a:buClr>
              <a:buSzPts val="2800"/>
              <a:buNone/>
              <a:defRPr b="1" sz="2800">
                <a:solidFill>
                  <a:schemeClr val="accent1"/>
                </a:solidFill>
              </a:defRPr>
            </a:lvl4pPr>
            <a:lvl5pPr lvl="4" rtl="0">
              <a:lnSpc>
                <a:spcPct val="100000"/>
              </a:lnSpc>
              <a:spcBef>
                <a:spcPts val="0"/>
              </a:spcBef>
              <a:spcAft>
                <a:spcPts val="0"/>
              </a:spcAft>
              <a:buClr>
                <a:schemeClr val="accent1"/>
              </a:buClr>
              <a:buSzPts val="2800"/>
              <a:buNone/>
              <a:defRPr b="1" sz="2800">
                <a:solidFill>
                  <a:schemeClr val="accent1"/>
                </a:solidFill>
              </a:defRPr>
            </a:lvl5pPr>
            <a:lvl6pPr lvl="5" rtl="0">
              <a:lnSpc>
                <a:spcPct val="100000"/>
              </a:lnSpc>
              <a:spcBef>
                <a:spcPts val="0"/>
              </a:spcBef>
              <a:spcAft>
                <a:spcPts val="0"/>
              </a:spcAft>
              <a:buClr>
                <a:schemeClr val="accent1"/>
              </a:buClr>
              <a:buSzPts val="2800"/>
              <a:buNone/>
              <a:defRPr b="1" sz="2800">
                <a:solidFill>
                  <a:schemeClr val="accent1"/>
                </a:solidFill>
              </a:defRPr>
            </a:lvl6pPr>
            <a:lvl7pPr lvl="6" rtl="0">
              <a:lnSpc>
                <a:spcPct val="100000"/>
              </a:lnSpc>
              <a:spcBef>
                <a:spcPts val="0"/>
              </a:spcBef>
              <a:spcAft>
                <a:spcPts val="0"/>
              </a:spcAft>
              <a:buClr>
                <a:schemeClr val="accent1"/>
              </a:buClr>
              <a:buSzPts val="2800"/>
              <a:buNone/>
              <a:defRPr b="1" sz="2800">
                <a:solidFill>
                  <a:schemeClr val="accent1"/>
                </a:solidFill>
              </a:defRPr>
            </a:lvl7pPr>
            <a:lvl8pPr lvl="7" rtl="0">
              <a:lnSpc>
                <a:spcPct val="100000"/>
              </a:lnSpc>
              <a:spcBef>
                <a:spcPts val="0"/>
              </a:spcBef>
              <a:spcAft>
                <a:spcPts val="0"/>
              </a:spcAft>
              <a:buClr>
                <a:schemeClr val="accent1"/>
              </a:buClr>
              <a:buSzPts val="2800"/>
              <a:buNone/>
              <a:defRPr b="1" sz="2800">
                <a:solidFill>
                  <a:schemeClr val="accent1"/>
                </a:solidFill>
              </a:defRPr>
            </a:lvl8pPr>
            <a:lvl9pPr lvl="8" rtl="0">
              <a:lnSpc>
                <a:spcPct val="100000"/>
              </a:lnSpc>
              <a:spcBef>
                <a:spcPts val="0"/>
              </a:spcBef>
              <a:spcAft>
                <a:spcPts val="0"/>
              </a:spcAft>
              <a:buClr>
                <a:schemeClr val="accent1"/>
              </a:buClr>
              <a:buSzPts val="2800"/>
              <a:buNone/>
              <a:defRPr b="1" sz="2800">
                <a:solidFill>
                  <a:schemeClr val="accent1"/>
                </a:solidFill>
              </a:defRPr>
            </a:lvl9pPr>
          </a:lstStyle>
          <a:p/>
        </p:txBody>
      </p:sp>
      <p:sp>
        <p:nvSpPr>
          <p:cNvPr id="1524" name="Google Shape;1524;p28"/>
          <p:cNvSpPr/>
          <p:nvPr/>
        </p:nvSpPr>
        <p:spPr>
          <a:xfrm rot="10800000">
            <a:off x="5986700" y="3688832"/>
            <a:ext cx="4236929" cy="1680561"/>
          </a:xfrm>
          <a:custGeom>
            <a:rect b="b" l="l" r="r" t="t"/>
            <a:pathLst>
              <a:path extrusionOk="0" h="13134" w="33112">
                <a:moveTo>
                  <a:pt x="9418" y="1"/>
                </a:moveTo>
                <a:lnTo>
                  <a:pt x="9418" y="13"/>
                </a:lnTo>
                <a:lnTo>
                  <a:pt x="1" y="13"/>
                </a:lnTo>
                <a:lnTo>
                  <a:pt x="1" y="12597"/>
                </a:lnTo>
                <a:cubicBezTo>
                  <a:pt x="1" y="12597"/>
                  <a:pt x="2156" y="11371"/>
                  <a:pt x="1537" y="8811"/>
                </a:cubicBezTo>
                <a:cubicBezTo>
                  <a:pt x="905" y="6251"/>
                  <a:pt x="1644" y="5787"/>
                  <a:pt x="3215" y="4882"/>
                </a:cubicBezTo>
                <a:cubicBezTo>
                  <a:pt x="4799" y="3977"/>
                  <a:pt x="4346" y="2144"/>
                  <a:pt x="6204" y="1298"/>
                </a:cubicBezTo>
                <a:cubicBezTo>
                  <a:pt x="6402" y="1209"/>
                  <a:pt x="6593" y="1169"/>
                  <a:pt x="6779" y="1169"/>
                </a:cubicBezTo>
                <a:cubicBezTo>
                  <a:pt x="8343" y="1169"/>
                  <a:pt x="9418" y="4025"/>
                  <a:pt x="9418" y="4025"/>
                </a:cubicBezTo>
                <a:cubicBezTo>
                  <a:pt x="10038" y="4894"/>
                  <a:pt x="10823" y="5644"/>
                  <a:pt x="11740" y="6132"/>
                </a:cubicBezTo>
                <a:cubicBezTo>
                  <a:pt x="12240" y="6406"/>
                  <a:pt x="12752" y="6585"/>
                  <a:pt x="13312" y="6680"/>
                </a:cubicBezTo>
                <a:cubicBezTo>
                  <a:pt x="13955" y="6799"/>
                  <a:pt x="14621" y="6811"/>
                  <a:pt x="15276" y="6835"/>
                </a:cubicBezTo>
                <a:cubicBezTo>
                  <a:pt x="15919" y="6835"/>
                  <a:pt x="16598" y="6835"/>
                  <a:pt x="17253" y="6918"/>
                </a:cubicBezTo>
                <a:cubicBezTo>
                  <a:pt x="17812" y="6990"/>
                  <a:pt x="18372" y="7144"/>
                  <a:pt x="18908" y="7335"/>
                </a:cubicBezTo>
                <a:cubicBezTo>
                  <a:pt x="19979" y="7704"/>
                  <a:pt x="20968" y="8287"/>
                  <a:pt x="21908" y="8978"/>
                </a:cubicBezTo>
                <a:cubicBezTo>
                  <a:pt x="22861" y="9669"/>
                  <a:pt x="23754" y="10478"/>
                  <a:pt x="24587" y="11324"/>
                </a:cubicBezTo>
                <a:cubicBezTo>
                  <a:pt x="25341" y="12089"/>
                  <a:pt x="26211" y="13134"/>
                  <a:pt x="27347" y="13134"/>
                </a:cubicBezTo>
                <a:cubicBezTo>
                  <a:pt x="27359" y="13134"/>
                  <a:pt x="27372" y="13134"/>
                  <a:pt x="27385" y="13133"/>
                </a:cubicBezTo>
                <a:cubicBezTo>
                  <a:pt x="28445" y="13098"/>
                  <a:pt x="29099" y="12133"/>
                  <a:pt x="29397" y="11145"/>
                </a:cubicBezTo>
                <a:cubicBezTo>
                  <a:pt x="29576" y="10562"/>
                  <a:pt x="29635" y="9954"/>
                  <a:pt x="29695" y="9347"/>
                </a:cubicBezTo>
                <a:cubicBezTo>
                  <a:pt x="29754" y="8633"/>
                  <a:pt x="29766" y="7918"/>
                  <a:pt x="29778" y="7216"/>
                </a:cubicBezTo>
                <a:cubicBezTo>
                  <a:pt x="29814" y="5942"/>
                  <a:pt x="29861" y="4644"/>
                  <a:pt x="30219" y="3406"/>
                </a:cubicBezTo>
                <a:cubicBezTo>
                  <a:pt x="30516" y="2382"/>
                  <a:pt x="31016" y="1382"/>
                  <a:pt x="31838" y="727"/>
                </a:cubicBezTo>
                <a:cubicBezTo>
                  <a:pt x="32219" y="417"/>
                  <a:pt x="32671" y="203"/>
                  <a:pt x="331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25" name="Google Shape;1525;p28"/>
          <p:cNvGrpSpPr/>
          <p:nvPr/>
        </p:nvGrpSpPr>
        <p:grpSpPr>
          <a:xfrm rot="-2487635">
            <a:off x="8290755" y="2551781"/>
            <a:ext cx="2331386" cy="3937755"/>
            <a:chOff x="2522350" y="3645000"/>
            <a:chExt cx="1270575" cy="2146025"/>
          </a:xfrm>
        </p:grpSpPr>
        <p:sp>
          <p:nvSpPr>
            <p:cNvPr id="1526" name="Google Shape;1526;p28"/>
            <p:cNvSpPr/>
            <p:nvPr/>
          </p:nvSpPr>
          <p:spPr>
            <a:xfrm>
              <a:off x="2676100" y="4051075"/>
              <a:ext cx="643175" cy="1739950"/>
            </a:xfrm>
            <a:custGeom>
              <a:rect b="b" l="l" r="r" t="t"/>
              <a:pathLst>
                <a:path extrusionOk="0" h="69598" w="25727">
                  <a:moveTo>
                    <a:pt x="25504" y="1"/>
                  </a:moveTo>
                  <a:cubicBezTo>
                    <a:pt x="25459" y="1"/>
                    <a:pt x="25420" y="22"/>
                    <a:pt x="25401" y="69"/>
                  </a:cubicBezTo>
                  <a:cubicBezTo>
                    <a:pt x="22848" y="3929"/>
                    <a:pt x="20386" y="7850"/>
                    <a:pt x="18137" y="11923"/>
                  </a:cubicBezTo>
                  <a:cubicBezTo>
                    <a:pt x="15887" y="15935"/>
                    <a:pt x="13851" y="20099"/>
                    <a:pt x="12179" y="24416"/>
                  </a:cubicBezTo>
                  <a:cubicBezTo>
                    <a:pt x="10507" y="28762"/>
                    <a:pt x="9200" y="33261"/>
                    <a:pt x="8562" y="37881"/>
                  </a:cubicBezTo>
                  <a:cubicBezTo>
                    <a:pt x="7955" y="41953"/>
                    <a:pt x="7811" y="46109"/>
                    <a:pt x="7972" y="50227"/>
                  </a:cubicBezTo>
                  <a:lnTo>
                    <a:pt x="7972" y="50227"/>
                  </a:lnTo>
                  <a:cubicBezTo>
                    <a:pt x="6878" y="45747"/>
                    <a:pt x="5578" y="41320"/>
                    <a:pt x="4003" y="36999"/>
                  </a:cubicBezTo>
                  <a:cubicBezTo>
                    <a:pt x="2939" y="34051"/>
                    <a:pt x="1784" y="31224"/>
                    <a:pt x="538" y="28397"/>
                  </a:cubicBezTo>
                  <a:cubicBezTo>
                    <a:pt x="497" y="28306"/>
                    <a:pt x="419" y="28269"/>
                    <a:pt x="338" y="28269"/>
                  </a:cubicBezTo>
                  <a:cubicBezTo>
                    <a:pt x="176" y="28269"/>
                    <a:pt x="1" y="28418"/>
                    <a:pt x="82" y="28580"/>
                  </a:cubicBezTo>
                  <a:cubicBezTo>
                    <a:pt x="2209" y="33656"/>
                    <a:pt x="4033" y="38823"/>
                    <a:pt x="5583" y="44021"/>
                  </a:cubicBezTo>
                  <a:cubicBezTo>
                    <a:pt x="6602" y="47390"/>
                    <a:pt x="7482" y="50798"/>
                    <a:pt x="8223" y="54251"/>
                  </a:cubicBezTo>
                  <a:lnTo>
                    <a:pt x="8223" y="54251"/>
                  </a:lnTo>
                  <a:cubicBezTo>
                    <a:pt x="8599" y="58707"/>
                    <a:pt x="9297" y="63096"/>
                    <a:pt x="10143" y="67486"/>
                  </a:cubicBezTo>
                  <a:cubicBezTo>
                    <a:pt x="10264" y="68094"/>
                    <a:pt x="10386" y="68702"/>
                    <a:pt x="10538" y="69310"/>
                  </a:cubicBezTo>
                  <a:cubicBezTo>
                    <a:pt x="10566" y="69504"/>
                    <a:pt x="10733" y="69597"/>
                    <a:pt x="10901" y="69597"/>
                  </a:cubicBezTo>
                  <a:cubicBezTo>
                    <a:pt x="11100" y="69597"/>
                    <a:pt x="11300" y="69466"/>
                    <a:pt x="11267" y="69219"/>
                  </a:cubicBezTo>
                  <a:cubicBezTo>
                    <a:pt x="11264" y="69189"/>
                    <a:pt x="11261" y="69159"/>
                    <a:pt x="11258" y="69129"/>
                  </a:cubicBezTo>
                  <a:lnTo>
                    <a:pt x="11258" y="69129"/>
                  </a:lnTo>
                  <a:cubicBezTo>
                    <a:pt x="11261" y="69128"/>
                    <a:pt x="11264" y="69128"/>
                    <a:pt x="11267" y="69127"/>
                  </a:cubicBezTo>
                  <a:cubicBezTo>
                    <a:pt x="11261" y="69099"/>
                    <a:pt x="11255" y="69071"/>
                    <a:pt x="11250" y="69042"/>
                  </a:cubicBezTo>
                  <a:lnTo>
                    <a:pt x="11250" y="69042"/>
                  </a:lnTo>
                  <a:cubicBezTo>
                    <a:pt x="10768" y="64242"/>
                    <a:pt x="10012" y="59533"/>
                    <a:pt x="9021" y="54835"/>
                  </a:cubicBezTo>
                  <a:lnTo>
                    <a:pt x="9021" y="54835"/>
                  </a:lnTo>
                  <a:cubicBezTo>
                    <a:pt x="9010" y="54716"/>
                    <a:pt x="8999" y="54596"/>
                    <a:pt x="8988" y="54477"/>
                  </a:cubicBezTo>
                  <a:cubicBezTo>
                    <a:pt x="8562" y="49553"/>
                    <a:pt x="8471" y="44629"/>
                    <a:pt x="9048" y="39765"/>
                  </a:cubicBezTo>
                  <a:cubicBezTo>
                    <a:pt x="9595" y="35115"/>
                    <a:pt x="10720" y="30556"/>
                    <a:pt x="12331" y="26148"/>
                  </a:cubicBezTo>
                  <a:cubicBezTo>
                    <a:pt x="13881" y="21862"/>
                    <a:pt x="15857" y="17729"/>
                    <a:pt x="18015" y="13686"/>
                  </a:cubicBezTo>
                  <a:cubicBezTo>
                    <a:pt x="19109" y="11680"/>
                    <a:pt x="20234" y="9674"/>
                    <a:pt x="21389" y="7698"/>
                  </a:cubicBezTo>
                  <a:cubicBezTo>
                    <a:pt x="21967" y="6695"/>
                    <a:pt x="22574" y="5692"/>
                    <a:pt x="23152" y="4689"/>
                  </a:cubicBezTo>
                  <a:cubicBezTo>
                    <a:pt x="23729" y="3716"/>
                    <a:pt x="24246" y="2713"/>
                    <a:pt x="24824" y="1741"/>
                  </a:cubicBezTo>
                  <a:cubicBezTo>
                    <a:pt x="25128" y="1224"/>
                    <a:pt x="25401" y="737"/>
                    <a:pt x="25705" y="251"/>
                  </a:cubicBezTo>
                  <a:cubicBezTo>
                    <a:pt x="25726" y="104"/>
                    <a:pt x="25602" y="1"/>
                    <a:pt x="255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28"/>
            <p:cNvSpPr/>
            <p:nvPr/>
          </p:nvSpPr>
          <p:spPr>
            <a:xfrm>
              <a:off x="2871500" y="4646050"/>
              <a:ext cx="400900" cy="624200"/>
            </a:xfrm>
            <a:custGeom>
              <a:rect b="b" l="l" r="r" t="t"/>
              <a:pathLst>
                <a:path extrusionOk="0" h="24968" w="16036">
                  <a:moveTo>
                    <a:pt x="15511" y="1"/>
                  </a:moveTo>
                  <a:cubicBezTo>
                    <a:pt x="15443" y="1"/>
                    <a:pt x="15372" y="21"/>
                    <a:pt x="15306" y="69"/>
                  </a:cubicBezTo>
                  <a:cubicBezTo>
                    <a:pt x="14485" y="799"/>
                    <a:pt x="13725" y="1559"/>
                    <a:pt x="12965" y="2288"/>
                  </a:cubicBezTo>
                  <a:cubicBezTo>
                    <a:pt x="12205" y="3048"/>
                    <a:pt x="11415" y="3778"/>
                    <a:pt x="10655" y="4538"/>
                  </a:cubicBezTo>
                  <a:cubicBezTo>
                    <a:pt x="9166" y="5966"/>
                    <a:pt x="7646" y="7364"/>
                    <a:pt x="6187" y="8854"/>
                  </a:cubicBezTo>
                  <a:cubicBezTo>
                    <a:pt x="4849" y="10191"/>
                    <a:pt x="3542" y="11620"/>
                    <a:pt x="2600" y="13292"/>
                  </a:cubicBezTo>
                  <a:cubicBezTo>
                    <a:pt x="1688" y="14903"/>
                    <a:pt x="1141" y="16696"/>
                    <a:pt x="746" y="18520"/>
                  </a:cubicBezTo>
                  <a:cubicBezTo>
                    <a:pt x="320" y="20556"/>
                    <a:pt x="138" y="22684"/>
                    <a:pt x="17" y="24781"/>
                  </a:cubicBezTo>
                  <a:cubicBezTo>
                    <a:pt x="1" y="24907"/>
                    <a:pt x="66" y="24967"/>
                    <a:pt x="137" y="24967"/>
                  </a:cubicBezTo>
                  <a:cubicBezTo>
                    <a:pt x="204" y="24967"/>
                    <a:pt x="275" y="24914"/>
                    <a:pt x="290" y="24811"/>
                  </a:cubicBezTo>
                  <a:cubicBezTo>
                    <a:pt x="746" y="21225"/>
                    <a:pt x="1080" y="17456"/>
                    <a:pt x="2843" y="14143"/>
                  </a:cubicBezTo>
                  <a:cubicBezTo>
                    <a:pt x="3725" y="12471"/>
                    <a:pt x="4971" y="11073"/>
                    <a:pt x="6308" y="9735"/>
                  </a:cubicBezTo>
                  <a:cubicBezTo>
                    <a:pt x="7707" y="8337"/>
                    <a:pt x="9196" y="6969"/>
                    <a:pt x="10655" y="5541"/>
                  </a:cubicBezTo>
                  <a:cubicBezTo>
                    <a:pt x="11506" y="4720"/>
                    <a:pt x="12388" y="3930"/>
                    <a:pt x="13208" y="3079"/>
                  </a:cubicBezTo>
                  <a:cubicBezTo>
                    <a:pt x="14090" y="2258"/>
                    <a:pt x="14971" y="1437"/>
                    <a:pt x="15792" y="586"/>
                  </a:cubicBezTo>
                  <a:cubicBezTo>
                    <a:pt x="16036" y="342"/>
                    <a:pt x="15790" y="1"/>
                    <a:pt x="1551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28"/>
            <p:cNvSpPr/>
            <p:nvPr/>
          </p:nvSpPr>
          <p:spPr>
            <a:xfrm>
              <a:off x="2924325" y="3992600"/>
              <a:ext cx="91975" cy="823325"/>
            </a:xfrm>
            <a:custGeom>
              <a:rect b="b" l="l" r="r" t="t"/>
              <a:pathLst>
                <a:path extrusionOk="0" h="32933" w="3679">
                  <a:moveTo>
                    <a:pt x="1033" y="1"/>
                  </a:moveTo>
                  <a:cubicBezTo>
                    <a:pt x="902" y="1"/>
                    <a:pt x="784" y="67"/>
                    <a:pt x="761" y="219"/>
                  </a:cubicBezTo>
                  <a:cubicBezTo>
                    <a:pt x="1" y="4475"/>
                    <a:pt x="274" y="8973"/>
                    <a:pt x="1399" y="13137"/>
                  </a:cubicBezTo>
                  <a:cubicBezTo>
                    <a:pt x="1977" y="15265"/>
                    <a:pt x="3010" y="17302"/>
                    <a:pt x="3040" y="19520"/>
                  </a:cubicBezTo>
                  <a:cubicBezTo>
                    <a:pt x="3071" y="20675"/>
                    <a:pt x="2919" y="21800"/>
                    <a:pt x="2767" y="22955"/>
                  </a:cubicBezTo>
                  <a:cubicBezTo>
                    <a:pt x="2615" y="23989"/>
                    <a:pt x="2493" y="25052"/>
                    <a:pt x="2311" y="26056"/>
                  </a:cubicBezTo>
                  <a:cubicBezTo>
                    <a:pt x="1946" y="28396"/>
                    <a:pt x="1399" y="30706"/>
                    <a:pt x="366" y="32834"/>
                  </a:cubicBezTo>
                  <a:cubicBezTo>
                    <a:pt x="347" y="32888"/>
                    <a:pt x="395" y="32932"/>
                    <a:pt x="449" y="32932"/>
                  </a:cubicBezTo>
                  <a:cubicBezTo>
                    <a:pt x="485" y="32932"/>
                    <a:pt x="524" y="32913"/>
                    <a:pt x="548" y="32864"/>
                  </a:cubicBezTo>
                  <a:cubicBezTo>
                    <a:pt x="1551" y="31040"/>
                    <a:pt x="2159" y="29065"/>
                    <a:pt x="2584" y="27059"/>
                  </a:cubicBezTo>
                  <a:cubicBezTo>
                    <a:pt x="2828" y="26025"/>
                    <a:pt x="2949" y="25022"/>
                    <a:pt x="3162" y="23989"/>
                  </a:cubicBezTo>
                  <a:cubicBezTo>
                    <a:pt x="3344" y="22894"/>
                    <a:pt x="3496" y="21739"/>
                    <a:pt x="3618" y="20645"/>
                  </a:cubicBezTo>
                  <a:cubicBezTo>
                    <a:pt x="3679" y="19490"/>
                    <a:pt x="3648" y="18396"/>
                    <a:pt x="3375" y="17302"/>
                  </a:cubicBezTo>
                  <a:cubicBezTo>
                    <a:pt x="3101" y="16238"/>
                    <a:pt x="2706" y="15204"/>
                    <a:pt x="2402" y="14140"/>
                  </a:cubicBezTo>
                  <a:cubicBezTo>
                    <a:pt x="1733" y="12043"/>
                    <a:pt x="1338" y="9915"/>
                    <a:pt x="1125" y="7757"/>
                  </a:cubicBezTo>
                  <a:cubicBezTo>
                    <a:pt x="943" y="5295"/>
                    <a:pt x="1065" y="2864"/>
                    <a:pt x="1429" y="432"/>
                  </a:cubicBezTo>
                  <a:cubicBezTo>
                    <a:pt x="1485" y="170"/>
                    <a:pt x="1243" y="1"/>
                    <a:pt x="10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28"/>
            <p:cNvSpPr/>
            <p:nvPr/>
          </p:nvSpPr>
          <p:spPr>
            <a:xfrm>
              <a:off x="3073500" y="4160500"/>
              <a:ext cx="518050" cy="317625"/>
            </a:xfrm>
            <a:custGeom>
              <a:rect b="b" l="l" r="r" t="t"/>
              <a:pathLst>
                <a:path extrusionOk="0" h="12705" w="20722">
                  <a:moveTo>
                    <a:pt x="19639" y="1"/>
                  </a:moveTo>
                  <a:cubicBezTo>
                    <a:pt x="16330" y="1"/>
                    <a:pt x="13011" y="752"/>
                    <a:pt x="9992" y="2075"/>
                  </a:cubicBezTo>
                  <a:cubicBezTo>
                    <a:pt x="7104" y="3351"/>
                    <a:pt x="4520" y="5266"/>
                    <a:pt x="2636" y="7728"/>
                  </a:cubicBezTo>
                  <a:cubicBezTo>
                    <a:pt x="1481" y="9187"/>
                    <a:pt x="660" y="10798"/>
                    <a:pt x="52" y="12561"/>
                  </a:cubicBezTo>
                  <a:cubicBezTo>
                    <a:pt x="1" y="12647"/>
                    <a:pt x="76" y="12704"/>
                    <a:pt x="161" y="12704"/>
                  </a:cubicBezTo>
                  <a:cubicBezTo>
                    <a:pt x="227" y="12704"/>
                    <a:pt x="299" y="12671"/>
                    <a:pt x="326" y="12592"/>
                  </a:cubicBezTo>
                  <a:cubicBezTo>
                    <a:pt x="1481" y="9674"/>
                    <a:pt x="3456" y="7060"/>
                    <a:pt x="5979" y="5175"/>
                  </a:cubicBezTo>
                  <a:cubicBezTo>
                    <a:pt x="8472" y="3291"/>
                    <a:pt x="11359" y="1984"/>
                    <a:pt x="14399" y="1315"/>
                  </a:cubicBezTo>
                  <a:cubicBezTo>
                    <a:pt x="16076" y="916"/>
                    <a:pt x="17800" y="726"/>
                    <a:pt x="19489" y="726"/>
                  </a:cubicBezTo>
                  <a:cubicBezTo>
                    <a:pt x="19729" y="726"/>
                    <a:pt x="19967" y="730"/>
                    <a:pt x="20205" y="737"/>
                  </a:cubicBezTo>
                  <a:cubicBezTo>
                    <a:pt x="20721" y="737"/>
                    <a:pt x="20660" y="8"/>
                    <a:pt x="20205" y="8"/>
                  </a:cubicBezTo>
                  <a:cubicBezTo>
                    <a:pt x="20016" y="3"/>
                    <a:pt x="19827" y="1"/>
                    <a:pt x="196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28"/>
            <p:cNvSpPr/>
            <p:nvPr/>
          </p:nvSpPr>
          <p:spPr>
            <a:xfrm>
              <a:off x="3180425" y="3645000"/>
              <a:ext cx="242425" cy="670275"/>
            </a:xfrm>
            <a:custGeom>
              <a:rect b="b" l="l" r="r" t="t"/>
              <a:pathLst>
                <a:path extrusionOk="0" h="26811" w="9697">
                  <a:moveTo>
                    <a:pt x="7120" y="583"/>
                  </a:moveTo>
                  <a:cubicBezTo>
                    <a:pt x="7662" y="583"/>
                    <a:pt x="8181" y="918"/>
                    <a:pt x="8481" y="1327"/>
                  </a:cubicBezTo>
                  <a:cubicBezTo>
                    <a:pt x="8967" y="1965"/>
                    <a:pt x="8937" y="2877"/>
                    <a:pt x="8876" y="3637"/>
                  </a:cubicBezTo>
                  <a:cubicBezTo>
                    <a:pt x="8754" y="4549"/>
                    <a:pt x="8511" y="5491"/>
                    <a:pt x="8359" y="6372"/>
                  </a:cubicBezTo>
                  <a:cubicBezTo>
                    <a:pt x="7994" y="8257"/>
                    <a:pt x="7569" y="10111"/>
                    <a:pt x="7143" y="11935"/>
                  </a:cubicBezTo>
                  <a:cubicBezTo>
                    <a:pt x="6961" y="12816"/>
                    <a:pt x="6748" y="13698"/>
                    <a:pt x="6474" y="14549"/>
                  </a:cubicBezTo>
                  <a:cubicBezTo>
                    <a:pt x="6227" y="15318"/>
                    <a:pt x="5905" y="16013"/>
                    <a:pt x="5464" y="16679"/>
                  </a:cubicBezTo>
                  <a:lnTo>
                    <a:pt x="5464" y="16679"/>
                  </a:lnTo>
                  <a:cubicBezTo>
                    <a:pt x="5599" y="16115"/>
                    <a:pt x="5698" y="15542"/>
                    <a:pt x="5775" y="14974"/>
                  </a:cubicBezTo>
                  <a:cubicBezTo>
                    <a:pt x="5988" y="13485"/>
                    <a:pt x="6049" y="11996"/>
                    <a:pt x="6049" y="10476"/>
                  </a:cubicBezTo>
                  <a:cubicBezTo>
                    <a:pt x="6049" y="8956"/>
                    <a:pt x="6019" y="7497"/>
                    <a:pt x="5927" y="5977"/>
                  </a:cubicBezTo>
                  <a:cubicBezTo>
                    <a:pt x="5897" y="5278"/>
                    <a:pt x="5867" y="4609"/>
                    <a:pt x="5867" y="3880"/>
                  </a:cubicBezTo>
                  <a:cubicBezTo>
                    <a:pt x="5836" y="3242"/>
                    <a:pt x="5775" y="2603"/>
                    <a:pt x="5897" y="1995"/>
                  </a:cubicBezTo>
                  <a:cubicBezTo>
                    <a:pt x="6019" y="1418"/>
                    <a:pt x="6292" y="780"/>
                    <a:pt x="6930" y="597"/>
                  </a:cubicBezTo>
                  <a:cubicBezTo>
                    <a:pt x="6994" y="588"/>
                    <a:pt x="7057" y="583"/>
                    <a:pt x="7120" y="583"/>
                  </a:cubicBezTo>
                  <a:close/>
                  <a:moveTo>
                    <a:pt x="7169" y="1"/>
                  </a:moveTo>
                  <a:cubicBezTo>
                    <a:pt x="6786" y="1"/>
                    <a:pt x="6400" y="126"/>
                    <a:pt x="6049" y="415"/>
                  </a:cubicBezTo>
                  <a:cubicBezTo>
                    <a:pt x="4985" y="1296"/>
                    <a:pt x="5167" y="2998"/>
                    <a:pt x="5228" y="4214"/>
                  </a:cubicBezTo>
                  <a:cubicBezTo>
                    <a:pt x="5259" y="5704"/>
                    <a:pt x="5319" y="7223"/>
                    <a:pt x="5380" y="8713"/>
                  </a:cubicBezTo>
                  <a:cubicBezTo>
                    <a:pt x="5441" y="11661"/>
                    <a:pt x="5441" y="14822"/>
                    <a:pt x="4499" y="17680"/>
                  </a:cubicBezTo>
                  <a:lnTo>
                    <a:pt x="4231" y="18410"/>
                  </a:lnTo>
                  <a:lnTo>
                    <a:pt x="4231" y="18410"/>
                  </a:lnTo>
                  <a:cubicBezTo>
                    <a:pt x="3600" y="19241"/>
                    <a:pt x="2953" y="20057"/>
                    <a:pt x="2401" y="20932"/>
                  </a:cubicBezTo>
                  <a:cubicBezTo>
                    <a:pt x="1520" y="22391"/>
                    <a:pt x="760" y="23911"/>
                    <a:pt x="304" y="25552"/>
                  </a:cubicBezTo>
                  <a:cubicBezTo>
                    <a:pt x="213" y="25947"/>
                    <a:pt x="91" y="26342"/>
                    <a:pt x="0" y="26768"/>
                  </a:cubicBezTo>
                  <a:cubicBezTo>
                    <a:pt x="22" y="26789"/>
                    <a:pt x="58" y="26811"/>
                    <a:pt x="78" y="26811"/>
                  </a:cubicBezTo>
                  <a:cubicBezTo>
                    <a:pt x="86" y="26811"/>
                    <a:pt x="91" y="26807"/>
                    <a:pt x="91" y="26798"/>
                  </a:cubicBezTo>
                  <a:cubicBezTo>
                    <a:pt x="730" y="25126"/>
                    <a:pt x="1429" y="23515"/>
                    <a:pt x="2341" y="21996"/>
                  </a:cubicBezTo>
                  <a:cubicBezTo>
                    <a:pt x="2976" y="20979"/>
                    <a:pt x="3730" y="20020"/>
                    <a:pt x="4499" y="19049"/>
                  </a:cubicBezTo>
                  <a:lnTo>
                    <a:pt x="4499" y="19049"/>
                  </a:lnTo>
                  <a:cubicBezTo>
                    <a:pt x="4569" y="19035"/>
                    <a:pt x="4635" y="18988"/>
                    <a:pt x="4681" y="18895"/>
                  </a:cubicBezTo>
                  <a:cubicBezTo>
                    <a:pt x="4713" y="18831"/>
                    <a:pt x="4744" y="18767"/>
                    <a:pt x="4775" y="18701"/>
                  </a:cubicBezTo>
                  <a:lnTo>
                    <a:pt x="4775" y="18701"/>
                  </a:lnTo>
                  <a:cubicBezTo>
                    <a:pt x="5018" y="18394"/>
                    <a:pt x="5261" y="18085"/>
                    <a:pt x="5502" y="17771"/>
                  </a:cubicBezTo>
                  <a:cubicBezTo>
                    <a:pt x="6019" y="17072"/>
                    <a:pt x="6474" y="16342"/>
                    <a:pt x="6809" y="15552"/>
                  </a:cubicBezTo>
                  <a:cubicBezTo>
                    <a:pt x="7174" y="14701"/>
                    <a:pt x="7417" y="13789"/>
                    <a:pt x="7660" y="12938"/>
                  </a:cubicBezTo>
                  <a:cubicBezTo>
                    <a:pt x="8116" y="11023"/>
                    <a:pt x="8572" y="9078"/>
                    <a:pt x="8937" y="7193"/>
                  </a:cubicBezTo>
                  <a:cubicBezTo>
                    <a:pt x="9119" y="6251"/>
                    <a:pt x="9332" y="5339"/>
                    <a:pt x="9484" y="4366"/>
                  </a:cubicBezTo>
                  <a:cubicBezTo>
                    <a:pt x="9636" y="3515"/>
                    <a:pt x="9696" y="2543"/>
                    <a:pt x="9392" y="1691"/>
                  </a:cubicBezTo>
                  <a:cubicBezTo>
                    <a:pt x="9046" y="761"/>
                    <a:pt x="8115" y="1"/>
                    <a:pt x="71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28"/>
            <p:cNvSpPr/>
            <p:nvPr/>
          </p:nvSpPr>
          <p:spPr>
            <a:xfrm>
              <a:off x="2881025" y="3767175"/>
              <a:ext cx="190750" cy="544700"/>
            </a:xfrm>
            <a:custGeom>
              <a:rect b="b" l="l" r="r" t="t"/>
              <a:pathLst>
                <a:path extrusionOk="0" h="21788" w="7630">
                  <a:moveTo>
                    <a:pt x="5379" y="1"/>
                  </a:moveTo>
                  <a:cubicBezTo>
                    <a:pt x="4434" y="1"/>
                    <a:pt x="3557" y="563"/>
                    <a:pt x="2918" y="1273"/>
                  </a:cubicBezTo>
                  <a:cubicBezTo>
                    <a:pt x="1946" y="2336"/>
                    <a:pt x="1307" y="3674"/>
                    <a:pt x="851" y="5011"/>
                  </a:cubicBezTo>
                  <a:cubicBezTo>
                    <a:pt x="395" y="6379"/>
                    <a:pt x="152" y="7808"/>
                    <a:pt x="91" y="9267"/>
                  </a:cubicBezTo>
                  <a:cubicBezTo>
                    <a:pt x="0" y="12337"/>
                    <a:pt x="791" y="15407"/>
                    <a:pt x="2037" y="18233"/>
                  </a:cubicBezTo>
                  <a:cubicBezTo>
                    <a:pt x="2189" y="18568"/>
                    <a:pt x="2371" y="18932"/>
                    <a:pt x="2523" y="19297"/>
                  </a:cubicBezTo>
                  <a:cubicBezTo>
                    <a:pt x="2570" y="19400"/>
                    <a:pt x="2651" y="19442"/>
                    <a:pt x="2736" y="19442"/>
                  </a:cubicBezTo>
                  <a:cubicBezTo>
                    <a:pt x="2929" y="19442"/>
                    <a:pt x="3145" y="19225"/>
                    <a:pt x="3040" y="18993"/>
                  </a:cubicBezTo>
                  <a:cubicBezTo>
                    <a:pt x="1763" y="16288"/>
                    <a:pt x="821" y="13400"/>
                    <a:pt x="699" y="10391"/>
                  </a:cubicBezTo>
                  <a:cubicBezTo>
                    <a:pt x="608" y="7656"/>
                    <a:pt x="1155" y="4829"/>
                    <a:pt x="2675" y="2519"/>
                  </a:cubicBezTo>
                  <a:cubicBezTo>
                    <a:pt x="3302" y="1608"/>
                    <a:pt x="4168" y="590"/>
                    <a:pt x="5300" y="590"/>
                  </a:cubicBezTo>
                  <a:cubicBezTo>
                    <a:pt x="5376" y="590"/>
                    <a:pt x="5454" y="594"/>
                    <a:pt x="5532" y="604"/>
                  </a:cubicBezTo>
                  <a:cubicBezTo>
                    <a:pt x="6079" y="665"/>
                    <a:pt x="6566" y="938"/>
                    <a:pt x="6748" y="1455"/>
                  </a:cubicBezTo>
                  <a:cubicBezTo>
                    <a:pt x="6991" y="2124"/>
                    <a:pt x="6718" y="2884"/>
                    <a:pt x="6566" y="3522"/>
                  </a:cubicBezTo>
                  <a:cubicBezTo>
                    <a:pt x="6140" y="4981"/>
                    <a:pt x="5836" y="6501"/>
                    <a:pt x="5654" y="8020"/>
                  </a:cubicBezTo>
                  <a:cubicBezTo>
                    <a:pt x="5471" y="9601"/>
                    <a:pt x="5411" y="11121"/>
                    <a:pt x="5411" y="12671"/>
                  </a:cubicBezTo>
                  <a:cubicBezTo>
                    <a:pt x="5411" y="13431"/>
                    <a:pt x="5380" y="14191"/>
                    <a:pt x="5228" y="14920"/>
                  </a:cubicBezTo>
                  <a:cubicBezTo>
                    <a:pt x="5046" y="15619"/>
                    <a:pt x="4712" y="16288"/>
                    <a:pt x="4347" y="16926"/>
                  </a:cubicBezTo>
                  <a:cubicBezTo>
                    <a:pt x="3678" y="18112"/>
                    <a:pt x="2888" y="19358"/>
                    <a:pt x="2918" y="20756"/>
                  </a:cubicBezTo>
                  <a:cubicBezTo>
                    <a:pt x="2918" y="21091"/>
                    <a:pt x="2979" y="21455"/>
                    <a:pt x="3101" y="21759"/>
                  </a:cubicBezTo>
                  <a:cubicBezTo>
                    <a:pt x="3128" y="21778"/>
                    <a:pt x="3173" y="21788"/>
                    <a:pt x="3219" y="21788"/>
                  </a:cubicBezTo>
                  <a:cubicBezTo>
                    <a:pt x="3327" y="21788"/>
                    <a:pt x="3447" y="21734"/>
                    <a:pt x="3405" y="21607"/>
                  </a:cubicBezTo>
                  <a:cubicBezTo>
                    <a:pt x="2979" y="20087"/>
                    <a:pt x="3861" y="18628"/>
                    <a:pt x="4620" y="17382"/>
                  </a:cubicBezTo>
                  <a:cubicBezTo>
                    <a:pt x="4985" y="16744"/>
                    <a:pt x="5380" y="16106"/>
                    <a:pt x="5654" y="15407"/>
                  </a:cubicBezTo>
                  <a:cubicBezTo>
                    <a:pt x="5897" y="14677"/>
                    <a:pt x="5988" y="13887"/>
                    <a:pt x="5988" y="13097"/>
                  </a:cubicBezTo>
                  <a:cubicBezTo>
                    <a:pt x="6019" y="12276"/>
                    <a:pt x="5988" y="11486"/>
                    <a:pt x="6019" y="10726"/>
                  </a:cubicBezTo>
                  <a:cubicBezTo>
                    <a:pt x="6079" y="9905"/>
                    <a:pt x="6140" y="9084"/>
                    <a:pt x="6201" y="8294"/>
                  </a:cubicBezTo>
                  <a:cubicBezTo>
                    <a:pt x="6414" y="6683"/>
                    <a:pt x="6748" y="5072"/>
                    <a:pt x="7204" y="3492"/>
                  </a:cubicBezTo>
                  <a:cubicBezTo>
                    <a:pt x="7386" y="2792"/>
                    <a:pt x="7630" y="2033"/>
                    <a:pt x="7386" y="1364"/>
                  </a:cubicBezTo>
                  <a:cubicBezTo>
                    <a:pt x="7204" y="786"/>
                    <a:pt x="6778" y="361"/>
                    <a:pt x="6201" y="148"/>
                  </a:cubicBezTo>
                  <a:cubicBezTo>
                    <a:pt x="5924" y="47"/>
                    <a:pt x="5649" y="1"/>
                    <a:pt x="53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28"/>
            <p:cNvSpPr/>
            <p:nvPr/>
          </p:nvSpPr>
          <p:spPr>
            <a:xfrm>
              <a:off x="3270525" y="4097975"/>
              <a:ext cx="522400" cy="152700"/>
            </a:xfrm>
            <a:custGeom>
              <a:rect b="b" l="l" r="r" t="t"/>
              <a:pathLst>
                <a:path extrusionOk="0" h="6108" w="20896">
                  <a:moveTo>
                    <a:pt x="13215" y="623"/>
                  </a:moveTo>
                  <a:cubicBezTo>
                    <a:pt x="14169" y="623"/>
                    <a:pt x="15131" y="657"/>
                    <a:pt x="16093" y="716"/>
                  </a:cubicBezTo>
                  <a:lnTo>
                    <a:pt x="18251" y="959"/>
                  </a:lnTo>
                  <a:cubicBezTo>
                    <a:pt x="18798" y="1050"/>
                    <a:pt x="19527" y="1080"/>
                    <a:pt x="19892" y="1536"/>
                  </a:cubicBezTo>
                  <a:cubicBezTo>
                    <a:pt x="20196" y="1901"/>
                    <a:pt x="20196" y="2479"/>
                    <a:pt x="20014" y="2904"/>
                  </a:cubicBezTo>
                  <a:cubicBezTo>
                    <a:pt x="19770" y="3421"/>
                    <a:pt x="19284" y="3786"/>
                    <a:pt x="18798" y="4029"/>
                  </a:cubicBezTo>
                  <a:cubicBezTo>
                    <a:pt x="18220" y="4302"/>
                    <a:pt x="17582" y="4454"/>
                    <a:pt x="16944" y="4606"/>
                  </a:cubicBezTo>
                  <a:cubicBezTo>
                    <a:pt x="16245" y="4758"/>
                    <a:pt x="15606" y="4910"/>
                    <a:pt x="14907" y="5032"/>
                  </a:cubicBezTo>
                  <a:cubicBezTo>
                    <a:pt x="13684" y="5218"/>
                    <a:pt x="12437" y="5311"/>
                    <a:pt x="11187" y="5311"/>
                  </a:cubicBezTo>
                  <a:cubicBezTo>
                    <a:pt x="11009" y="5311"/>
                    <a:pt x="10830" y="5309"/>
                    <a:pt x="10652" y="5305"/>
                  </a:cubicBezTo>
                  <a:cubicBezTo>
                    <a:pt x="9861" y="5245"/>
                    <a:pt x="9071" y="5184"/>
                    <a:pt x="8281" y="5062"/>
                  </a:cubicBezTo>
                  <a:cubicBezTo>
                    <a:pt x="7521" y="4941"/>
                    <a:pt x="6761" y="4728"/>
                    <a:pt x="6001" y="4576"/>
                  </a:cubicBezTo>
                  <a:cubicBezTo>
                    <a:pt x="5427" y="4450"/>
                    <a:pt x="4845" y="4384"/>
                    <a:pt x="4265" y="4384"/>
                  </a:cubicBezTo>
                  <a:cubicBezTo>
                    <a:pt x="3576" y="4384"/>
                    <a:pt x="2890" y="4477"/>
                    <a:pt x="2228" y="4671"/>
                  </a:cubicBezTo>
                  <a:lnTo>
                    <a:pt x="2228" y="4671"/>
                  </a:lnTo>
                  <a:cubicBezTo>
                    <a:pt x="2793" y="4258"/>
                    <a:pt x="3355" y="3843"/>
                    <a:pt x="3904" y="3421"/>
                  </a:cubicBezTo>
                  <a:cubicBezTo>
                    <a:pt x="4998" y="2600"/>
                    <a:pt x="6092" y="1658"/>
                    <a:pt x="7460" y="1232"/>
                  </a:cubicBezTo>
                  <a:cubicBezTo>
                    <a:pt x="8798" y="807"/>
                    <a:pt x="10257" y="716"/>
                    <a:pt x="11655" y="655"/>
                  </a:cubicBezTo>
                  <a:cubicBezTo>
                    <a:pt x="12172" y="633"/>
                    <a:pt x="12692" y="623"/>
                    <a:pt x="13215" y="623"/>
                  </a:cubicBezTo>
                  <a:close/>
                  <a:moveTo>
                    <a:pt x="13920" y="1"/>
                  </a:moveTo>
                  <a:cubicBezTo>
                    <a:pt x="13642" y="1"/>
                    <a:pt x="13363" y="6"/>
                    <a:pt x="13083" y="16"/>
                  </a:cubicBezTo>
                  <a:cubicBezTo>
                    <a:pt x="11564" y="47"/>
                    <a:pt x="10013" y="108"/>
                    <a:pt x="8494" y="412"/>
                  </a:cubicBezTo>
                  <a:cubicBezTo>
                    <a:pt x="7764" y="564"/>
                    <a:pt x="7095" y="776"/>
                    <a:pt x="6457" y="1080"/>
                  </a:cubicBezTo>
                  <a:cubicBezTo>
                    <a:pt x="5788" y="1384"/>
                    <a:pt x="5241" y="1779"/>
                    <a:pt x="4694" y="2235"/>
                  </a:cubicBezTo>
                  <a:cubicBezTo>
                    <a:pt x="3448" y="3238"/>
                    <a:pt x="2232" y="4211"/>
                    <a:pt x="1016" y="5214"/>
                  </a:cubicBezTo>
                  <a:cubicBezTo>
                    <a:pt x="712" y="5488"/>
                    <a:pt x="408" y="5731"/>
                    <a:pt x="104" y="5974"/>
                  </a:cubicBezTo>
                  <a:cubicBezTo>
                    <a:pt x="0" y="5974"/>
                    <a:pt x="97" y="6108"/>
                    <a:pt x="203" y="6108"/>
                  </a:cubicBezTo>
                  <a:cubicBezTo>
                    <a:pt x="221" y="6108"/>
                    <a:pt x="239" y="6104"/>
                    <a:pt x="256" y="6096"/>
                  </a:cubicBezTo>
                  <a:cubicBezTo>
                    <a:pt x="608" y="5841"/>
                    <a:pt x="962" y="5586"/>
                    <a:pt x="1316" y="5330"/>
                  </a:cubicBezTo>
                  <a:lnTo>
                    <a:pt x="1316" y="5330"/>
                  </a:lnTo>
                  <a:cubicBezTo>
                    <a:pt x="1349" y="5428"/>
                    <a:pt x="1424" y="5505"/>
                    <a:pt x="1531" y="5505"/>
                  </a:cubicBezTo>
                  <a:cubicBezTo>
                    <a:pt x="1560" y="5505"/>
                    <a:pt x="1591" y="5500"/>
                    <a:pt x="1624" y="5488"/>
                  </a:cubicBezTo>
                  <a:cubicBezTo>
                    <a:pt x="2457" y="5155"/>
                    <a:pt x="3312" y="5002"/>
                    <a:pt x="4176" y="5002"/>
                  </a:cubicBezTo>
                  <a:cubicBezTo>
                    <a:pt x="4732" y="5002"/>
                    <a:pt x="5290" y="5065"/>
                    <a:pt x="5849" y="5184"/>
                  </a:cubicBezTo>
                  <a:cubicBezTo>
                    <a:pt x="6609" y="5336"/>
                    <a:pt x="7308" y="5548"/>
                    <a:pt x="8038" y="5670"/>
                  </a:cubicBezTo>
                  <a:cubicBezTo>
                    <a:pt x="8767" y="5792"/>
                    <a:pt x="9497" y="5913"/>
                    <a:pt x="10257" y="5944"/>
                  </a:cubicBezTo>
                  <a:cubicBezTo>
                    <a:pt x="10601" y="5958"/>
                    <a:pt x="10947" y="5966"/>
                    <a:pt x="11295" y="5966"/>
                  </a:cubicBezTo>
                  <a:cubicBezTo>
                    <a:pt x="12419" y="5966"/>
                    <a:pt x="13557" y="5886"/>
                    <a:pt x="14694" y="5700"/>
                  </a:cubicBezTo>
                  <a:cubicBezTo>
                    <a:pt x="15454" y="5579"/>
                    <a:pt x="16184" y="5427"/>
                    <a:pt x="16944" y="5245"/>
                  </a:cubicBezTo>
                  <a:cubicBezTo>
                    <a:pt x="17582" y="5093"/>
                    <a:pt x="18251" y="4910"/>
                    <a:pt x="18859" y="4637"/>
                  </a:cubicBezTo>
                  <a:cubicBezTo>
                    <a:pt x="19922" y="4181"/>
                    <a:pt x="20895" y="3269"/>
                    <a:pt x="20743" y="2023"/>
                  </a:cubicBezTo>
                  <a:cubicBezTo>
                    <a:pt x="20530" y="533"/>
                    <a:pt x="18919" y="412"/>
                    <a:pt x="17734" y="260"/>
                  </a:cubicBezTo>
                  <a:cubicBezTo>
                    <a:pt x="16483" y="110"/>
                    <a:pt x="15212" y="1"/>
                    <a:pt x="139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28"/>
            <p:cNvSpPr/>
            <p:nvPr/>
          </p:nvSpPr>
          <p:spPr>
            <a:xfrm>
              <a:off x="2522350" y="4528625"/>
              <a:ext cx="295625" cy="519650"/>
            </a:xfrm>
            <a:custGeom>
              <a:rect b="b" l="l" r="r" t="t"/>
              <a:pathLst>
                <a:path extrusionOk="0" h="20786" w="11825">
                  <a:moveTo>
                    <a:pt x="3532" y="613"/>
                  </a:moveTo>
                  <a:cubicBezTo>
                    <a:pt x="3660" y="613"/>
                    <a:pt x="3790" y="628"/>
                    <a:pt x="3922" y="663"/>
                  </a:cubicBezTo>
                  <a:cubicBezTo>
                    <a:pt x="4499" y="815"/>
                    <a:pt x="4955" y="1180"/>
                    <a:pt x="5289" y="1636"/>
                  </a:cubicBezTo>
                  <a:cubicBezTo>
                    <a:pt x="5684" y="2092"/>
                    <a:pt x="5928" y="2608"/>
                    <a:pt x="6171" y="3186"/>
                  </a:cubicBezTo>
                  <a:lnTo>
                    <a:pt x="7083" y="5344"/>
                  </a:lnTo>
                  <a:cubicBezTo>
                    <a:pt x="7721" y="6925"/>
                    <a:pt x="8420" y="8505"/>
                    <a:pt x="9058" y="10055"/>
                  </a:cubicBezTo>
                  <a:cubicBezTo>
                    <a:pt x="9393" y="10815"/>
                    <a:pt x="9697" y="11605"/>
                    <a:pt x="10031" y="12365"/>
                  </a:cubicBezTo>
                  <a:cubicBezTo>
                    <a:pt x="10335" y="13125"/>
                    <a:pt x="10730" y="13885"/>
                    <a:pt x="10943" y="14645"/>
                  </a:cubicBezTo>
                  <a:cubicBezTo>
                    <a:pt x="11217" y="15466"/>
                    <a:pt x="11308" y="16226"/>
                    <a:pt x="11247" y="17046"/>
                  </a:cubicBezTo>
                  <a:cubicBezTo>
                    <a:pt x="11217" y="17897"/>
                    <a:pt x="11065" y="18688"/>
                    <a:pt x="10913" y="19478"/>
                  </a:cubicBezTo>
                  <a:cubicBezTo>
                    <a:pt x="10901" y="19553"/>
                    <a:pt x="10888" y="19628"/>
                    <a:pt x="10875" y="19701"/>
                  </a:cubicBezTo>
                  <a:lnTo>
                    <a:pt x="10875" y="19701"/>
                  </a:lnTo>
                  <a:cubicBezTo>
                    <a:pt x="8921" y="17389"/>
                    <a:pt x="6941" y="15133"/>
                    <a:pt x="5229" y="12639"/>
                  </a:cubicBezTo>
                  <a:cubicBezTo>
                    <a:pt x="4347" y="11393"/>
                    <a:pt x="3496" y="10146"/>
                    <a:pt x="2797" y="8809"/>
                  </a:cubicBezTo>
                  <a:cubicBezTo>
                    <a:pt x="2067" y="7472"/>
                    <a:pt x="1277" y="6043"/>
                    <a:pt x="1034" y="4523"/>
                  </a:cubicBezTo>
                  <a:cubicBezTo>
                    <a:pt x="821" y="3216"/>
                    <a:pt x="1156" y="1788"/>
                    <a:pt x="2280" y="1028"/>
                  </a:cubicBezTo>
                  <a:cubicBezTo>
                    <a:pt x="2679" y="793"/>
                    <a:pt x="3096" y="613"/>
                    <a:pt x="3532" y="613"/>
                  </a:cubicBezTo>
                  <a:close/>
                  <a:moveTo>
                    <a:pt x="3389" y="1"/>
                  </a:moveTo>
                  <a:cubicBezTo>
                    <a:pt x="3216" y="1"/>
                    <a:pt x="3039" y="18"/>
                    <a:pt x="2858" y="55"/>
                  </a:cubicBezTo>
                  <a:cubicBezTo>
                    <a:pt x="1611" y="359"/>
                    <a:pt x="608" y="1575"/>
                    <a:pt x="365" y="2852"/>
                  </a:cubicBezTo>
                  <a:cubicBezTo>
                    <a:pt x="0" y="4523"/>
                    <a:pt x="669" y="6104"/>
                    <a:pt x="1338" y="7593"/>
                  </a:cubicBezTo>
                  <a:cubicBezTo>
                    <a:pt x="2037" y="9022"/>
                    <a:pt x="2858" y="10390"/>
                    <a:pt x="3739" y="11757"/>
                  </a:cubicBezTo>
                  <a:cubicBezTo>
                    <a:pt x="5533" y="14463"/>
                    <a:pt x="7599" y="16925"/>
                    <a:pt x="9697" y="19356"/>
                  </a:cubicBezTo>
                  <a:cubicBezTo>
                    <a:pt x="9970" y="19660"/>
                    <a:pt x="10213" y="19964"/>
                    <a:pt x="10487" y="20238"/>
                  </a:cubicBezTo>
                  <a:cubicBezTo>
                    <a:pt x="10551" y="20308"/>
                    <a:pt x="10622" y="20338"/>
                    <a:pt x="10692" y="20338"/>
                  </a:cubicBezTo>
                  <a:cubicBezTo>
                    <a:pt x="10717" y="20338"/>
                    <a:pt x="10741" y="20334"/>
                    <a:pt x="10765" y="20327"/>
                  </a:cubicBezTo>
                  <a:lnTo>
                    <a:pt x="10765" y="20327"/>
                  </a:lnTo>
                  <a:cubicBezTo>
                    <a:pt x="10750" y="20428"/>
                    <a:pt x="10738" y="20529"/>
                    <a:pt x="10730" y="20633"/>
                  </a:cubicBezTo>
                  <a:cubicBezTo>
                    <a:pt x="10681" y="20732"/>
                    <a:pt x="10738" y="20786"/>
                    <a:pt x="10806" y="20786"/>
                  </a:cubicBezTo>
                  <a:cubicBezTo>
                    <a:pt x="10864" y="20786"/>
                    <a:pt x="10929" y="20747"/>
                    <a:pt x="10943" y="20663"/>
                  </a:cubicBezTo>
                  <a:cubicBezTo>
                    <a:pt x="11217" y="18992"/>
                    <a:pt x="11824" y="17350"/>
                    <a:pt x="11642" y="15678"/>
                  </a:cubicBezTo>
                  <a:cubicBezTo>
                    <a:pt x="11520" y="14858"/>
                    <a:pt x="11247" y="14068"/>
                    <a:pt x="10943" y="13308"/>
                  </a:cubicBezTo>
                  <a:cubicBezTo>
                    <a:pt x="10609" y="12457"/>
                    <a:pt x="10305" y="11666"/>
                    <a:pt x="9970" y="10815"/>
                  </a:cubicBezTo>
                  <a:cubicBezTo>
                    <a:pt x="9271" y="9143"/>
                    <a:pt x="8602" y="7532"/>
                    <a:pt x="7903" y="5861"/>
                  </a:cubicBezTo>
                  <a:cubicBezTo>
                    <a:pt x="7569" y="5010"/>
                    <a:pt x="7235" y="4219"/>
                    <a:pt x="6900" y="3368"/>
                  </a:cubicBezTo>
                  <a:cubicBezTo>
                    <a:pt x="6657" y="2760"/>
                    <a:pt x="6384" y="2152"/>
                    <a:pt x="6019" y="1636"/>
                  </a:cubicBezTo>
                  <a:cubicBezTo>
                    <a:pt x="5414" y="716"/>
                    <a:pt x="4492" y="1"/>
                    <a:pt x="338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28"/>
            <p:cNvSpPr/>
            <p:nvPr/>
          </p:nvSpPr>
          <p:spPr>
            <a:xfrm>
              <a:off x="3022750" y="4490700"/>
              <a:ext cx="381850" cy="395050"/>
            </a:xfrm>
            <a:custGeom>
              <a:rect b="b" l="l" r="r" t="t"/>
              <a:pathLst>
                <a:path extrusionOk="0" h="15802" w="15274">
                  <a:moveTo>
                    <a:pt x="12362" y="801"/>
                  </a:moveTo>
                  <a:cubicBezTo>
                    <a:pt x="12593" y="801"/>
                    <a:pt x="12825" y="824"/>
                    <a:pt x="13055" y="873"/>
                  </a:cubicBezTo>
                  <a:cubicBezTo>
                    <a:pt x="13572" y="995"/>
                    <a:pt x="14119" y="1207"/>
                    <a:pt x="14362" y="1694"/>
                  </a:cubicBezTo>
                  <a:cubicBezTo>
                    <a:pt x="14727" y="2393"/>
                    <a:pt x="14362" y="3183"/>
                    <a:pt x="14058" y="3791"/>
                  </a:cubicBezTo>
                  <a:cubicBezTo>
                    <a:pt x="13724" y="4551"/>
                    <a:pt x="13359" y="5311"/>
                    <a:pt x="12964" y="6040"/>
                  </a:cubicBezTo>
                  <a:cubicBezTo>
                    <a:pt x="12629" y="6709"/>
                    <a:pt x="12295" y="7408"/>
                    <a:pt x="11900" y="8046"/>
                  </a:cubicBezTo>
                  <a:cubicBezTo>
                    <a:pt x="11079" y="9384"/>
                    <a:pt x="9894" y="10296"/>
                    <a:pt x="8678" y="11208"/>
                  </a:cubicBezTo>
                  <a:cubicBezTo>
                    <a:pt x="6398" y="12910"/>
                    <a:pt x="3967" y="14673"/>
                    <a:pt x="1109" y="15341"/>
                  </a:cubicBezTo>
                  <a:cubicBezTo>
                    <a:pt x="1066" y="15353"/>
                    <a:pt x="1022" y="15365"/>
                    <a:pt x="978" y="15376"/>
                  </a:cubicBezTo>
                  <a:lnTo>
                    <a:pt x="978" y="15376"/>
                  </a:lnTo>
                  <a:cubicBezTo>
                    <a:pt x="1691" y="14362"/>
                    <a:pt x="1870" y="13127"/>
                    <a:pt x="2173" y="11967"/>
                  </a:cubicBezTo>
                  <a:cubicBezTo>
                    <a:pt x="2508" y="10569"/>
                    <a:pt x="3116" y="9262"/>
                    <a:pt x="3876" y="8046"/>
                  </a:cubicBezTo>
                  <a:cubicBezTo>
                    <a:pt x="4635" y="6831"/>
                    <a:pt x="5547" y="5706"/>
                    <a:pt x="6459" y="4642"/>
                  </a:cubicBezTo>
                  <a:cubicBezTo>
                    <a:pt x="7341" y="3609"/>
                    <a:pt x="8283" y="2575"/>
                    <a:pt x="9438" y="1815"/>
                  </a:cubicBezTo>
                  <a:cubicBezTo>
                    <a:pt x="10285" y="1267"/>
                    <a:pt x="11315" y="801"/>
                    <a:pt x="12362" y="801"/>
                  </a:cubicBezTo>
                  <a:close/>
                  <a:moveTo>
                    <a:pt x="12418" y="0"/>
                  </a:moveTo>
                  <a:cubicBezTo>
                    <a:pt x="11824" y="0"/>
                    <a:pt x="11221" y="125"/>
                    <a:pt x="10684" y="326"/>
                  </a:cubicBezTo>
                  <a:cubicBezTo>
                    <a:pt x="9316" y="843"/>
                    <a:pt x="8192" y="1755"/>
                    <a:pt x="7158" y="2758"/>
                  </a:cubicBezTo>
                  <a:cubicBezTo>
                    <a:pt x="6094" y="3821"/>
                    <a:pt x="5152" y="5007"/>
                    <a:pt x="4240" y="6192"/>
                  </a:cubicBezTo>
                  <a:cubicBezTo>
                    <a:pt x="3328" y="7408"/>
                    <a:pt x="2568" y="8746"/>
                    <a:pt x="1991" y="10144"/>
                  </a:cubicBezTo>
                  <a:cubicBezTo>
                    <a:pt x="1717" y="10812"/>
                    <a:pt x="1505" y="11542"/>
                    <a:pt x="1353" y="12271"/>
                  </a:cubicBezTo>
                  <a:cubicBezTo>
                    <a:pt x="1201" y="13001"/>
                    <a:pt x="1049" y="13670"/>
                    <a:pt x="775" y="14369"/>
                  </a:cubicBezTo>
                  <a:cubicBezTo>
                    <a:pt x="654" y="14673"/>
                    <a:pt x="471" y="14977"/>
                    <a:pt x="289" y="15220"/>
                  </a:cubicBezTo>
                  <a:cubicBezTo>
                    <a:pt x="200" y="15318"/>
                    <a:pt x="188" y="15439"/>
                    <a:pt x="222" y="15545"/>
                  </a:cubicBezTo>
                  <a:lnTo>
                    <a:pt x="222" y="15545"/>
                  </a:lnTo>
                  <a:cubicBezTo>
                    <a:pt x="164" y="15558"/>
                    <a:pt x="106" y="15571"/>
                    <a:pt x="46" y="15585"/>
                  </a:cubicBezTo>
                  <a:cubicBezTo>
                    <a:pt x="32" y="15563"/>
                    <a:pt x="22" y="15555"/>
                    <a:pt x="17" y="15555"/>
                  </a:cubicBezTo>
                  <a:cubicBezTo>
                    <a:pt x="1" y="15555"/>
                    <a:pt x="29" y="15645"/>
                    <a:pt x="76" y="15645"/>
                  </a:cubicBezTo>
                  <a:cubicBezTo>
                    <a:pt x="142" y="15649"/>
                    <a:pt x="209" y="15652"/>
                    <a:pt x="275" y="15654"/>
                  </a:cubicBezTo>
                  <a:lnTo>
                    <a:pt x="275" y="15654"/>
                  </a:lnTo>
                  <a:cubicBezTo>
                    <a:pt x="336" y="15741"/>
                    <a:pt x="429" y="15801"/>
                    <a:pt x="525" y="15801"/>
                  </a:cubicBezTo>
                  <a:cubicBezTo>
                    <a:pt x="601" y="15801"/>
                    <a:pt x="678" y="15765"/>
                    <a:pt x="745" y="15676"/>
                  </a:cubicBezTo>
                  <a:cubicBezTo>
                    <a:pt x="754" y="15664"/>
                    <a:pt x="764" y="15653"/>
                    <a:pt x="774" y="15641"/>
                  </a:cubicBezTo>
                  <a:lnTo>
                    <a:pt x="774" y="15641"/>
                  </a:lnTo>
                  <a:cubicBezTo>
                    <a:pt x="2026" y="15555"/>
                    <a:pt x="3254" y="15064"/>
                    <a:pt x="4331" y="14551"/>
                  </a:cubicBezTo>
                  <a:cubicBezTo>
                    <a:pt x="5730" y="13852"/>
                    <a:pt x="7006" y="13001"/>
                    <a:pt x="8252" y="12119"/>
                  </a:cubicBezTo>
                  <a:cubicBezTo>
                    <a:pt x="9529" y="11208"/>
                    <a:pt x="10836" y="10326"/>
                    <a:pt x="11839" y="9110"/>
                  </a:cubicBezTo>
                  <a:cubicBezTo>
                    <a:pt x="12842" y="7834"/>
                    <a:pt x="13511" y="6253"/>
                    <a:pt x="14271" y="4794"/>
                  </a:cubicBezTo>
                  <a:cubicBezTo>
                    <a:pt x="14605" y="4065"/>
                    <a:pt x="15061" y="3335"/>
                    <a:pt x="15183" y="2545"/>
                  </a:cubicBezTo>
                  <a:cubicBezTo>
                    <a:pt x="15274" y="1815"/>
                    <a:pt x="15031" y="1147"/>
                    <a:pt x="14484" y="691"/>
                  </a:cubicBezTo>
                  <a:cubicBezTo>
                    <a:pt x="13907" y="199"/>
                    <a:pt x="13169" y="0"/>
                    <a:pt x="1241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28"/>
            <p:cNvSpPr/>
            <p:nvPr/>
          </p:nvSpPr>
          <p:spPr>
            <a:xfrm>
              <a:off x="2810700" y="4269625"/>
              <a:ext cx="139500" cy="582700"/>
            </a:xfrm>
            <a:custGeom>
              <a:rect b="b" l="l" r="r" t="t"/>
              <a:pathLst>
                <a:path extrusionOk="0" h="23308" w="5580">
                  <a:moveTo>
                    <a:pt x="161" y="1"/>
                  </a:moveTo>
                  <a:cubicBezTo>
                    <a:pt x="76" y="1"/>
                    <a:pt x="1" y="46"/>
                    <a:pt x="17" y="141"/>
                  </a:cubicBezTo>
                  <a:cubicBezTo>
                    <a:pt x="321" y="3211"/>
                    <a:pt x="868" y="6221"/>
                    <a:pt x="1719" y="9169"/>
                  </a:cubicBezTo>
                  <a:cubicBezTo>
                    <a:pt x="2175" y="10658"/>
                    <a:pt x="2722" y="12117"/>
                    <a:pt x="3330" y="13516"/>
                  </a:cubicBezTo>
                  <a:cubicBezTo>
                    <a:pt x="3938" y="14944"/>
                    <a:pt x="4455" y="16373"/>
                    <a:pt x="4728" y="17923"/>
                  </a:cubicBezTo>
                  <a:cubicBezTo>
                    <a:pt x="5002" y="19625"/>
                    <a:pt x="4880" y="21388"/>
                    <a:pt x="4424" y="23060"/>
                  </a:cubicBezTo>
                  <a:cubicBezTo>
                    <a:pt x="4388" y="23205"/>
                    <a:pt x="4515" y="23307"/>
                    <a:pt x="4642" y="23307"/>
                  </a:cubicBezTo>
                  <a:cubicBezTo>
                    <a:pt x="4727" y="23307"/>
                    <a:pt x="4813" y="23261"/>
                    <a:pt x="4850" y="23151"/>
                  </a:cubicBezTo>
                  <a:cubicBezTo>
                    <a:pt x="5336" y="21722"/>
                    <a:pt x="5579" y="20172"/>
                    <a:pt x="5488" y="18652"/>
                  </a:cubicBezTo>
                  <a:cubicBezTo>
                    <a:pt x="5427" y="17072"/>
                    <a:pt x="4971" y="15613"/>
                    <a:pt x="4394" y="14154"/>
                  </a:cubicBezTo>
                  <a:cubicBezTo>
                    <a:pt x="3816" y="12725"/>
                    <a:pt x="3178" y="11266"/>
                    <a:pt x="2692" y="9777"/>
                  </a:cubicBezTo>
                  <a:cubicBezTo>
                    <a:pt x="2175" y="8318"/>
                    <a:pt x="1719" y="6828"/>
                    <a:pt x="1354" y="5309"/>
                  </a:cubicBezTo>
                  <a:cubicBezTo>
                    <a:pt x="929" y="3607"/>
                    <a:pt x="594" y="1874"/>
                    <a:pt x="351" y="111"/>
                  </a:cubicBezTo>
                  <a:cubicBezTo>
                    <a:pt x="322" y="39"/>
                    <a:pt x="238" y="1"/>
                    <a:pt x="1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28"/>
            <p:cNvSpPr/>
            <p:nvPr/>
          </p:nvSpPr>
          <p:spPr>
            <a:xfrm>
              <a:off x="2715350" y="4104775"/>
              <a:ext cx="189250" cy="471550"/>
            </a:xfrm>
            <a:custGeom>
              <a:rect b="b" l="l" r="r" t="t"/>
              <a:pathLst>
                <a:path extrusionOk="0" h="18862" w="7570">
                  <a:moveTo>
                    <a:pt x="1470" y="616"/>
                  </a:moveTo>
                  <a:cubicBezTo>
                    <a:pt x="1699" y="616"/>
                    <a:pt x="1936" y="681"/>
                    <a:pt x="2129" y="778"/>
                  </a:cubicBezTo>
                  <a:cubicBezTo>
                    <a:pt x="2706" y="1021"/>
                    <a:pt x="3132" y="1538"/>
                    <a:pt x="3497" y="2055"/>
                  </a:cubicBezTo>
                  <a:cubicBezTo>
                    <a:pt x="5016" y="4152"/>
                    <a:pt x="6384" y="6583"/>
                    <a:pt x="6688" y="9198"/>
                  </a:cubicBezTo>
                  <a:cubicBezTo>
                    <a:pt x="7010" y="12157"/>
                    <a:pt x="5808" y="15172"/>
                    <a:pt x="6483" y="18136"/>
                  </a:cubicBezTo>
                  <a:lnTo>
                    <a:pt x="6483" y="18136"/>
                  </a:lnTo>
                  <a:cubicBezTo>
                    <a:pt x="5709" y="17618"/>
                    <a:pt x="5003" y="17054"/>
                    <a:pt x="4408" y="16340"/>
                  </a:cubicBezTo>
                  <a:cubicBezTo>
                    <a:pt x="3648" y="15429"/>
                    <a:pt x="3041" y="14395"/>
                    <a:pt x="2585" y="13301"/>
                  </a:cubicBezTo>
                  <a:cubicBezTo>
                    <a:pt x="1521" y="10687"/>
                    <a:pt x="1186" y="7830"/>
                    <a:pt x="913" y="5003"/>
                  </a:cubicBezTo>
                  <a:cubicBezTo>
                    <a:pt x="852" y="4243"/>
                    <a:pt x="761" y="3544"/>
                    <a:pt x="700" y="2784"/>
                  </a:cubicBezTo>
                  <a:cubicBezTo>
                    <a:pt x="639" y="2450"/>
                    <a:pt x="609" y="2085"/>
                    <a:pt x="609" y="1751"/>
                  </a:cubicBezTo>
                  <a:cubicBezTo>
                    <a:pt x="609" y="1477"/>
                    <a:pt x="609" y="1173"/>
                    <a:pt x="761" y="960"/>
                  </a:cubicBezTo>
                  <a:cubicBezTo>
                    <a:pt x="927" y="711"/>
                    <a:pt x="1193" y="616"/>
                    <a:pt x="1470" y="616"/>
                  </a:cubicBezTo>
                  <a:close/>
                  <a:moveTo>
                    <a:pt x="1542" y="1"/>
                  </a:moveTo>
                  <a:cubicBezTo>
                    <a:pt x="1377" y="1"/>
                    <a:pt x="1208" y="25"/>
                    <a:pt x="1034" y="79"/>
                  </a:cubicBezTo>
                  <a:cubicBezTo>
                    <a:pt x="427" y="261"/>
                    <a:pt x="92" y="808"/>
                    <a:pt x="31" y="1416"/>
                  </a:cubicBezTo>
                  <a:cubicBezTo>
                    <a:pt x="1" y="1751"/>
                    <a:pt x="31" y="2085"/>
                    <a:pt x="92" y="2389"/>
                  </a:cubicBezTo>
                  <a:cubicBezTo>
                    <a:pt x="123" y="2784"/>
                    <a:pt x="153" y="3149"/>
                    <a:pt x="183" y="3574"/>
                  </a:cubicBezTo>
                  <a:cubicBezTo>
                    <a:pt x="487" y="6614"/>
                    <a:pt x="700" y="9775"/>
                    <a:pt x="1703" y="12663"/>
                  </a:cubicBezTo>
                  <a:cubicBezTo>
                    <a:pt x="2554" y="14973"/>
                    <a:pt x="4074" y="17222"/>
                    <a:pt x="6202" y="18468"/>
                  </a:cubicBezTo>
                  <a:cubicBezTo>
                    <a:pt x="6475" y="18620"/>
                    <a:pt x="6718" y="18742"/>
                    <a:pt x="7022" y="18833"/>
                  </a:cubicBezTo>
                  <a:cubicBezTo>
                    <a:pt x="7047" y="18853"/>
                    <a:pt x="7071" y="18861"/>
                    <a:pt x="7093" y="18861"/>
                  </a:cubicBezTo>
                  <a:cubicBezTo>
                    <a:pt x="7207" y="18861"/>
                    <a:pt x="7271" y="18636"/>
                    <a:pt x="7144" y="18559"/>
                  </a:cubicBezTo>
                  <a:cubicBezTo>
                    <a:pt x="7140" y="18557"/>
                    <a:pt x="7137" y="18555"/>
                    <a:pt x="7133" y="18553"/>
                  </a:cubicBezTo>
                  <a:lnTo>
                    <a:pt x="7133" y="18553"/>
                  </a:lnTo>
                  <a:cubicBezTo>
                    <a:pt x="7186" y="18486"/>
                    <a:pt x="7208" y="18395"/>
                    <a:pt x="7174" y="18286"/>
                  </a:cubicBezTo>
                  <a:cubicBezTo>
                    <a:pt x="6354" y="15398"/>
                    <a:pt x="7570" y="12419"/>
                    <a:pt x="7326" y="9501"/>
                  </a:cubicBezTo>
                  <a:cubicBezTo>
                    <a:pt x="7114" y="6644"/>
                    <a:pt x="5715" y="4091"/>
                    <a:pt x="4074" y="1811"/>
                  </a:cubicBezTo>
                  <a:cubicBezTo>
                    <a:pt x="3470" y="997"/>
                    <a:pt x="2593" y="1"/>
                    <a:pt x="154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28"/>
            <p:cNvSpPr/>
            <p:nvPr/>
          </p:nvSpPr>
          <p:spPr>
            <a:xfrm>
              <a:off x="3096075" y="3887575"/>
              <a:ext cx="142875" cy="454375"/>
            </a:xfrm>
            <a:custGeom>
              <a:rect b="b" l="l" r="r" t="t"/>
              <a:pathLst>
                <a:path extrusionOk="0" h="18175" w="5715">
                  <a:moveTo>
                    <a:pt x="3746" y="632"/>
                  </a:moveTo>
                  <a:cubicBezTo>
                    <a:pt x="3824" y="632"/>
                    <a:pt x="3903" y="647"/>
                    <a:pt x="3982" y="682"/>
                  </a:cubicBezTo>
                  <a:cubicBezTo>
                    <a:pt x="4529" y="864"/>
                    <a:pt x="4742" y="1441"/>
                    <a:pt x="4803" y="1958"/>
                  </a:cubicBezTo>
                  <a:cubicBezTo>
                    <a:pt x="4864" y="2536"/>
                    <a:pt x="4833" y="3144"/>
                    <a:pt x="4742" y="3721"/>
                  </a:cubicBezTo>
                  <a:cubicBezTo>
                    <a:pt x="4529" y="6031"/>
                    <a:pt x="3769" y="8220"/>
                    <a:pt x="3070" y="10439"/>
                  </a:cubicBezTo>
                  <a:cubicBezTo>
                    <a:pt x="2776" y="11393"/>
                    <a:pt x="2504" y="12356"/>
                    <a:pt x="2300" y="13330"/>
                  </a:cubicBezTo>
                  <a:lnTo>
                    <a:pt x="2300" y="13330"/>
                  </a:lnTo>
                  <a:cubicBezTo>
                    <a:pt x="2287" y="12819"/>
                    <a:pt x="2280" y="12311"/>
                    <a:pt x="2280" y="11806"/>
                  </a:cubicBezTo>
                  <a:cubicBezTo>
                    <a:pt x="2280" y="9891"/>
                    <a:pt x="2462" y="8037"/>
                    <a:pt x="2857" y="6214"/>
                  </a:cubicBezTo>
                  <a:cubicBezTo>
                    <a:pt x="3040" y="5211"/>
                    <a:pt x="3283" y="4177"/>
                    <a:pt x="3557" y="3144"/>
                  </a:cubicBezTo>
                  <a:cubicBezTo>
                    <a:pt x="3593" y="2978"/>
                    <a:pt x="3452" y="2868"/>
                    <a:pt x="3321" y="2868"/>
                  </a:cubicBezTo>
                  <a:cubicBezTo>
                    <a:pt x="3235" y="2868"/>
                    <a:pt x="3155" y="2914"/>
                    <a:pt x="3131" y="3022"/>
                  </a:cubicBezTo>
                  <a:cubicBezTo>
                    <a:pt x="2675" y="4846"/>
                    <a:pt x="2280" y="6670"/>
                    <a:pt x="2098" y="8524"/>
                  </a:cubicBezTo>
                  <a:cubicBezTo>
                    <a:pt x="1970" y="9864"/>
                    <a:pt x="1902" y="11174"/>
                    <a:pt x="1893" y="12497"/>
                  </a:cubicBezTo>
                  <a:lnTo>
                    <a:pt x="1893" y="12497"/>
                  </a:lnTo>
                  <a:cubicBezTo>
                    <a:pt x="1668" y="11488"/>
                    <a:pt x="1424" y="10492"/>
                    <a:pt x="1216" y="9496"/>
                  </a:cubicBezTo>
                  <a:cubicBezTo>
                    <a:pt x="760" y="7217"/>
                    <a:pt x="578" y="4694"/>
                    <a:pt x="1702" y="2566"/>
                  </a:cubicBezTo>
                  <a:cubicBezTo>
                    <a:pt x="1976" y="2110"/>
                    <a:pt x="2280" y="1685"/>
                    <a:pt x="2675" y="1320"/>
                  </a:cubicBezTo>
                  <a:cubicBezTo>
                    <a:pt x="2955" y="1040"/>
                    <a:pt x="3342" y="632"/>
                    <a:pt x="3746" y="632"/>
                  </a:cubicBezTo>
                  <a:close/>
                  <a:moveTo>
                    <a:pt x="3802" y="0"/>
                  </a:moveTo>
                  <a:cubicBezTo>
                    <a:pt x="3601" y="0"/>
                    <a:pt x="3394" y="45"/>
                    <a:pt x="3192" y="134"/>
                  </a:cubicBezTo>
                  <a:cubicBezTo>
                    <a:pt x="2705" y="378"/>
                    <a:pt x="2250" y="834"/>
                    <a:pt x="1915" y="1198"/>
                  </a:cubicBezTo>
                  <a:cubicBezTo>
                    <a:pt x="304" y="3052"/>
                    <a:pt x="0" y="5666"/>
                    <a:pt x="304" y="8007"/>
                  </a:cubicBezTo>
                  <a:cubicBezTo>
                    <a:pt x="517" y="9588"/>
                    <a:pt x="943" y="11107"/>
                    <a:pt x="1368" y="12688"/>
                  </a:cubicBezTo>
                  <a:cubicBezTo>
                    <a:pt x="1644" y="13694"/>
                    <a:pt x="1844" y="14726"/>
                    <a:pt x="1933" y="15758"/>
                  </a:cubicBezTo>
                  <a:lnTo>
                    <a:pt x="1933" y="15758"/>
                  </a:lnTo>
                  <a:cubicBezTo>
                    <a:pt x="1935" y="15856"/>
                    <a:pt x="1937" y="15953"/>
                    <a:pt x="1939" y="16051"/>
                  </a:cubicBezTo>
                  <a:lnTo>
                    <a:pt x="1939" y="16051"/>
                  </a:lnTo>
                  <a:cubicBezTo>
                    <a:pt x="1911" y="16707"/>
                    <a:pt x="1929" y="17369"/>
                    <a:pt x="2006" y="18037"/>
                  </a:cubicBezTo>
                  <a:cubicBezTo>
                    <a:pt x="2052" y="18129"/>
                    <a:pt x="2151" y="18174"/>
                    <a:pt x="2238" y="18174"/>
                  </a:cubicBezTo>
                  <a:cubicBezTo>
                    <a:pt x="2326" y="18174"/>
                    <a:pt x="2402" y="18129"/>
                    <a:pt x="2402" y="18037"/>
                  </a:cubicBezTo>
                  <a:cubicBezTo>
                    <a:pt x="2389" y="17911"/>
                    <a:pt x="2379" y="17784"/>
                    <a:pt x="2371" y="17657"/>
                  </a:cubicBezTo>
                  <a:lnTo>
                    <a:pt x="2371" y="17657"/>
                  </a:lnTo>
                  <a:cubicBezTo>
                    <a:pt x="2457" y="17621"/>
                    <a:pt x="2523" y="17546"/>
                    <a:pt x="2523" y="17430"/>
                  </a:cubicBezTo>
                  <a:cubicBezTo>
                    <a:pt x="2551" y="16808"/>
                    <a:pt x="2520" y="16186"/>
                    <a:pt x="2452" y="15567"/>
                  </a:cubicBezTo>
                  <a:lnTo>
                    <a:pt x="2452" y="15567"/>
                  </a:lnTo>
                  <a:cubicBezTo>
                    <a:pt x="2653" y="13970"/>
                    <a:pt x="3135" y="12390"/>
                    <a:pt x="3617" y="10864"/>
                  </a:cubicBezTo>
                  <a:cubicBezTo>
                    <a:pt x="4377" y="8554"/>
                    <a:pt x="5198" y="6214"/>
                    <a:pt x="5441" y="3782"/>
                  </a:cubicBezTo>
                  <a:cubicBezTo>
                    <a:pt x="5563" y="2688"/>
                    <a:pt x="5715" y="1168"/>
                    <a:pt x="4742" y="378"/>
                  </a:cubicBezTo>
                  <a:cubicBezTo>
                    <a:pt x="4474" y="129"/>
                    <a:pt x="4145" y="0"/>
                    <a:pt x="38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28"/>
            <p:cNvSpPr/>
            <p:nvPr/>
          </p:nvSpPr>
          <p:spPr>
            <a:xfrm>
              <a:off x="3049175" y="4286950"/>
              <a:ext cx="372150" cy="220225"/>
            </a:xfrm>
            <a:custGeom>
              <a:rect b="b" l="l" r="r" t="t"/>
              <a:pathLst>
                <a:path extrusionOk="0" h="8809" w="14886">
                  <a:moveTo>
                    <a:pt x="12215" y="544"/>
                  </a:moveTo>
                  <a:cubicBezTo>
                    <a:pt x="12951" y="544"/>
                    <a:pt x="13748" y="837"/>
                    <a:pt x="14004" y="1607"/>
                  </a:cubicBezTo>
                  <a:cubicBezTo>
                    <a:pt x="14338" y="2610"/>
                    <a:pt x="13670" y="3582"/>
                    <a:pt x="12879" y="4069"/>
                  </a:cubicBezTo>
                  <a:cubicBezTo>
                    <a:pt x="11876" y="4677"/>
                    <a:pt x="10661" y="4889"/>
                    <a:pt x="9536" y="4980"/>
                  </a:cubicBezTo>
                  <a:cubicBezTo>
                    <a:pt x="8259" y="5102"/>
                    <a:pt x="6983" y="5132"/>
                    <a:pt x="5736" y="5284"/>
                  </a:cubicBezTo>
                  <a:cubicBezTo>
                    <a:pt x="5009" y="5377"/>
                    <a:pt x="4255" y="5527"/>
                    <a:pt x="3533" y="5766"/>
                  </a:cubicBezTo>
                  <a:lnTo>
                    <a:pt x="3533" y="5766"/>
                  </a:lnTo>
                  <a:cubicBezTo>
                    <a:pt x="3707" y="5633"/>
                    <a:pt x="3885" y="5502"/>
                    <a:pt x="4065" y="5376"/>
                  </a:cubicBezTo>
                  <a:cubicBezTo>
                    <a:pt x="4613" y="4984"/>
                    <a:pt x="5228" y="4414"/>
                    <a:pt x="5910" y="4414"/>
                  </a:cubicBezTo>
                  <a:cubicBezTo>
                    <a:pt x="6023" y="4414"/>
                    <a:pt x="6137" y="4429"/>
                    <a:pt x="6253" y="4464"/>
                  </a:cubicBezTo>
                  <a:cubicBezTo>
                    <a:pt x="6530" y="4523"/>
                    <a:pt x="6769" y="4570"/>
                    <a:pt x="7011" y="4570"/>
                  </a:cubicBezTo>
                  <a:cubicBezTo>
                    <a:pt x="7140" y="4570"/>
                    <a:pt x="7271" y="4556"/>
                    <a:pt x="7408" y="4525"/>
                  </a:cubicBezTo>
                  <a:cubicBezTo>
                    <a:pt x="7803" y="4403"/>
                    <a:pt x="8229" y="4221"/>
                    <a:pt x="8654" y="4069"/>
                  </a:cubicBezTo>
                  <a:cubicBezTo>
                    <a:pt x="9627" y="3734"/>
                    <a:pt x="10600" y="3400"/>
                    <a:pt x="11542" y="3005"/>
                  </a:cubicBezTo>
                  <a:cubicBezTo>
                    <a:pt x="11797" y="2948"/>
                    <a:pt x="11708" y="2573"/>
                    <a:pt x="11473" y="2573"/>
                  </a:cubicBezTo>
                  <a:cubicBezTo>
                    <a:pt x="11456" y="2573"/>
                    <a:pt x="11439" y="2575"/>
                    <a:pt x="11420" y="2579"/>
                  </a:cubicBezTo>
                  <a:cubicBezTo>
                    <a:pt x="10539" y="2883"/>
                    <a:pt x="9688" y="3248"/>
                    <a:pt x="8806" y="3582"/>
                  </a:cubicBezTo>
                  <a:cubicBezTo>
                    <a:pt x="8381" y="3734"/>
                    <a:pt x="7925" y="3917"/>
                    <a:pt x="7499" y="4069"/>
                  </a:cubicBezTo>
                  <a:cubicBezTo>
                    <a:pt x="7317" y="4160"/>
                    <a:pt x="7104" y="4190"/>
                    <a:pt x="6861" y="4190"/>
                  </a:cubicBezTo>
                  <a:cubicBezTo>
                    <a:pt x="6648" y="4190"/>
                    <a:pt x="6436" y="4129"/>
                    <a:pt x="6223" y="4038"/>
                  </a:cubicBezTo>
                  <a:cubicBezTo>
                    <a:pt x="6112" y="4014"/>
                    <a:pt x="6004" y="4004"/>
                    <a:pt x="5898" y="4004"/>
                  </a:cubicBezTo>
                  <a:cubicBezTo>
                    <a:pt x="5198" y="4004"/>
                    <a:pt x="4620" y="4485"/>
                    <a:pt x="4065" y="4828"/>
                  </a:cubicBezTo>
                  <a:cubicBezTo>
                    <a:pt x="3816" y="4998"/>
                    <a:pt x="3571" y="5176"/>
                    <a:pt x="3330" y="5360"/>
                  </a:cubicBezTo>
                  <a:lnTo>
                    <a:pt x="3330" y="5360"/>
                  </a:lnTo>
                  <a:cubicBezTo>
                    <a:pt x="3972" y="4677"/>
                    <a:pt x="4678" y="4057"/>
                    <a:pt x="5493" y="3552"/>
                  </a:cubicBezTo>
                  <a:cubicBezTo>
                    <a:pt x="6527" y="2914"/>
                    <a:pt x="7712" y="2549"/>
                    <a:pt x="8776" y="2032"/>
                  </a:cubicBezTo>
                  <a:cubicBezTo>
                    <a:pt x="9749" y="1515"/>
                    <a:pt x="10661" y="755"/>
                    <a:pt x="11816" y="573"/>
                  </a:cubicBezTo>
                  <a:cubicBezTo>
                    <a:pt x="11944" y="554"/>
                    <a:pt x="12078" y="544"/>
                    <a:pt x="12215" y="544"/>
                  </a:cubicBezTo>
                  <a:close/>
                  <a:moveTo>
                    <a:pt x="12251" y="0"/>
                  </a:moveTo>
                  <a:cubicBezTo>
                    <a:pt x="11274" y="0"/>
                    <a:pt x="10370" y="484"/>
                    <a:pt x="9536" y="968"/>
                  </a:cubicBezTo>
                  <a:cubicBezTo>
                    <a:pt x="8989" y="1272"/>
                    <a:pt x="8472" y="1607"/>
                    <a:pt x="7895" y="1850"/>
                  </a:cubicBezTo>
                  <a:lnTo>
                    <a:pt x="6071" y="2640"/>
                  </a:lnTo>
                  <a:cubicBezTo>
                    <a:pt x="4380" y="3508"/>
                    <a:pt x="3047" y="4913"/>
                    <a:pt x="1965" y="6475"/>
                  </a:cubicBezTo>
                  <a:lnTo>
                    <a:pt x="1965" y="6475"/>
                  </a:lnTo>
                  <a:cubicBezTo>
                    <a:pt x="1961" y="6478"/>
                    <a:pt x="1957" y="6482"/>
                    <a:pt x="1953" y="6485"/>
                  </a:cubicBezTo>
                  <a:lnTo>
                    <a:pt x="1953" y="6485"/>
                  </a:lnTo>
                  <a:cubicBezTo>
                    <a:pt x="1236" y="6926"/>
                    <a:pt x="620" y="7507"/>
                    <a:pt x="192" y="8269"/>
                  </a:cubicBezTo>
                  <a:lnTo>
                    <a:pt x="192" y="8269"/>
                  </a:lnTo>
                  <a:cubicBezTo>
                    <a:pt x="176" y="8287"/>
                    <a:pt x="160" y="8306"/>
                    <a:pt x="144" y="8324"/>
                  </a:cubicBezTo>
                  <a:cubicBezTo>
                    <a:pt x="148" y="8327"/>
                    <a:pt x="152" y="8331"/>
                    <a:pt x="156" y="8334"/>
                  </a:cubicBezTo>
                  <a:lnTo>
                    <a:pt x="156" y="8334"/>
                  </a:lnTo>
                  <a:cubicBezTo>
                    <a:pt x="142" y="8361"/>
                    <a:pt x="127" y="8388"/>
                    <a:pt x="113" y="8415"/>
                  </a:cubicBezTo>
                  <a:cubicBezTo>
                    <a:pt x="1" y="8595"/>
                    <a:pt x="171" y="8809"/>
                    <a:pt x="342" y="8809"/>
                  </a:cubicBezTo>
                  <a:cubicBezTo>
                    <a:pt x="401" y="8809"/>
                    <a:pt x="461" y="8782"/>
                    <a:pt x="508" y="8719"/>
                  </a:cubicBezTo>
                  <a:cubicBezTo>
                    <a:pt x="615" y="8587"/>
                    <a:pt x="724" y="8457"/>
                    <a:pt x="834" y="8328"/>
                  </a:cubicBezTo>
                  <a:lnTo>
                    <a:pt x="834" y="8328"/>
                  </a:lnTo>
                  <a:cubicBezTo>
                    <a:pt x="845" y="8349"/>
                    <a:pt x="870" y="8362"/>
                    <a:pt x="897" y="8362"/>
                  </a:cubicBezTo>
                  <a:cubicBezTo>
                    <a:pt x="921" y="8362"/>
                    <a:pt x="947" y="8351"/>
                    <a:pt x="964" y="8324"/>
                  </a:cubicBezTo>
                  <a:cubicBezTo>
                    <a:pt x="1155" y="8067"/>
                    <a:pt x="1346" y="7808"/>
                    <a:pt x="1539" y="7550"/>
                  </a:cubicBezTo>
                  <a:lnTo>
                    <a:pt x="1539" y="7550"/>
                  </a:lnTo>
                  <a:cubicBezTo>
                    <a:pt x="1603" y="7483"/>
                    <a:pt x="1669" y="7416"/>
                    <a:pt x="1734" y="7350"/>
                  </a:cubicBezTo>
                  <a:lnTo>
                    <a:pt x="1734" y="7350"/>
                  </a:lnTo>
                  <a:cubicBezTo>
                    <a:pt x="2924" y="6450"/>
                    <a:pt x="4507" y="6068"/>
                    <a:pt x="5980" y="5892"/>
                  </a:cubicBezTo>
                  <a:cubicBezTo>
                    <a:pt x="7287" y="5740"/>
                    <a:pt x="8624" y="5710"/>
                    <a:pt x="9931" y="5558"/>
                  </a:cubicBezTo>
                  <a:cubicBezTo>
                    <a:pt x="11117" y="5406"/>
                    <a:pt x="12424" y="5132"/>
                    <a:pt x="13396" y="4464"/>
                  </a:cubicBezTo>
                  <a:cubicBezTo>
                    <a:pt x="14278" y="3856"/>
                    <a:pt x="14886" y="2822"/>
                    <a:pt x="14703" y="1728"/>
                  </a:cubicBezTo>
                  <a:cubicBezTo>
                    <a:pt x="14490" y="695"/>
                    <a:pt x="13639" y="117"/>
                    <a:pt x="12636" y="26"/>
                  </a:cubicBezTo>
                  <a:cubicBezTo>
                    <a:pt x="12507" y="8"/>
                    <a:pt x="12378" y="0"/>
                    <a:pt x="122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28"/>
            <p:cNvSpPr/>
            <p:nvPr/>
          </p:nvSpPr>
          <p:spPr>
            <a:xfrm>
              <a:off x="3134075" y="3746925"/>
              <a:ext cx="606400" cy="601625"/>
            </a:xfrm>
            <a:custGeom>
              <a:rect b="b" l="l" r="r" t="t"/>
              <a:pathLst>
                <a:path extrusionOk="0" h="24065" w="24256">
                  <a:moveTo>
                    <a:pt x="21490" y="684"/>
                  </a:moveTo>
                  <a:cubicBezTo>
                    <a:pt x="22128" y="684"/>
                    <a:pt x="22797" y="867"/>
                    <a:pt x="23222" y="1414"/>
                  </a:cubicBezTo>
                  <a:cubicBezTo>
                    <a:pt x="23769" y="2113"/>
                    <a:pt x="23526" y="3025"/>
                    <a:pt x="23070" y="3754"/>
                  </a:cubicBezTo>
                  <a:cubicBezTo>
                    <a:pt x="22554" y="4605"/>
                    <a:pt x="21672" y="5092"/>
                    <a:pt x="20821" y="5548"/>
                  </a:cubicBezTo>
                  <a:cubicBezTo>
                    <a:pt x="20000" y="6034"/>
                    <a:pt x="19210" y="6612"/>
                    <a:pt x="18481" y="7250"/>
                  </a:cubicBezTo>
                  <a:cubicBezTo>
                    <a:pt x="17721" y="7888"/>
                    <a:pt x="16991" y="8618"/>
                    <a:pt x="16231" y="9256"/>
                  </a:cubicBezTo>
                  <a:cubicBezTo>
                    <a:pt x="15441" y="9955"/>
                    <a:pt x="14590" y="10533"/>
                    <a:pt x="13739" y="11019"/>
                  </a:cubicBezTo>
                  <a:cubicBezTo>
                    <a:pt x="13132" y="11363"/>
                    <a:pt x="12526" y="11679"/>
                    <a:pt x="11919" y="12014"/>
                  </a:cubicBezTo>
                  <a:lnTo>
                    <a:pt x="11919" y="12014"/>
                  </a:lnTo>
                  <a:cubicBezTo>
                    <a:pt x="12617" y="11290"/>
                    <a:pt x="13313" y="10591"/>
                    <a:pt x="13982" y="9864"/>
                  </a:cubicBezTo>
                  <a:cubicBezTo>
                    <a:pt x="15441" y="8405"/>
                    <a:pt x="16930" y="6916"/>
                    <a:pt x="18359" y="5426"/>
                  </a:cubicBezTo>
                  <a:cubicBezTo>
                    <a:pt x="19210" y="4605"/>
                    <a:pt x="20000" y="3754"/>
                    <a:pt x="20821" y="2934"/>
                  </a:cubicBezTo>
                  <a:cubicBezTo>
                    <a:pt x="21010" y="2745"/>
                    <a:pt x="20851" y="2501"/>
                    <a:pt x="20656" y="2501"/>
                  </a:cubicBezTo>
                  <a:cubicBezTo>
                    <a:pt x="20600" y="2501"/>
                    <a:pt x="20541" y="2521"/>
                    <a:pt x="20487" y="2569"/>
                  </a:cubicBezTo>
                  <a:cubicBezTo>
                    <a:pt x="17599" y="5578"/>
                    <a:pt x="14712" y="8587"/>
                    <a:pt x="11794" y="11596"/>
                  </a:cubicBezTo>
                  <a:cubicBezTo>
                    <a:pt x="11751" y="11641"/>
                    <a:pt x="11708" y="11685"/>
                    <a:pt x="11666" y="11729"/>
                  </a:cubicBezTo>
                  <a:lnTo>
                    <a:pt x="11666" y="11729"/>
                  </a:lnTo>
                  <a:cubicBezTo>
                    <a:pt x="11920" y="11312"/>
                    <a:pt x="12161" y="10898"/>
                    <a:pt x="12401" y="10472"/>
                  </a:cubicBezTo>
                  <a:cubicBezTo>
                    <a:pt x="13161" y="9074"/>
                    <a:pt x="13891" y="7645"/>
                    <a:pt x="14712" y="6216"/>
                  </a:cubicBezTo>
                  <a:cubicBezTo>
                    <a:pt x="15502" y="4909"/>
                    <a:pt x="16383" y="3602"/>
                    <a:pt x="17538" y="2539"/>
                  </a:cubicBezTo>
                  <a:cubicBezTo>
                    <a:pt x="18602" y="1566"/>
                    <a:pt x="19970" y="684"/>
                    <a:pt x="21490" y="684"/>
                  </a:cubicBezTo>
                  <a:close/>
                  <a:moveTo>
                    <a:pt x="21469" y="0"/>
                  </a:moveTo>
                  <a:cubicBezTo>
                    <a:pt x="20371" y="0"/>
                    <a:pt x="19262" y="477"/>
                    <a:pt x="18359" y="1049"/>
                  </a:cubicBezTo>
                  <a:cubicBezTo>
                    <a:pt x="16991" y="1931"/>
                    <a:pt x="15927" y="3146"/>
                    <a:pt x="15016" y="4484"/>
                  </a:cubicBezTo>
                  <a:cubicBezTo>
                    <a:pt x="13131" y="7219"/>
                    <a:pt x="11915" y="10320"/>
                    <a:pt x="10000" y="13055"/>
                  </a:cubicBezTo>
                  <a:cubicBezTo>
                    <a:pt x="9962" y="13116"/>
                    <a:pt x="9922" y="13176"/>
                    <a:pt x="9881" y="13235"/>
                  </a:cubicBezTo>
                  <a:lnTo>
                    <a:pt x="9881" y="13235"/>
                  </a:lnTo>
                  <a:cubicBezTo>
                    <a:pt x="9438" y="13532"/>
                    <a:pt x="9005" y="13847"/>
                    <a:pt x="8572" y="14180"/>
                  </a:cubicBezTo>
                  <a:cubicBezTo>
                    <a:pt x="5471" y="16521"/>
                    <a:pt x="2948" y="19530"/>
                    <a:pt x="821" y="22752"/>
                  </a:cubicBezTo>
                  <a:cubicBezTo>
                    <a:pt x="547" y="23147"/>
                    <a:pt x="274" y="23542"/>
                    <a:pt x="0" y="23967"/>
                  </a:cubicBezTo>
                  <a:cubicBezTo>
                    <a:pt x="0" y="23988"/>
                    <a:pt x="125" y="24064"/>
                    <a:pt x="235" y="24064"/>
                  </a:cubicBezTo>
                  <a:cubicBezTo>
                    <a:pt x="287" y="24064"/>
                    <a:pt x="335" y="24047"/>
                    <a:pt x="365" y="23998"/>
                  </a:cubicBezTo>
                  <a:cubicBezTo>
                    <a:pt x="2675" y="20746"/>
                    <a:pt x="5228" y="17584"/>
                    <a:pt x="8359" y="15092"/>
                  </a:cubicBezTo>
                  <a:cubicBezTo>
                    <a:pt x="8683" y="14852"/>
                    <a:pt x="9002" y="14612"/>
                    <a:pt x="9325" y="14377"/>
                  </a:cubicBezTo>
                  <a:lnTo>
                    <a:pt x="9325" y="14377"/>
                  </a:lnTo>
                  <a:cubicBezTo>
                    <a:pt x="9385" y="14434"/>
                    <a:pt x="9464" y="14473"/>
                    <a:pt x="9539" y="14473"/>
                  </a:cubicBezTo>
                  <a:cubicBezTo>
                    <a:pt x="9596" y="14473"/>
                    <a:pt x="9650" y="14451"/>
                    <a:pt x="9692" y="14398"/>
                  </a:cubicBezTo>
                  <a:lnTo>
                    <a:pt x="9692" y="14398"/>
                  </a:lnTo>
                  <a:cubicBezTo>
                    <a:pt x="9918" y="14182"/>
                    <a:pt x="10129" y="13943"/>
                    <a:pt x="10328" y="13693"/>
                  </a:cubicBezTo>
                  <a:lnTo>
                    <a:pt x="10328" y="13693"/>
                  </a:lnTo>
                  <a:cubicBezTo>
                    <a:pt x="10337" y="13684"/>
                    <a:pt x="10345" y="13675"/>
                    <a:pt x="10353" y="13666"/>
                  </a:cubicBezTo>
                  <a:lnTo>
                    <a:pt x="10353" y="13666"/>
                  </a:lnTo>
                  <a:cubicBezTo>
                    <a:pt x="10517" y="13561"/>
                    <a:pt x="10682" y="13458"/>
                    <a:pt x="10851" y="13359"/>
                  </a:cubicBezTo>
                  <a:cubicBezTo>
                    <a:pt x="11763" y="12812"/>
                    <a:pt x="12705" y="12356"/>
                    <a:pt x="13617" y="11809"/>
                  </a:cubicBezTo>
                  <a:cubicBezTo>
                    <a:pt x="14529" y="11292"/>
                    <a:pt x="15441" y="10745"/>
                    <a:pt x="16262" y="10077"/>
                  </a:cubicBezTo>
                  <a:cubicBezTo>
                    <a:pt x="17082" y="9408"/>
                    <a:pt x="17782" y="8648"/>
                    <a:pt x="18541" y="7979"/>
                  </a:cubicBezTo>
                  <a:cubicBezTo>
                    <a:pt x="19301" y="7280"/>
                    <a:pt x="20061" y="6642"/>
                    <a:pt x="20943" y="6064"/>
                  </a:cubicBezTo>
                  <a:cubicBezTo>
                    <a:pt x="21794" y="5578"/>
                    <a:pt x="22645" y="5092"/>
                    <a:pt x="23314" y="4332"/>
                  </a:cubicBezTo>
                  <a:cubicBezTo>
                    <a:pt x="23861" y="3633"/>
                    <a:pt x="24256" y="2721"/>
                    <a:pt x="24104" y="1839"/>
                  </a:cubicBezTo>
                  <a:cubicBezTo>
                    <a:pt x="23952" y="1080"/>
                    <a:pt x="23405" y="532"/>
                    <a:pt x="22706" y="228"/>
                  </a:cubicBezTo>
                  <a:cubicBezTo>
                    <a:pt x="22303" y="69"/>
                    <a:pt x="21887" y="0"/>
                    <a:pt x="2146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28"/>
            <p:cNvSpPr/>
            <p:nvPr/>
          </p:nvSpPr>
          <p:spPr>
            <a:xfrm>
              <a:off x="2876275" y="4881600"/>
              <a:ext cx="361925" cy="417425"/>
            </a:xfrm>
            <a:custGeom>
              <a:rect b="b" l="l" r="r" t="t"/>
              <a:pathLst>
                <a:path extrusionOk="0" h="16697" w="14477">
                  <a:moveTo>
                    <a:pt x="11640" y="581"/>
                  </a:moveTo>
                  <a:cubicBezTo>
                    <a:pt x="11815" y="581"/>
                    <a:pt x="11990" y="592"/>
                    <a:pt x="12166" y="617"/>
                  </a:cubicBezTo>
                  <a:cubicBezTo>
                    <a:pt x="12683" y="678"/>
                    <a:pt x="13321" y="891"/>
                    <a:pt x="13595" y="1377"/>
                  </a:cubicBezTo>
                  <a:cubicBezTo>
                    <a:pt x="13960" y="2015"/>
                    <a:pt x="13443" y="2806"/>
                    <a:pt x="13078" y="3383"/>
                  </a:cubicBezTo>
                  <a:cubicBezTo>
                    <a:pt x="12713" y="3991"/>
                    <a:pt x="12257" y="4569"/>
                    <a:pt x="11528" y="4721"/>
                  </a:cubicBezTo>
                  <a:cubicBezTo>
                    <a:pt x="10738" y="4903"/>
                    <a:pt x="9856" y="4721"/>
                    <a:pt x="9066" y="5025"/>
                  </a:cubicBezTo>
                  <a:cubicBezTo>
                    <a:pt x="8427" y="5268"/>
                    <a:pt x="7880" y="5724"/>
                    <a:pt x="7394" y="6210"/>
                  </a:cubicBezTo>
                  <a:cubicBezTo>
                    <a:pt x="6847" y="6696"/>
                    <a:pt x="6361" y="7243"/>
                    <a:pt x="5753" y="7608"/>
                  </a:cubicBezTo>
                  <a:cubicBezTo>
                    <a:pt x="5084" y="8003"/>
                    <a:pt x="4354" y="8247"/>
                    <a:pt x="3655" y="8642"/>
                  </a:cubicBezTo>
                  <a:cubicBezTo>
                    <a:pt x="3567" y="8688"/>
                    <a:pt x="3479" y="8735"/>
                    <a:pt x="3391" y="8782"/>
                  </a:cubicBezTo>
                  <a:lnTo>
                    <a:pt x="3391" y="8782"/>
                  </a:lnTo>
                  <a:cubicBezTo>
                    <a:pt x="3558" y="8517"/>
                    <a:pt x="3693" y="8236"/>
                    <a:pt x="3777" y="7943"/>
                  </a:cubicBezTo>
                  <a:cubicBezTo>
                    <a:pt x="3824" y="7808"/>
                    <a:pt x="3865" y="7672"/>
                    <a:pt x="3903" y="7534"/>
                  </a:cubicBezTo>
                  <a:lnTo>
                    <a:pt x="3903" y="7534"/>
                  </a:lnTo>
                  <a:cubicBezTo>
                    <a:pt x="4930" y="6243"/>
                    <a:pt x="6112" y="5095"/>
                    <a:pt x="7546" y="4234"/>
                  </a:cubicBezTo>
                  <a:cubicBezTo>
                    <a:pt x="8397" y="3687"/>
                    <a:pt x="9248" y="3322"/>
                    <a:pt x="10221" y="3049"/>
                  </a:cubicBezTo>
                  <a:cubicBezTo>
                    <a:pt x="10442" y="2966"/>
                    <a:pt x="10387" y="2581"/>
                    <a:pt x="10169" y="2581"/>
                  </a:cubicBezTo>
                  <a:cubicBezTo>
                    <a:pt x="10147" y="2581"/>
                    <a:pt x="10124" y="2585"/>
                    <a:pt x="10099" y="2593"/>
                  </a:cubicBezTo>
                  <a:cubicBezTo>
                    <a:pt x="7717" y="3239"/>
                    <a:pt x="5764" y="4770"/>
                    <a:pt x="4142" y="6589"/>
                  </a:cubicBezTo>
                  <a:lnTo>
                    <a:pt x="4142" y="6589"/>
                  </a:lnTo>
                  <a:cubicBezTo>
                    <a:pt x="4216" y="6310"/>
                    <a:pt x="4300" y="6030"/>
                    <a:pt x="4415" y="5754"/>
                  </a:cubicBezTo>
                  <a:cubicBezTo>
                    <a:pt x="5418" y="3262"/>
                    <a:pt x="7698" y="1347"/>
                    <a:pt x="10282" y="769"/>
                  </a:cubicBezTo>
                  <a:cubicBezTo>
                    <a:pt x="10722" y="659"/>
                    <a:pt x="11179" y="581"/>
                    <a:pt x="11640" y="581"/>
                  </a:cubicBezTo>
                  <a:close/>
                  <a:moveTo>
                    <a:pt x="11471" y="1"/>
                  </a:moveTo>
                  <a:cubicBezTo>
                    <a:pt x="11365" y="1"/>
                    <a:pt x="11262" y="4"/>
                    <a:pt x="11163" y="9"/>
                  </a:cubicBezTo>
                  <a:cubicBezTo>
                    <a:pt x="8336" y="283"/>
                    <a:pt x="5753" y="1955"/>
                    <a:pt x="4324" y="4386"/>
                  </a:cubicBezTo>
                  <a:cubicBezTo>
                    <a:pt x="3990" y="4994"/>
                    <a:pt x="3686" y="5633"/>
                    <a:pt x="3473" y="6332"/>
                  </a:cubicBezTo>
                  <a:cubicBezTo>
                    <a:pt x="3316" y="6914"/>
                    <a:pt x="3209" y="7480"/>
                    <a:pt x="2981" y="8005"/>
                  </a:cubicBezTo>
                  <a:lnTo>
                    <a:pt x="2981" y="8005"/>
                  </a:lnTo>
                  <a:cubicBezTo>
                    <a:pt x="2629" y="8469"/>
                    <a:pt x="2295" y="8940"/>
                    <a:pt x="1978" y="9411"/>
                  </a:cubicBezTo>
                  <a:lnTo>
                    <a:pt x="1978" y="9411"/>
                  </a:lnTo>
                  <a:cubicBezTo>
                    <a:pt x="1354" y="10087"/>
                    <a:pt x="671" y="10715"/>
                    <a:pt x="281" y="11560"/>
                  </a:cubicBezTo>
                  <a:cubicBezTo>
                    <a:pt x="129" y="11864"/>
                    <a:pt x="69" y="12168"/>
                    <a:pt x="38" y="12502"/>
                  </a:cubicBezTo>
                  <a:cubicBezTo>
                    <a:pt x="1" y="12688"/>
                    <a:pt x="181" y="12806"/>
                    <a:pt x="361" y="12806"/>
                  </a:cubicBezTo>
                  <a:cubicBezTo>
                    <a:pt x="381" y="12806"/>
                    <a:pt x="402" y="12805"/>
                    <a:pt x="422" y="12802"/>
                  </a:cubicBezTo>
                  <a:lnTo>
                    <a:pt x="422" y="12802"/>
                  </a:lnTo>
                  <a:cubicBezTo>
                    <a:pt x="204" y="13697"/>
                    <a:pt x="139" y="14626"/>
                    <a:pt x="160" y="15541"/>
                  </a:cubicBezTo>
                  <a:cubicBezTo>
                    <a:pt x="160" y="15876"/>
                    <a:pt x="221" y="16241"/>
                    <a:pt x="251" y="16575"/>
                  </a:cubicBezTo>
                  <a:cubicBezTo>
                    <a:pt x="266" y="16651"/>
                    <a:pt x="350" y="16696"/>
                    <a:pt x="430" y="16696"/>
                  </a:cubicBezTo>
                  <a:cubicBezTo>
                    <a:pt x="509" y="16696"/>
                    <a:pt x="585" y="16651"/>
                    <a:pt x="585" y="16545"/>
                  </a:cubicBezTo>
                  <a:cubicBezTo>
                    <a:pt x="525" y="15146"/>
                    <a:pt x="585" y="13657"/>
                    <a:pt x="1102" y="12320"/>
                  </a:cubicBezTo>
                  <a:cubicBezTo>
                    <a:pt x="1315" y="11681"/>
                    <a:pt x="1649" y="11073"/>
                    <a:pt x="2075" y="10526"/>
                  </a:cubicBezTo>
                  <a:cubicBezTo>
                    <a:pt x="2561" y="9979"/>
                    <a:pt x="3139" y="9554"/>
                    <a:pt x="3838" y="9250"/>
                  </a:cubicBezTo>
                  <a:cubicBezTo>
                    <a:pt x="4537" y="8915"/>
                    <a:pt x="5358" y="8611"/>
                    <a:pt x="6026" y="8186"/>
                  </a:cubicBezTo>
                  <a:cubicBezTo>
                    <a:pt x="6725" y="7791"/>
                    <a:pt x="7242" y="7274"/>
                    <a:pt x="7789" y="6727"/>
                  </a:cubicBezTo>
                  <a:cubicBezTo>
                    <a:pt x="8276" y="6240"/>
                    <a:pt x="8762" y="5754"/>
                    <a:pt x="9461" y="5541"/>
                  </a:cubicBezTo>
                  <a:cubicBezTo>
                    <a:pt x="10282" y="5329"/>
                    <a:pt x="11194" y="5541"/>
                    <a:pt x="11984" y="5207"/>
                  </a:cubicBezTo>
                  <a:cubicBezTo>
                    <a:pt x="12683" y="4903"/>
                    <a:pt x="13200" y="4325"/>
                    <a:pt x="13595" y="3687"/>
                  </a:cubicBezTo>
                  <a:cubicBezTo>
                    <a:pt x="13960" y="3049"/>
                    <a:pt x="14476" y="2228"/>
                    <a:pt x="14233" y="1468"/>
                  </a:cubicBezTo>
                  <a:cubicBezTo>
                    <a:pt x="13929" y="307"/>
                    <a:pt x="12543" y="1"/>
                    <a:pt x="114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28"/>
            <p:cNvSpPr/>
            <p:nvPr/>
          </p:nvSpPr>
          <p:spPr>
            <a:xfrm>
              <a:off x="2745000" y="4588175"/>
              <a:ext cx="164925" cy="488300"/>
            </a:xfrm>
            <a:custGeom>
              <a:rect b="b" l="l" r="r" t="t"/>
              <a:pathLst>
                <a:path extrusionOk="0" h="19532" w="6597">
                  <a:moveTo>
                    <a:pt x="1632" y="716"/>
                  </a:moveTo>
                  <a:cubicBezTo>
                    <a:pt x="1753" y="716"/>
                    <a:pt x="1880" y="745"/>
                    <a:pt x="2007" y="804"/>
                  </a:cubicBezTo>
                  <a:cubicBezTo>
                    <a:pt x="2523" y="1047"/>
                    <a:pt x="2918" y="1533"/>
                    <a:pt x="3222" y="1989"/>
                  </a:cubicBezTo>
                  <a:cubicBezTo>
                    <a:pt x="4621" y="4239"/>
                    <a:pt x="5380" y="6853"/>
                    <a:pt x="5745" y="9467"/>
                  </a:cubicBezTo>
                  <a:cubicBezTo>
                    <a:pt x="5823" y="10115"/>
                    <a:pt x="5878" y="10763"/>
                    <a:pt x="5915" y="11412"/>
                  </a:cubicBezTo>
                  <a:lnTo>
                    <a:pt x="5915" y="11412"/>
                  </a:lnTo>
                  <a:cubicBezTo>
                    <a:pt x="5686" y="10602"/>
                    <a:pt x="5429" y="9799"/>
                    <a:pt x="5137" y="9011"/>
                  </a:cubicBezTo>
                  <a:cubicBezTo>
                    <a:pt x="4469" y="7369"/>
                    <a:pt x="3709" y="5789"/>
                    <a:pt x="2858" y="4299"/>
                  </a:cubicBezTo>
                  <a:cubicBezTo>
                    <a:pt x="2822" y="4246"/>
                    <a:pt x="2771" y="4224"/>
                    <a:pt x="2719" y="4224"/>
                  </a:cubicBezTo>
                  <a:cubicBezTo>
                    <a:pt x="2594" y="4224"/>
                    <a:pt x="2468" y="4353"/>
                    <a:pt x="2554" y="4482"/>
                  </a:cubicBezTo>
                  <a:cubicBezTo>
                    <a:pt x="3578" y="6261"/>
                    <a:pt x="4454" y="8157"/>
                    <a:pt x="5105" y="10108"/>
                  </a:cubicBezTo>
                  <a:lnTo>
                    <a:pt x="5105" y="10108"/>
                  </a:lnTo>
                  <a:cubicBezTo>
                    <a:pt x="4841" y="9692"/>
                    <a:pt x="4554" y="9287"/>
                    <a:pt x="4256" y="8889"/>
                  </a:cubicBezTo>
                  <a:cubicBezTo>
                    <a:pt x="3101" y="7339"/>
                    <a:pt x="1794" y="5850"/>
                    <a:pt x="1125" y="4026"/>
                  </a:cubicBezTo>
                  <a:cubicBezTo>
                    <a:pt x="973" y="3600"/>
                    <a:pt x="882" y="3205"/>
                    <a:pt x="821" y="2749"/>
                  </a:cubicBezTo>
                  <a:cubicBezTo>
                    <a:pt x="760" y="2263"/>
                    <a:pt x="760" y="1716"/>
                    <a:pt x="912" y="1260"/>
                  </a:cubicBezTo>
                  <a:cubicBezTo>
                    <a:pt x="1044" y="909"/>
                    <a:pt x="1318" y="716"/>
                    <a:pt x="1632" y="716"/>
                  </a:cubicBezTo>
                  <a:close/>
                  <a:moveTo>
                    <a:pt x="1692" y="1"/>
                  </a:moveTo>
                  <a:cubicBezTo>
                    <a:pt x="1577" y="1"/>
                    <a:pt x="1458" y="15"/>
                    <a:pt x="1338" y="44"/>
                  </a:cubicBezTo>
                  <a:cubicBezTo>
                    <a:pt x="61" y="318"/>
                    <a:pt x="0" y="1868"/>
                    <a:pt x="122" y="2840"/>
                  </a:cubicBezTo>
                  <a:cubicBezTo>
                    <a:pt x="365" y="4907"/>
                    <a:pt x="1581" y="6579"/>
                    <a:pt x="2797" y="8220"/>
                  </a:cubicBezTo>
                  <a:cubicBezTo>
                    <a:pt x="4013" y="9801"/>
                    <a:pt x="5441" y="11442"/>
                    <a:pt x="5928" y="13418"/>
                  </a:cubicBezTo>
                  <a:cubicBezTo>
                    <a:pt x="5945" y="13486"/>
                    <a:pt x="5962" y="13554"/>
                    <a:pt x="5978" y="13622"/>
                  </a:cubicBezTo>
                  <a:lnTo>
                    <a:pt x="5978" y="13622"/>
                  </a:lnTo>
                  <a:cubicBezTo>
                    <a:pt x="5982" y="15546"/>
                    <a:pt x="5869" y="17466"/>
                    <a:pt x="5745" y="19376"/>
                  </a:cubicBezTo>
                  <a:cubicBezTo>
                    <a:pt x="5716" y="19478"/>
                    <a:pt x="5772" y="19532"/>
                    <a:pt x="5844" y="19532"/>
                  </a:cubicBezTo>
                  <a:cubicBezTo>
                    <a:pt x="5921" y="19532"/>
                    <a:pt x="6018" y="19471"/>
                    <a:pt x="6049" y="19345"/>
                  </a:cubicBezTo>
                  <a:cubicBezTo>
                    <a:pt x="6178" y="17701"/>
                    <a:pt x="6316" y="16049"/>
                    <a:pt x="6385" y="14392"/>
                  </a:cubicBezTo>
                  <a:lnTo>
                    <a:pt x="6385" y="14392"/>
                  </a:lnTo>
                  <a:cubicBezTo>
                    <a:pt x="6495" y="14373"/>
                    <a:pt x="6596" y="14291"/>
                    <a:pt x="6596" y="14148"/>
                  </a:cubicBezTo>
                  <a:cubicBezTo>
                    <a:pt x="6568" y="13775"/>
                    <a:pt x="6509" y="13412"/>
                    <a:pt x="6424" y="13057"/>
                  </a:cubicBezTo>
                  <a:lnTo>
                    <a:pt x="6424" y="13057"/>
                  </a:lnTo>
                  <a:cubicBezTo>
                    <a:pt x="6440" y="12033"/>
                    <a:pt x="6423" y="11008"/>
                    <a:pt x="6353" y="9983"/>
                  </a:cubicBezTo>
                  <a:cubicBezTo>
                    <a:pt x="6140" y="7217"/>
                    <a:pt x="5472" y="4451"/>
                    <a:pt x="4104" y="2050"/>
                  </a:cubicBezTo>
                  <a:cubicBezTo>
                    <a:pt x="3610" y="1199"/>
                    <a:pt x="2768" y="1"/>
                    <a:pt x="16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2">
    <p:spTree>
      <p:nvGrpSpPr>
        <p:cNvPr id="1542" name="Shape 1542"/>
        <p:cNvGrpSpPr/>
        <p:nvPr/>
      </p:nvGrpSpPr>
      <p:grpSpPr>
        <a:xfrm>
          <a:off x="0" y="0"/>
          <a:ext cx="0" cy="0"/>
          <a:chOff x="0" y="0"/>
          <a:chExt cx="0" cy="0"/>
        </a:xfrm>
      </p:grpSpPr>
      <p:sp>
        <p:nvSpPr>
          <p:cNvPr id="1543" name="Google Shape;1543;p29"/>
          <p:cNvSpPr/>
          <p:nvPr/>
        </p:nvSpPr>
        <p:spPr>
          <a:xfrm>
            <a:off x="6246600" y="-91050"/>
            <a:ext cx="3032000" cy="3044125"/>
          </a:xfrm>
          <a:custGeom>
            <a:rect b="b" l="l" r="r" t="t"/>
            <a:pathLst>
              <a:path extrusionOk="0" h="121765" w="121280">
                <a:moveTo>
                  <a:pt x="0" y="0"/>
                </a:moveTo>
                <a:cubicBezTo>
                  <a:pt x="1064" y="699"/>
                  <a:pt x="2098" y="1459"/>
                  <a:pt x="3009" y="2310"/>
                </a:cubicBezTo>
                <a:cubicBezTo>
                  <a:pt x="5775" y="4954"/>
                  <a:pt x="7690" y="8268"/>
                  <a:pt x="10031" y="11277"/>
                </a:cubicBezTo>
                <a:cubicBezTo>
                  <a:pt x="17265" y="20547"/>
                  <a:pt x="30943" y="23830"/>
                  <a:pt x="42068" y="24712"/>
                </a:cubicBezTo>
                <a:cubicBezTo>
                  <a:pt x="46810" y="25076"/>
                  <a:pt x="51643" y="25198"/>
                  <a:pt x="56172" y="26687"/>
                </a:cubicBezTo>
                <a:cubicBezTo>
                  <a:pt x="60700" y="28146"/>
                  <a:pt x="64986" y="31247"/>
                  <a:pt x="66506" y="35715"/>
                </a:cubicBezTo>
                <a:cubicBezTo>
                  <a:pt x="69272" y="43770"/>
                  <a:pt x="62615" y="53739"/>
                  <a:pt x="67418" y="60761"/>
                </a:cubicBezTo>
                <a:cubicBezTo>
                  <a:pt x="68968" y="63040"/>
                  <a:pt x="71430" y="64469"/>
                  <a:pt x="74014" y="65472"/>
                </a:cubicBezTo>
                <a:cubicBezTo>
                  <a:pt x="78482" y="67205"/>
                  <a:pt x="83345" y="67782"/>
                  <a:pt x="87844" y="69332"/>
                </a:cubicBezTo>
                <a:cubicBezTo>
                  <a:pt x="92373" y="70913"/>
                  <a:pt x="96871" y="73800"/>
                  <a:pt x="98482" y="78269"/>
                </a:cubicBezTo>
                <a:cubicBezTo>
                  <a:pt x="101674" y="87175"/>
                  <a:pt x="92616" y="97600"/>
                  <a:pt x="97175" y="105898"/>
                </a:cubicBezTo>
                <a:cubicBezTo>
                  <a:pt x="100397" y="111734"/>
                  <a:pt x="108331" y="112494"/>
                  <a:pt x="114258" y="115655"/>
                </a:cubicBezTo>
                <a:cubicBezTo>
                  <a:pt x="117024" y="117145"/>
                  <a:pt x="119425" y="119211"/>
                  <a:pt x="121279" y="121765"/>
                </a:cubicBezTo>
                <a:lnTo>
                  <a:pt x="12127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44" name="Google Shape;1544;p29"/>
          <p:cNvGrpSpPr/>
          <p:nvPr/>
        </p:nvGrpSpPr>
        <p:grpSpPr>
          <a:xfrm>
            <a:off x="7905750" y="-213375"/>
            <a:ext cx="1395775" cy="1889500"/>
            <a:chOff x="5764900" y="-760475"/>
            <a:chExt cx="1395775" cy="1889500"/>
          </a:xfrm>
        </p:grpSpPr>
        <p:sp>
          <p:nvSpPr>
            <p:cNvPr id="1545" name="Google Shape;1545;p29"/>
            <p:cNvSpPr/>
            <p:nvPr/>
          </p:nvSpPr>
          <p:spPr>
            <a:xfrm>
              <a:off x="6517175" y="485300"/>
              <a:ext cx="269800" cy="521775"/>
            </a:xfrm>
            <a:custGeom>
              <a:rect b="b" l="l" r="r" t="t"/>
              <a:pathLst>
                <a:path extrusionOk="0" h="20871" w="10792">
                  <a:moveTo>
                    <a:pt x="7905" y="0"/>
                  </a:moveTo>
                  <a:cubicBezTo>
                    <a:pt x="6178" y="0"/>
                    <a:pt x="4639" y="3399"/>
                    <a:pt x="3922" y="4654"/>
                  </a:cubicBezTo>
                  <a:cubicBezTo>
                    <a:pt x="1794" y="8514"/>
                    <a:pt x="1" y="12921"/>
                    <a:pt x="852" y="17238"/>
                  </a:cubicBezTo>
                  <a:cubicBezTo>
                    <a:pt x="1126" y="18757"/>
                    <a:pt x="1916" y="20368"/>
                    <a:pt x="3344" y="20763"/>
                  </a:cubicBezTo>
                  <a:cubicBezTo>
                    <a:pt x="3593" y="20837"/>
                    <a:pt x="3839" y="20871"/>
                    <a:pt x="4082" y="20871"/>
                  </a:cubicBezTo>
                  <a:cubicBezTo>
                    <a:pt x="5657" y="20871"/>
                    <a:pt x="7096" y="19445"/>
                    <a:pt x="7965" y="17997"/>
                  </a:cubicBezTo>
                  <a:cubicBezTo>
                    <a:pt x="10275" y="14137"/>
                    <a:pt x="10791" y="9456"/>
                    <a:pt x="10275" y="5049"/>
                  </a:cubicBezTo>
                  <a:cubicBezTo>
                    <a:pt x="10123" y="3651"/>
                    <a:pt x="10001" y="94"/>
                    <a:pt x="7995" y="3"/>
                  </a:cubicBezTo>
                  <a:cubicBezTo>
                    <a:pt x="7965" y="1"/>
                    <a:pt x="7935" y="0"/>
                    <a:pt x="79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29"/>
            <p:cNvSpPr/>
            <p:nvPr/>
          </p:nvSpPr>
          <p:spPr>
            <a:xfrm>
              <a:off x="6049850" y="758050"/>
              <a:ext cx="220400" cy="370975"/>
            </a:xfrm>
            <a:custGeom>
              <a:rect b="b" l="l" r="r" t="t"/>
              <a:pathLst>
                <a:path extrusionOk="0" h="14839" w="8816">
                  <a:moveTo>
                    <a:pt x="6697" y="0"/>
                  </a:moveTo>
                  <a:cubicBezTo>
                    <a:pt x="5603" y="0"/>
                    <a:pt x="4377" y="1582"/>
                    <a:pt x="3770" y="2407"/>
                  </a:cubicBezTo>
                  <a:cubicBezTo>
                    <a:pt x="2584" y="4078"/>
                    <a:pt x="1490" y="5811"/>
                    <a:pt x="852" y="7726"/>
                  </a:cubicBezTo>
                  <a:cubicBezTo>
                    <a:pt x="153" y="9641"/>
                    <a:pt x="1" y="11768"/>
                    <a:pt x="669" y="13714"/>
                  </a:cubicBezTo>
                  <a:cubicBezTo>
                    <a:pt x="760" y="14078"/>
                    <a:pt x="973" y="14413"/>
                    <a:pt x="1277" y="14656"/>
                  </a:cubicBezTo>
                  <a:cubicBezTo>
                    <a:pt x="1520" y="14808"/>
                    <a:pt x="1885" y="14838"/>
                    <a:pt x="2219" y="14838"/>
                  </a:cubicBezTo>
                  <a:cubicBezTo>
                    <a:pt x="3739" y="14808"/>
                    <a:pt x="5137" y="13805"/>
                    <a:pt x="6049" y="12559"/>
                  </a:cubicBezTo>
                  <a:cubicBezTo>
                    <a:pt x="6961" y="11312"/>
                    <a:pt x="7387" y="9793"/>
                    <a:pt x="7691" y="8273"/>
                  </a:cubicBezTo>
                  <a:cubicBezTo>
                    <a:pt x="8055" y="6358"/>
                    <a:pt x="8815" y="2771"/>
                    <a:pt x="7903" y="917"/>
                  </a:cubicBezTo>
                  <a:cubicBezTo>
                    <a:pt x="7555" y="255"/>
                    <a:pt x="7137" y="0"/>
                    <a:pt x="66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29"/>
            <p:cNvSpPr/>
            <p:nvPr/>
          </p:nvSpPr>
          <p:spPr>
            <a:xfrm>
              <a:off x="5764900" y="606325"/>
              <a:ext cx="370625" cy="263975"/>
            </a:xfrm>
            <a:custGeom>
              <a:rect b="b" l="l" r="r" t="t"/>
              <a:pathLst>
                <a:path extrusionOk="0" h="10559" w="14825">
                  <a:moveTo>
                    <a:pt x="12743" y="1"/>
                  </a:moveTo>
                  <a:cubicBezTo>
                    <a:pt x="11307" y="1"/>
                    <a:pt x="9436" y="652"/>
                    <a:pt x="8572" y="968"/>
                  </a:cubicBezTo>
                  <a:cubicBezTo>
                    <a:pt x="5897" y="1941"/>
                    <a:pt x="3465" y="3582"/>
                    <a:pt x="1672" y="5801"/>
                  </a:cubicBezTo>
                  <a:cubicBezTo>
                    <a:pt x="760" y="6895"/>
                    <a:pt x="0" y="8445"/>
                    <a:pt x="821" y="9631"/>
                  </a:cubicBezTo>
                  <a:cubicBezTo>
                    <a:pt x="1282" y="10312"/>
                    <a:pt x="2078" y="10559"/>
                    <a:pt x="2924" y="10559"/>
                  </a:cubicBezTo>
                  <a:cubicBezTo>
                    <a:pt x="3474" y="10559"/>
                    <a:pt x="4045" y="10455"/>
                    <a:pt x="4560" y="10299"/>
                  </a:cubicBezTo>
                  <a:cubicBezTo>
                    <a:pt x="8055" y="9357"/>
                    <a:pt x="11642" y="6956"/>
                    <a:pt x="13678" y="3916"/>
                  </a:cubicBezTo>
                  <a:cubicBezTo>
                    <a:pt x="14104" y="3278"/>
                    <a:pt x="14499" y="2640"/>
                    <a:pt x="14590" y="1910"/>
                  </a:cubicBezTo>
                  <a:cubicBezTo>
                    <a:pt x="14824" y="449"/>
                    <a:pt x="13934" y="1"/>
                    <a:pt x="127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29"/>
            <p:cNvSpPr/>
            <p:nvPr/>
          </p:nvSpPr>
          <p:spPr>
            <a:xfrm>
              <a:off x="5919150" y="252800"/>
              <a:ext cx="402000" cy="188175"/>
            </a:xfrm>
            <a:custGeom>
              <a:rect b="b" l="l" r="r" t="t"/>
              <a:pathLst>
                <a:path extrusionOk="0" h="7527" w="16080">
                  <a:moveTo>
                    <a:pt x="12187" y="0"/>
                  </a:moveTo>
                  <a:cubicBezTo>
                    <a:pt x="11805" y="0"/>
                    <a:pt x="11420" y="27"/>
                    <a:pt x="11034" y="63"/>
                  </a:cubicBezTo>
                  <a:cubicBezTo>
                    <a:pt x="8086" y="215"/>
                    <a:pt x="5046" y="580"/>
                    <a:pt x="2493" y="2039"/>
                  </a:cubicBezTo>
                  <a:cubicBezTo>
                    <a:pt x="1763" y="2434"/>
                    <a:pt x="1095" y="2951"/>
                    <a:pt x="639" y="3619"/>
                  </a:cubicBezTo>
                  <a:cubicBezTo>
                    <a:pt x="183" y="4318"/>
                    <a:pt x="1" y="5230"/>
                    <a:pt x="335" y="5990"/>
                  </a:cubicBezTo>
                  <a:cubicBezTo>
                    <a:pt x="639" y="6720"/>
                    <a:pt x="1338" y="7206"/>
                    <a:pt x="2098" y="7388"/>
                  </a:cubicBezTo>
                  <a:cubicBezTo>
                    <a:pt x="2528" y="7492"/>
                    <a:pt x="2967" y="7527"/>
                    <a:pt x="3406" y="7527"/>
                  </a:cubicBezTo>
                  <a:cubicBezTo>
                    <a:pt x="3742" y="7527"/>
                    <a:pt x="4078" y="7506"/>
                    <a:pt x="4408" y="7480"/>
                  </a:cubicBezTo>
                  <a:cubicBezTo>
                    <a:pt x="7143" y="7176"/>
                    <a:pt x="9849" y="6294"/>
                    <a:pt x="12250" y="4926"/>
                  </a:cubicBezTo>
                  <a:cubicBezTo>
                    <a:pt x="13162" y="4379"/>
                    <a:pt x="14986" y="3437"/>
                    <a:pt x="15533" y="2434"/>
                  </a:cubicBezTo>
                  <a:cubicBezTo>
                    <a:pt x="16080" y="1370"/>
                    <a:pt x="14986" y="580"/>
                    <a:pt x="13891" y="245"/>
                  </a:cubicBezTo>
                  <a:cubicBezTo>
                    <a:pt x="13341" y="62"/>
                    <a:pt x="12768" y="0"/>
                    <a:pt x="121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29"/>
            <p:cNvSpPr/>
            <p:nvPr/>
          </p:nvSpPr>
          <p:spPr>
            <a:xfrm>
              <a:off x="5980400" y="-760475"/>
              <a:ext cx="1180275" cy="1495300"/>
            </a:xfrm>
            <a:custGeom>
              <a:rect b="b" l="l" r="r" t="t"/>
              <a:pathLst>
                <a:path extrusionOk="0" h="59812" w="47211">
                  <a:moveTo>
                    <a:pt x="46908" y="1"/>
                  </a:moveTo>
                  <a:cubicBezTo>
                    <a:pt x="46846" y="1"/>
                    <a:pt x="46789" y="32"/>
                    <a:pt x="46761" y="107"/>
                  </a:cubicBezTo>
                  <a:cubicBezTo>
                    <a:pt x="44573" y="4636"/>
                    <a:pt x="42293" y="9074"/>
                    <a:pt x="39922" y="13451"/>
                  </a:cubicBezTo>
                  <a:cubicBezTo>
                    <a:pt x="37521" y="17828"/>
                    <a:pt x="34937" y="22114"/>
                    <a:pt x="32232" y="26278"/>
                  </a:cubicBezTo>
                  <a:cubicBezTo>
                    <a:pt x="29496" y="30442"/>
                    <a:pt x="26609" y="34515"/>
                    <a:pt x="23448" y="38345"/>
                  </a:cubicBezTo>
                  <a:cubicBezTo>
                    <a:pt x="20347" y="42144"/>
                    <a:pt x="17034" y="45761"/>
                    <a:pt x="13417" y="49105"/>
                  </a:cubicBezTo>
                  <a:cubicBezTo>
                    <a:pt x="9830" y="52448"/>
                    <a:pt x="5940" y="55518"/>
                    <a:pt x="1806" y="58223"/>
                  </a:cubicBezTo>
                  <a:cubicBezTo>
                    <a:pt x="1320" y="58558"/>
                    <a:pt x="772" y="58862"/>
                    <a:pt x="286" y="59196"/>
                  </a:cubicBezTo>
                  <a:cubicBezTo>
                    <a:pt x="0" y="59404"/>
                    <a:pt x="159" y="59812"/>
                    <a:pt x="458" y="59812"/>
                  </a:cubicBezTo>
                  <a:cubicBezTo>
                    <a:pt x="508" y="59812"/>
                    <a:pt x="563" y="59800"/>
                    <a:pt x="620" y="59774"/>
                  </a:cubicBezTo>
                  <a:cubicBezTo>
                    <a:pt x="4845" y="57190"/>
                    <a:pt x="8797" y="54181"/>
                    <a:pt x="12475" y="50898"/>
                  </a:cubicBezTo>
                  <a:cubicBezTo>
                    <a:pt x="16153" y="47615"/>
                    <a:pt x="19587" y="43998"/>
                    <a:pt x="22779" y="40260"/>
                  </a:cubicBezTo>
                  <a:cubicBezTo>
                    <a:pt x="26001" y="36430"/>
                    <a:pt x="28949" y="32448"/>
                    <a:pt x="31715" y="28314"/>
                  </a:cubicBezTo>
                  <a:cubicBezTo>
                    <a:pt x="34512" y="24120"/>
                    <a:pt x="37065" y="19803"/>
                    <a:pt x="39497" y="15396"/>
                  </a:cubicBezTo>
                  <a:cubicBezTo>
                    <a:pt x="41928" y="10989"/>
                    <a:pt x="44147" y="6490"/>
                    <a:pt x="46336" y="1992"/>
                  </a:cubicBezTo>
                  <a:cubicBezTo>
                    <a:pt x="46609" y="1445"/>
                    <a:pt x="46852" y="867"/>
                    <a:pt x="47126" y="350"/>
                  </a:cubicBezTo>
                  <a:cubicBezTo>
                    <a:pt x="47210" y="161"/>
                    <a:pt x="47047" y="1"/>
                    <a:pt x="46908" y="1"/>
                  </a:cubicBezTo>
                  <a:close/>
                </a:path>
              </a:pathLst>
            </a:custGeom>
            <a:solidFill>
              <a:srgbClr val="1A5E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29"/>
            <p:cNvSpPr/>
            <p:nvPr/>
          </p:nvSpPr>
          <p:spPr>
            <a:xfrm>
              <a:off x="6653500" y="-179150"/>
              <a:ext cx="185150" cy="1001275"/>
            </a:xfrm>
            <a:custGeom>
              <a:rect b="b" l="l" r="r" t="t"/>
              <a:pathLst>
                <a:path extrusionOk="0" h="40051" w="7406">
                  <a:moveTo>
                    <a:pt x="7142" y="0"/>
                  </a:moveTo>
                  <a:cubicBezTo>
                    <a:pt x="7048" y="0"/>
                    <a:pt x="6962" y="50"/>
                    <a:pt x="6949" y="168"/>
                  </a:cubicBezTo>
                  <a:lnTo>
                    <a:pt x="6706" y="2113"/>
                  </a:lnTo>
                  <a:cubicBezTo>
                    <a:pt x="6645" y="2751"/>
                    <a:pt x="6524" y="3420"/>
                    <a:pt x="6402" y="4089"/>
                  </a:cubicBezTo>
                  <a:cubicBezTo>
                    <a:pt x="6220" y="5365"/>
                    <a:pt x="6068" y="6672"/>
                    <a:pt x="5916" y="7949"/>
                  </a:cubicBezTo>
                  <a:cubicBezTo>
                    <a:pt x="5582" y="10532"/>
                    <a:pt x="5186" y="13116"/>
                    <a:pt x="4791" y="15700"/>
                  </a:cubicBezTo>
                  <a:cubicBezTo>
                    <a:pt x="3971" y="20867"/>
                    <a:pt x="2998" y="26034"/>
                    <a:pt x="1934" y="31171"/>
                  </a:cubicBezTo>
                  <a:cubicBezTo>
                    <a:pt x="1326" y="34059"/>
                    <a:pt x="718" y="36916"/>
                    <a:pt x="19" y="39803"/>
                  </a:cubicBezTo>
                  <a:cubicBezTo>
                    <a:pt x="1" y="39949"/>
                    <a:pt x="135" y="40051"/>
                    <a:pt x="259" y="40051"/>
                  </a:cubicBezTo>
                  <a:cubicBezTo>
                    <a:pt x="342" y="40051"/>
                    <a:pt x="420" y="40005"/>
                    <a:pt x="445" y="39895"/>
                  </a:cubicBezTo>
                  <a:cubicBezTo>
                    <a:pt x="1782" y="34818"/>
                    <a:pt x="2968" y="29682"/>
                    <a:pt x="3940" y="24545"/>
                  </a:cubicBezTo>
                  <a:cubicBezTo>
                    <a:pt x="4974" y="19438"/>
                    <a:pt x="5794" y="14210"/>
                    <a:pt x="6493" y="9043"/>
                  </a:cubicBezTo>
                  <a:cubicBezTo>
                    <a:pt x="6858" y="6125"/>
                    <a:pt x="7223" y="3207"/>
                    <a:pt x="7405" y="228"/>
                  </a:cubicBezTo>
                  <a:cubicBezTo>
                    <a:pt x="7405" y="89"/>
                    <a:pt x="7266" y="0"/>
                    <a:pt x="7142" y="0"/>
                  </a:cubicBezTo>
                  <a:close/>
                </a:path>
              </a:pathLst>
            </a:custGeom>
            <a:solidFill>
              <a:srgbClr val="1A5E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29"/>
            <p:cNvSpPr/>
            <p:nvPr/>
          </p:nvSpPr>
          <p:spPr>
            <a:xfrm>
              <a:off x="6118900" y="253475"/>
              <a:ext cx="423675" cy="104575"/>
            </a:xfrm>
            <a:custGeom>
              <a:rect b="b" l="l" r="r" t="t"/>
              <a:pathLst>
                <a:path extrusionOk="0" h="4183" w="16947">
                  <a:moveTo>
                    <a:pt x="16589" y="0"/>
                  </a:moveTo>
                  <a:cubicBezTo>
                    <a:pt x="16573" y="0"/>
                    <a:pt x="16557" y="2"/>
                    <a:pt x="16540" y="6"/>
                  </a:cubicBezTo>
                  <a:cubicBezTo>
                    <a:pt x="14382" y="310"/>
                    <a:pt x="12224" y="553"/>
                    <a:pt x="10096" y="1069"/>
                  </a:cubicBezTo>
                  <a:cubicBezTo>
                    <a:pt x="7968" y="1556"/>
                    <a:pt x="5871" y="2042"/>
                    <a:pt x="3774" y="2650"/>
                  </a:cubicBezTo>
                  <a:cubicBezTo>
                    <a:pt x="2619" y="2984"/>
                    <a:pt x="1433" y="3380"/>
                    <a:pt x="248" y="3744"/>
                  </a:cubicBezTo>
                  <a:cubicBezTo>
                    <a:pt x="0" y="3827"/>
                    <a:pt x="51" y="4183"/>
                    <a:pt x="265" y="4183"/>
                  </a:cubicBezTo>
                  <a:cubicBezTo>
                    <a:pt x="288" y="4183"/>
                    <a:pt x="313" y="4179"/>
                    <a:pt x="339" y="4170"/>
                  </a:cubicBezTo>
                  <a:cubicBezTo>
                    <a:pt x="2406" y="3532"/>
                    <a:pt x="4503" y="2954"/>
                    <a:pt x="6631" y="2468"/>
                  </a:cubicBezTo>
                  <a:cubicBezTo>
                    <a:pt x="8759" y="1981"/>
                    <a:pt x="10886" y="1556"/>
                    <a:pt x="13014" y="1130"/>
                  </a:cubicBezTo>
                  <a:cubicBezTo>
                    <a:pt x="14230" y="918"/>
                    <a:pt x="15446" y="644"/>
                    <a:pt x="16661" y="462"/>
                  </a:cubicBezTo>
                  <a:cubicBezTo>
                    <a:pt x="16946" y="405"/>
                    <a:pt x="16831" y="0"/>
                    <a:pt x="16589" y="0"/>
                  </a:cubicBezTo>
                  <a:close/>
                </a:path>
              </a:pathLst>
            </a:custGeom>
            <a:solidFill>
              <a:srgbClr val="1A5E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29"/>
            <p:cNvSpPr/>
            <p:nvPr/>
          </p:nvSpPr>
          <p:spPr>
            <a:xfrm>
              <a:off x="6153800" y="510650"/>
              <a:ext cx="138150" cy="509200"/>
            </a:xfrm>
            <a:custGeom>
              <a:rect b="b" l="l" r="r" t="t"/>
              <a:pathLst>
                <a:path extrusionOk="0" h="20368" w="5526">
                  <a:moveTo>
                    <a:pt x="5191" y="1"/>
                  </a:moveTo>
                  <a:cubicBezTo>
                    <a:pt x="5058" y="1"/>
                    <a:pt x="4928" y="73"/>
                    <a:pt x="4900" y="236"/>
                  </a:cubicBezTo>
                  <a:cubicBezTo>
                    <a:pt x="4597" y="1512"/>
                    <a:pt x="4353" y="2850"/>
                    <a:pt x="4080" y="4187"/>
                  </a:cubicBezTo>
                  <a:cubicBezTo>
                    <a:pt x="3837" y="5464"/>
                    <a:pt x="3533" y="6771"/>
                    <a:pt x="3259" y="8078"/>
                  </a:cubicBezTo>
                  <a:cubicBezTo>
                    <a:pt x="2682" y="10722"/>
                    <a:pt x="2013" y="13306"/>
                    <a:pt x="1283" y="15889"/>
                  </a:cubicBezTo>
                  <a:lnTo>
                    <a:pt x="37" y="20205"/>
                  </a:lnTo>
                  <a:cubicBezTo>
                    <a:pt x="0" y="20298"/>
                    <a:pt x="109" y="20367"/>
                    <a:pt x="213" y="20367"/>
                  </a:cubicBezTo>
                  <a:cubicBezTo>
                    <a:pt x="281" y="20367"/>
                    <a:pt x="348" y="20338"/>
                    <a:pt x="372" y="20266"/>
                  </a:cubicBezTo>
                  <a:cubicBezTo>
                    <a:pt x="1314" y="17743"/>
                    <a:pt x="2074" y="15129"/>
                    <a:pt x="2773" y="12546"/>
                  </a:cubicBezTo>
                  <a:cubicBezTo>
                    <a:pt x="3472" y="9962"/>
                    <a:pt x="4141" y="7378"/>
                    <a:pt x="4657" y="4764"/>
                  </a:cubicBezTo>
                  <a:cubicBezTo>
                    <a:pt x="4961" y="3275"/>
                    <a:pt x="5296" y="1786"/>
                    <a:pt x="5508" y="296"/>
                  </a:cubicBezTo>
                  <a:cubicBezTo>
                    <a:pt x="5525" y="111"/>
                    <a:pt x="5356" y="1"/>
                    <a:pt x="5191" y="1"/>
                  </a:cubicBezTo>
                  <a:close/>
                </a:path>
              </a:pathLst>
            </a:custGeom>
            <a:solidFill>
              <a:srgbClr val="1A5E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29"/>
            <p:cNvSpPr/>
            <p:nvPr/>
          </p:nvSpPr>
          <p:spPr>
            <a:xfrm>
              <a:off x="6265650" y="-232050"/>
              <a:ext cx="443825" cy="249100"/>
            </a:xfrm>
            <a:custGeom>
              <a:rect b="b" l="l" r="r" t="t"/>
              <a:pathLst>
                <a:path extrusionOk="0" h="9964" w="17753">
                  <a:moveTo>
                    <a:pt x="13263" y="1"/>
                  </a:moveTo>
                  <a:cubicBezTo>
                    <a:pt x="12951" y="1"/>
                    <a:pt x="12667" y="14"/>
                    <a:pt x="12433" y="34"/>
                  </a:cubicBezTo>
                  <a:cubicBezTo>
                    <a:pt x="9424" y="308"/>
                    <a:pt x="6475" y="1189"/>
                    <a:pt x="3800" y="2587"/>
                  </a:cubicBezTo>
                  <a:cubicBezTo>
                    <a:pt x="2737" y="3104"/>
                    <a:pt x="1673" y="3803"/>
                    <a:pt x="1004" y="4776"/>
                  </a:cubicBezTo>
                  <a:cubicBezTo>
                    <a:pt x="305" y="5779"/>
                    <a:pt x="1" y="7147"/>
                    <a:pt x="548" y="8211"/>
                  </a:cubicBezTo>
                  <a:cubicBezTo>
                    <a:pt x="1034" y="9153"/>
                    <a:pt x="2098" y="9761"/>
                    <a:pt x="3192" y="9913"/>
                  </a:cubicBezTo>
                  <a:cubicBezTo>
                    <a:pt x="3445" y="9948"/>
                    <a:pt x="3698" y="9964"/>
                    <a:pt x="3953" y="9964"/>
                  </a:cubicBezTo>
                  <a:cubicBezTo>
                    <a:pt x="4802" y="9964"/>
                    <a:pt x="5657" y="9789"/>
                    <a:pt x="6475" y="9578"/>
                  </a:cubicBezTo>
                  <a:cubicBezTo>
                    <a:pt x="9059" y="8879"/>
                    <a:pt x="11582" y="7846"/>
                    <a:pt x="13861" y="6417"/>
                  </a:cubicBezTo>
                  <a:cubicBezTo>
                    <a:pt x="15168" y="5627"/>
                    <a:pt x="17752" y="3712"/>
                    <a:pt x="17418" y="1949"/>
                  </a:cubicBezTo>
                  <a:cubicBezTo>
                    <a:pt x="17164" y="349"/>
                    <a:pt x="14850" y="1"/>
                    <a:pt x="13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29"/>
            <p:cNvSpPr/>
            <p:nvPr/>
          </p:nvSpPr>
          <p:spPr>
            <a:xfrm>
              <a:off x="6395175" y="-254875"/>
              <a:ext cx="504550" cy="153075"/>
            </a:xfrm>
            <a:custGeom>
              <a:rect b="b" l="l" r="r" t="t"/>
              <a:pathLst>
                <a:path extrusionOk="0" h="6123" w="20182">
                  <a:moveTo>
                    <a:pt x="19768" y="0"/>
                  </a:moveTo>
                  <a:cubicBezTo>
                    <a:pt x="19750" y="0"/>
                    <a:pt x="19733" y="2"/>
                    <a:pt x="19714" y="5"/>
                  </a:cubicBezTo>
                  <a:cubicBezTo>
                    <a:pt x="17100" y="370"/>
                    <a:pt x="14456" y="1069"/>
                    <a:pt x="11933" y="1738"/>
                  </a:cubicBezTo>
                  <a:cubicBezTo>
                    <a:pt x="9349" y="2467"/>
                    <a:pt x="6796" y="3227"/>
                    <a:pt x="4273" y="4169"/>
                  </a:cubicBezTo>
                  <a:cubicBezTo>
                    <a:pt x="2875" y="4686"/>
                    <a:pt x="1507" y="5233"/>
                    <a:pt x="139" y="5811"/>
                  </a:cubicBezTo>
                  <a:cubicBezTo>
                    <a:pt x="1" y="5866"/>
                    <a:pt x="89" y="6123"/>
                    <a:pt x="244" y="6123"/>
                  </a:cubicBezTo>
                  <a:cubicBezTo>
                    <a:pt x="259" y="6123"/>
                    <a:pt x="275" y="6120"/>
                    <a:pt x="291" y="6115"/>
                  </a:cubicBezTo>
                  <a:cubicBezTo>
                    <a:pt x="2814" y="5203"/>
                    <a:pt x="5276" y="4291"/>
                    <a:pt x="7799" y="3500"/>
                  </a:cubicBezTo>
                  <a:cubicBezTo>
                    <a:pt x="10322" y="2680"/>
                    <a:pt x="12875" y="2011"/>
                    <a:pt x="15459" y="1434"/>
                  </a:cubicBezTo>
                  <a:cubicBezTo>
                    <a:pt x="16887" y="1099"/>
                    <a:pt x="18377" y="826"/>
                    <a:pt x="19866" y="522"/>
                  </a:cubicBezTo>
                  <a:cubicBezTo>
                    <a:pt x="20182" y="464"/>
                    <a:pt x="20064" y="0"/>
                    <a:pt x="19768" y="0"/>
                  </a:cubicBezTo>
                  <a:close/>
                </a:path>
              </a:pathLst>
            </a:custGeom>
            <a:solidFill>
              <a:srgbClr val="1A5E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5" name="Google Shape;1555;p29"/>
          <p:cNvSpPr/>
          <p:nvPr/>
        </p:nvSpPr>
        <p:spPr>
          <a:xfrm>
            <a:off x="-997125" y="-570505"/>
            <a:ext cx="4236929" cy="1680561"/>
          </a:xfrm>
          <a:custGeom>
            <a:rect b="b" l="l" r="r" t="t"/>
            <a:pathLst>
              <a:path extrusionOk="0" h="13134" w="33112">
                <a:moveTo>
                  <a:pt x="9418" y="1"/>
                </a:moveTo>
                <a:lnTo>
                  <a:pt x="9418" y="13"/>
                </a:lnTo>
                <a:lnTo>
                  <a:pt x="1" y="13"/>
                </a:lnTo>
                <a:lnTo>
                  <a:pt x="1" y="12597"/>
                </a:lnTo>
                <a:cubicBezTo>
                  <a:pt x="1" y="12597"/>
                  <a:pt x="2156" y="11371"/>
                  <a:pt x="1537" y="8811"/>
                </a:cubicBezTo>
                <a:cubicBezTo>
                  <a:pt x="905" y="6251"/>
                  <a:pt x="1644" y="5787"/>
                  <a:pt x="3215" y="4882"/>
                </a:cubicBezTo>
                <a:cubicBezTo>
                  <a:pt x="4799" y="3977"/>
                  <a:pt x="4346" y="2144"/>
                  <a:pt x="6204" y="1298"/>
                </a:cubicBezTo>
                <a:cubicBezTo>
                  <a:pt x="6402" y="1209"/>
                  <a:pt x="6593" y="1169"/>
                  <a:pt x="6779" y="1169"/>
                </a:cubicBezTo>
                <a:cubicBezTo>
                  <a:pt x="8343" y="1169"/>
                  <a:pt x="9418" y="4025"/>
                  <a:pt x="9418" y="4025"/>
                </a:cubicBezTo>
                <a:cubicBezTo>
                  <a:pt x="10038" y="4894"/>
                  <a:pt x="10823" y="5644"/>
                  <a:pt x="11740" y="6132"/>
                </a:cubicBezTo>
                <a:cubicBezTo>
                  <a:pt x="12240" y="6406"/>
                  <a:pt x="12752" y="6585"/>
                  <a:pt x="13312" y="6680"/>
                </a:cubicBezTo>
                <a:cubicBezTo>
                  <a:pt x="13955" y="6799"/>
                  <a:pt x="14621" y="6811"/>
                  <a:pt x="15276" y="6835"/>
                </a:cubicBezTo>
                <a:cubicBezTo>
                  <a:pt x="15919" y="6835"/>
                  <a:pt x="16598" y="6835"/>
                  <a:pt x="17253" y="6918"/>
                </a:cubicBezTo>
                <a:cubicBezTo>
                  <a:pt x="17812" y="6990"/>
                  <a:pt x="18372" y="7144"/>
                  <a:pt x="18908" y="7335"/>
                </a:cubicBezTo>
                <a:cubicBezTo>
                  <a:pt x="19979" y="7704"/>
                  <a:pt x="20968" y="8287"/>
                  <a:pt x="21908" y="8978"/>
                </a:cubicBezTo>
                <a:cubicBezTo>
                  <a:pt x="22861" y="9669"/>
                  <a:pt x="23754" y="10478"/>
                  <a:pt x="24587" y="11324"/>
                </a:cubicBezTo>
                <a:cubicBezTo>
                  <a:pt x="25341" y="12089"/>
                  <a:pt x="26211" y="13134"/>
                  <a:pt x="27347" y="13134"/>
                </a:cubicBezTo>
                <a:cubicBezTo>
                  <a:pt x="27359" y="13134"/>
                  <a:pt x="27372" y="13134"/>
                  <a:pt x="27385" y="13133"/>
                </a:cubicBezTo>
                <a:cubicBezTo>
                  <a:pt x="28445" y="13098"/>
                  <a:pt x="29099" y="12133"/>
                  <a:pt x="29397" y="11145"/>
                </a:cubicBezTo>
                <a:cubicBezTo>
                  <a:pt x="29576" y="10562"/>
                  <a:pt x="29635" y="9954"/>
                  <a:pt x="29695" y="9347"/>
                </a:cubicBezTo>
                <a:cubicBezTo>
                  <a:pt x="29754" y="8633"/>
                  <a:pt x="29766" y="7918"/>
                  <a:pt x="29778" y="7216"/>
                </a:cubicBezTo>
                <a:cubicBezTo>
                  <a:pt x="29814" y="5942"/>
                  <a:pt x="29861" y="4644"/>
                  <a:pt x="30219" y="3406"/>
                </a:cubicBezTo>
                <a:cubicBezTo>
                  <a:pt x="30516" y="2382"/>
                  <a:pt x="31016" y="1382"/>
                  <a:pt x="31838" y="727"/>
                </a:cubicBezTo>
                <a:cubicBezTo>
                  <a:pt x="32219" y="417"/>
                  <a:pt x="32671" y="203"/>
                  <a:pt x="331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6" name="Google Shape;1556;p29"/>
          <p:cNvGrpSpPr/>
          <p:nvPr/>
        </p:nvGrpSpPr>
        <p:grpSpPr>
          <a:xfrm>
            <a:off x="2287416" y="464006"/>
            <a:ext cx="333180" cy="518029"/>
            <a:chOff x="2080816" y="437481"/>
            <a:chExt cx="333180" cy="518029"/>
          </a:xfrm>
        </p:grpSpPr>
        <p:sp>
          <p:nvSpPr>
            <p:cNvPr id="1557" name="Google Shape;1557;p29"/>
            <p:cNvSpPr/>
            <p:nvPr/>
          </p:nvSpPr>
          <p:spPr>
            <a:xfrm>
              <a:off x="2080816" y="728825"/>
              <a:ext cx="45387" cy="58488"/>
            </a:xfrm>
            <a:custGeom>
              <a:rect b="b" l="l" r="r" t="t"/>
              <a:pathLst>
                <a:path extrusionOk="0" h="692" w="537">
                  <a:moveTo>
                    <a:pt x="196" y="0"/>
                  </a:moveTo>
                  <a:cubicBezTo>
                    <a:pt x="164" y="0"/>
                    <a:pt x="133" y="8"/>
                    <a:pt x="108" y="24"/>
                  </a:cubicBezTo>
                  <a:cubicBezTo>
                    <a:pt x="13" y="72"/>
                    <a:pt x="1" y="179"/>
                    <a:pt x="49" y="263"/>
                  </a:cubicBezTo>
                  <a:cubicBezTo>
                    <a:pt x="96" y="382"/>
                    <a:pt x="156" y="489"/>
                    <a:pt x="191" y="608"/>
                  </a:cubicBezTo>
                  <a:cubicBezTo>
                    <a:pt x="215" y="663"/>
                    <a:pt x="279" y="692"/>
                    <a:pt x="341" y="692"/>
                  </a:cubicBezTo>
                  <a:cubicBezTo>
                    <a:pt x="373" y="692"/>
                    <a:pt x="405" y="684"/>
                    <a:pt x="430" y="667"/>
                  </a:cubicBezTo>
                  <a:cubicBezTo>
                    <a:pt x="525" y="620"/>
                    <a:pt x="537" y="513"/>
                    <a:pt x="489" y="429"/>
                  </a:cubicBezTo>
                  <a:cubicBezTo>
                    <a:pt x="453" y="310"/>
                    <a:pt x="394" y="203"/>
                    <a:pt x="346" y="84"/>
                  </a:cubicBezTo>
                  <a:cubicBezTo>
                    <a:pt x="323" y="29"/>
                    <a:pt x="258" y="0"/>
                    <a:pt x="1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29"/>
            <p:cNvSpPr/>
            <p:nvPr/>
          </p:nvSpPr>
          <p:spPr>
            <a:xfrm>
              <a:off x="2132204" y="695017"/>
              <a:ext cx="48345" cy="64404"/>
            </a:xfrm>
            <a:custGeom>
              <a:rect b="b" l="l" r="r" t="t"/>
              <a:pathLst>
                <a:path extrusionOk="0" h="762" w="572">
                  <a:moveTo>
                    <a:pt x="181" y="1"/>
                  </a:moveTo>
                  <a:cubicBezTo>
                    <a:pt x="150" y="1"/>
                    <a:pt x="120" y="7"/>
                    <a:pt x="95" y="20"/>
                  </a:cubicBezTo>
                  <a:cubicBezTo>
                    <a:pt x="24" y="67"/>
                    <a:pt x="0" y="174"/>
                    <a:pt x="36" y="258"/>
                  </a:cubicBezTo>
                  <a:cubicBezTo>
                    <a:pt x="95" y="401"/>
                    <a:pt x="167" y="543"/>
                    <a:pt x="226" y="674"/>
                  </a:cubicBezTo>
                  <a:cubicBezTo>
                    <a:pt x="256" y="734"/>
                    <a:pt x="314" y="761"/>
                    <a:pt x="371" y="761"/>
                  </a:cubicBezTo>
                  <a:cubicBezTo>
                    <a:pt x="405" y="761"/>
                    <a:pt x="438" y="752"/>
                    <a:pt x="464" y="734"/>
                  </a:cubicBezTo>
                  <a:cubicBezTo>
                    <a:pt x="560" y="698"/>
                    <a:pt x="572" y="591"/>
                    <a:pt x="524" y="496"/>
                  </a:cubicBezTo>
                  <a:cubicBezTo>
                    <a:pt x="464" y="365"/>
                    <a:pt x="393" y="222"/>
                    <a:pt x="334" y="79"/>
                  </a:cubicBezTo>
                  <a:cubicBezTo>
                    <a:pt x="302" y="25"/>
                    <a:pt x="241" y="1"/>
                    <a:pt x="1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29"/>
            <p:cNvSpPr/>
            <p:nvPr/>
          </p:nvSpPr>
          <p:spPr>
            <a:xfrm>
              <a:off x="2190523" y="634838"/>
              <a:ext cx="47416" cy="66771"/>
            </a:xfrm>
            <a:custGeom>
              <a:rect b="b" l="l" r="r" t="t"/>
              <a:pathLst>
                <a:path extrusionOk="0" h="790" w="561">
                  <a:moveTo>
                    <a:pt x="206" y="0"/>
                  </a:moveTo>
                  <a:cubicBezTo>
                    <a:pt x="193" y="0"/>
                    <a:pt x="180" y="2"/>
                    <a:pt x="167" y="5"/>
                  </a:cubicBezTo>
                  <a:cubicBezTo>
                    <a:pt x="72" y="41"/>
                    <a:pt x="1" y="136"/>
                    <a:pt x="48" y="220"/>
                  </a:cubicBezTo>
                  <a:cubicBezTo>
                    <a:pt x="108" y="363"/>
                    <a:pt x="144" y="517"/>
                    <a:pt x="203" y="660"/>
                  </a:cubicBezTo>
                  <a:cubicBezTo>
                    <a:pt x="232" y="736"/>
                    <a:pt x="291" y="790"/>
                    <a:pt x="362" y="790"/>
                  </a:cubicBezTo>
                  <a:cubicBezTo>
                    <a:pt x="380" y="790"/>
                    <a:pt x="398" y="786"/>
                    <a:pt x="417" y="779"/>
                  </a:cubicBezTo>
                  <a:cubicBezTo>
                    <a:pt x="501" y="755"/>
                    <a:pt x="560" y="660"/>
                    <a:pt x="536" y="577"/>
                  </a:cubicBezTo>
                  <a:cubicBezTo>
                    <a:pt x="477" y="422"/>
                    <a:pt x="429" y="279"/>
                    <a:pt x="370" y="124"/>
                  </a:cubicBezTo>
                  <a:cubicBezTo>
                    <a:pt x="350" y="54"/>
                    <a:pt x="278" y="0"/>
                    <a:pt x="2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29"/>
            <p:cNvSpPr/>
            <p:nvPr/>
          </p:nvSpPr>
          <p:spPr>
            <a:xfrm>
              <a:off x="2231770" y="577617"/>
              <a:ext cx="51473" cy="43866"/>
            </a:xfrm>
            <a:custGeom>
              <a:rect b="b" l="l" r="r" t="t"/>
              <a:pathLst>
                <a:path extrusionOk="0" h="519" w="609">
                  <a:moveTo>
                    <a:pt x="208" y="1"/>
                  </a:moveTo>
                  <a:cubicBezTo>
                    <a:pt x="147" y="1"/>
                    <a:pt x="81" y="38"/>
                    <a:pt x="48" y="87"/>
                  </a:cubicBezTo>
                  <a:cubicBezTo>
                    <a:pt x="1" y="182"/>
                    <a:pt x="37" y="266"/>
                    <a:pt x="108" y="325"/>
                  </a:cubicBezTo>
                  <a:cubicBezTo>
                    <a:pt x="179" y="385"/>
                    <a:pt x="251" y="444"/>
                    <a:pt x="334" y="492"/>
                  </a:cubicBezTo>
                  <a:cubicBezTo>
                    <a:pt x="357" y="511"/>
                    <a:pt x="384" y="519"/>
                    <a:pt x="413" y="519"/>
                  </a:cubicBezTo>
                  <a:cubicBezTo>
                    <a:pt x="474" y="519"/>
                    <a:pt x="540" y="481"/>
                    <a:pt x="572" y="432"/>
                  </a:cubicBezTo>
                  <a:cubicBezTo>
                    <a:pt x="608" y="337"/>
                    <a:pt x="584" y="254"/>
                    <a:pt x="513" y="194"/>
                  </a:cubicBezTo>
                  <a:cubicBezTo>
                    <a:pt x="429" y="135"/>
                    <a:pt x="358" y="75"/>
                    <a:pt x="287" y="27"/>
                  </a:cubicBezTo>
                  <a:cubicBezTo>
                    <a:pt x="264" y="9"/>
                    <a:pt x="237" y="1"/>
                    <a:pt x="2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29"/>
            <p:cNvSpPr/>
            <p:nvPr/>
          </p:nvSpPr>
          <p:spPr>
            <a:xfrm>
              <a:off x="2261014" y="520565"/>
              <a:ext cx="64489" cy="29244"/>
            </a:xfrm>
            <a:custGeom>
              <a:rect b="b" l="l" r="r" t="t"/>
              <a:pathLst>
                <a:path extrusionOk="0" h="346" w="763">
                  <a:moveTo>
                    <a:pt x="226" y="0"/>
                  </a:moveTo>
                  <a:cubicBezTo>
                    <a:pt x="0" y="0"/>
                    <a:pt x="0" y="345"/>
                    <a:pt x="226" y="345"/>
                  </a:cubicBezTo>
                  <a:lnTo>
                    <a:pt x="536" y="345"/>
                  </a:lnTo>
                  <a:cubicBezTo>
                    <a:pt x="762" y="345"/>
                    <a:pt x="762" y="0"/>
                    <a:pt x="5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29"/>
            <p:cNvSpPr/>
            <p:nvPr/>
          </p:nvSpPr>
          <p:spPr>
            <a:xfrm>
              <a:off x="2297189" y="437481"/>
              <a:ext cx="54431" cy="33301"/>
            </a:xfrm>
            <a:custGeom>
              <a:rect b="b" l="l" r="r" t="t"/>
              <a:pathLst>
                <a:path extrusionOk="0" h="394" w="644">
                  <a:moveTo>
                    <a:pt x="465" y="1"/>
                  </a:moveTo>
                  <a:cubicBezTo>
                    <a:pt x="450" y="1"/>
                    <a:pt x="434" y="3"/>
                    <a:pt x="417" y="7"/>
                  </a:cubicBezTo>
                  <a:cubicBezTo>
                    <a:pt x="334" y="19"/>
                    <a:pt x="227" y="42"/>
                    <a:pt x="132" y="66"/>
                  </a:cubicBezTo>
                  <a:cubicBezTo>
                    <a:pt x="48" y="78"/>
                    <a:pt x="1" y="185"/>
                    <a:pt x="13" y="269"/>
                  </a:cubicBezTo>
                  <a:cubicBezTo>
                    <a:pt x="42" y="348"/>
                    <a:pt x="105" y="394"/>
                    <a:pt x="179" y="394"/>
                  </a:cubicBezTo>
                  <a:cubicBezTo>
                    <a:pt x="195" y="394"/>
                    <a:pt x="211" y="392"/>
                    <a:pt x="227" y="388"/>
                  </a:cubicBezTo>
                  <a:cubicBezTo>
                    <a:pt x="310" y="376"/>
                    <a:pt x="417" y="340"/>
                    <a:pt x="513" y="328"/>
                  </a:cubicBezTo>
                  <a:cubicBezTo>
                    <a:pt x="596" y="316"/>
                    <a:pt x="644" y="209"/>
                    <a:pt x="632" y="126"/>
                  </a:cubicBezTo>
                  <a:cubicBezTo>
                    <a:pt x="602" y="47"/>
                    <a:pt x="540" y="1"/>
                    <a:pt x="4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29"/>
            <p:cNvSpPr/>
            <p:nvPr/>
          </p:nvSpPr>
          <p:spPr>
            <a:xfrm>
              <a:off x="2137191" y="807599"/>
              <a:ext cx="58488" cy="51895"/>
            </a:xfrm>
            <a:custGeom>
              <a:rect b="b" l="l" r="r" t="t"/>
              <a:pathLst>
                <a:path extrusionOk="0" h="614" w="692">
                  <a:moveTo>
                    <a:pt x="175" y="0"/>
                  </a:moveTo>
                  <a:cubicBezTo>
                    <a:pt x="132" y="0"/>
                    <a:pt x="90" y="15"/>
                    <a:pt x="60" y="45"/>
                  </a:cubicBezTo>
                  <a:cubicBezTo>
                    <a:pt x="1" y="104"/>
                    <a:pt x="1" y="223"/>
                    <a:pt x="60" y="283"/>
                  </a:cubicBezTo>
                  <a:cubicBezTo>
                    <a:pt x="167" y="378"/>
                    <a:pt x="275" y="474"/>
                    <a:pt x="382" y="569"/>
                  </a:cubicBezTo>
                  <a:cubicBezTo>
                    <a:pt x="417" y="599"/>
                    <a:pt x="462" y="613"/>
                    <a:pt x="505" y="613"/>
                  </a:cubicBezTo>
                  <a:cubicBezTo>
                    <a:pt x="548" y="613"/>
                    <a:pt x="590" y="599"/>
                    <a:pt x="620" y="569"/>
                  </a:cubicBezTo>
                  <a:cubicBezTo>
                    <a:pt x="679" y="509"/>
                    <a:pt x="691" y="390"/>
                    <a:pt x="620" y="331"/>
                  </a:cubicBezTo>
                  <a:cubicBezTo>
                    <a:pt x="513" y="235"/>
                    <a:pt x="405" y="140"/>
                    <a:pt x="298" y="45"/>
                  </a:cubicBezTo>
                  <a:cubicBezTo>
                    <a:pt x="263" y="15"/>
                    <a:pt x="218" y="0"/>
                    <a:pt x="1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29"/>
            <p:cNvSpPr/>
            <p:nvPr/>
          </p:nvSpPr>
          <p:spPr>
            <a:xfrm>
              <a:off x="2204638" y="771931"/>
              <a:ext cx="41330" cy="42683"/>
            </a:xfrm>
            <a:custGeom>
              <a:rect b="b" l="l" r="r" t="t"/>
              <a:pathLst>
                <a:path extrusionOk="0" h="505" w="489">
                  <a:moveTo>
                    <a:pt x="185" y="1"/>
                  </a:moveTo>
                  <a:cubicBezTo>
                    <a:pt x="138" y="1"/>
                    <a:pt x="91" y="19"/>
                    <a:pt x="60" y="50"/>
                  </a:cubicBezTo>
                  <a:cubicBezTo>
                    <a:pt x="0" y="110"/>
                    <a:pt x="0" y="217"/>
                    <a:pt x="60" y="288"/>
                  </a:cubicBezTo>
                  <a:cubicBezTo>
                    <a:pt x="96" y="348"/>
                    <a:pt x="143" y="407"/>
                    <a:pt x="191" y="455"/>
                  </a:cubicBezTo>
                  <a:cubicBezTo>
                    <a:pt x="219" y="489"/>
                    <a:pt x="261" y="504"/>
                    <a:pt x="304" y="504"/>
                  </a:cubicBezTo>
                  <a:cubicBezTo>
                    <a:pt x="351" y="504"/>
                    <a:pt x="398" y="486"/>
                    <a:pt x="429" y="455"/>
                  </a:cubicBezTo>
                  <a:cubicBezTo>
                    <a:pt x="489" y="384"/>
                    <a:pt x="489" y="288"/>
                    <a:pt x="429" y="217"/>
                  </a:cubicBezTo>
                  <a:cubicBezTo>
                    <a:pt x="381" y="157"/>
                    <a:pt x="334" y="98"/>
                    <a:pt x="298" y="50"/>
                  </a:cubicBezTo>
                  <a:cubicBezTo>
                    <a:pt x="270" y="16"/>
                    <a:pt x="228" y="1"/>
                    <a:pt x="1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29"/>
            <p:cNvSpPr/>
            <p:nvPr/>
          </p:nvSpPr>
          <p:spPr>
            <a:xfrm>
              <a:off x="2257971" y="716739"/>
              <a:ext cx="52402" cy="47669"/>
            </a:xfrm>
            <a:custGeom>
              <a:rect b="b" l="l" r="r" t="t"/>
              <a:pathLst>
                <a:path extrusionOk="0" h="564" w="620">
                  <a:moveTo>
                    <a:pt x="181" y="0"/>
                  </a:moveTo>
                  <a:cubicBezTo>
                    <a:pt x="150" y="0"/>
                    <a:pt x="120" y="8"/>
                    <a:pt x="96" y="25"/>
                  </a:cubicBezTo>
                  <a:cubicBezTo>
                    <a:pt x="36" y="84"/>
                    <a:pt x="0" y="167"/>
                    <a:pt x="48" y="263"/>
                  </a:cubicBezTo>
                  <a:cubicBezTo>
                    <a:pt x="108" y="382"/>
                    <a:pt x="215" y="477"/>
                    <a:pt x="334" y="536"/>
                  </a:cubicBezTo>
                  <a:cubicBezTo>
                    <a:pt x="360" y="554"/>
                    <a:pt x="394" y="564"/>
                    <a:pt x="427" y="564"/>
                  </a:cubicBezTo>
                  <a:cubicBezTo>
                    <a:pt x="484" y="564"/>
                    <a:pt x="542" y="537"/>
                    <a:pt x="572" y="477"/>
                  </a:cubicBezTo>
                  <a:cubicBezTo>
                    <a:pt x="620" y="406"/>
                    <a:pt x="596" y="286"/>
                    <a:pt x="512" y="239"/>
                  </a:cubicBezTo>
                  <a:cubicBezTo>
                    <a:pt x="500" y="227"/>
                    <a:pt x="465" y="215"/>
                    <a:pt x="453" y="215"/>
                  </a:cubicBezTo>
                  <a:lnTo>
                    <a:pt x="441" y="203"/>
                  </a:lnTo>
                  <a:lnTo>
                    <a:pt x="405" y="167"/>
                  </a:lnTo>
                  <a:lnTo>
                    <a:pt x="381" y="144"/>
                  </a:lnTo>
                  <a:cubicBezTo>
                    <a:pt x="375" y="133"/>
                    <a:pt x="372" y="130"/>
                    <a:pt x="371" y="130"/>
                  </a:cubicBezTo>
                  <a:lnTo>
                    <a:pt x="371" y="130"/>
                  </a:lnTo>
                  <a:cubicBezTo>
                    <a:pt x="371" y="130"/>
                    <a:pt x="371" y="131"/>
                    <a:pt x="372" y="133"/>
                  </a:cubicBezTo>
                  <a:lnTo>
                    <a:pt x="372" y="133"/>
                  </a:lnTo>
                  <a:cubicBezTo>
                    <a:pt x="354" y="113"/>
                    <a:pt x="344" y="94"/>
                    <a:pt x="334" y="84"/>
                  </a:cubicBezTo>
                  <a:cubicBezTo>
                    <a:pt x="303" y="29"/>
                    <a:pt x="240" y="0"/>
                    <a:pt x="1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29"/>
            <p:cNvSpPr/>
            <p:nvPr/>
          </p:nvSpPr>
          <p:spPr>
            <a:xfrm>
              <a:off x="2298203" y="628668"/>
              <a:ext cx="45387" cy="39978"/>
            </a:xfrm>
            <a:custGeom>
              <a:rect b="b" l="l" r="r" t="t"/>
              <a:pathLst>
                <a:path extrusionOk="0" h="473" w="537">
                  <a:moveTo>
                    <a:pt x="192" y="1"/>
                  </a:moveTo>
                  <a:cubicBezTo>
                    <a:pt x="151" y="1"/>
                    <a:pt x="111" y="16"/>
                    <a:pt x="84" y="55"/>
                  </a:cubicBezTo>
                  <a:cubicBezTo>
                    <a:pt x="24" y="114"/>
                    <a:pt x="1" y="233"/>
                    <a:pt x="84" y="293"/>
                  </a:cubicBezTo>
                  <a:cubicBezTo>
                    <a:pt x="120" y="328"/>
                    <a:pt x="167" y="376"/>
                    <a:pt x="227" y="424"/>
                  </a:cubicBezTo>
                  <a:cubicBezTo>
                    <a:pt x="258" y="455"/>
                    <a:pt x="305" y="473"/>
                    <a:pt x="352" y="473"/>
                  </a:cubicBezTo>
                  <a:cubicBezTo>
                    <a:pt x="395" y="473"/>
                    <a:pt x="437" y="458"/>
                    <a:pt x="465" y="424"/>
                  </a:cubicBezTo>
                  <a:cubicBezTo>
                    <a:pt x="525" y="352"/>
                    <a:pt x="536" y="245"/>
                    <a:pt x="465" y="185"/>
                  </a:cubicBezTo>
                  <a:cubicBezTo>
                    <a:pt x="417" y="138"/>
                    <a:pt x="382" y="90"/>
                    <a:pt x="322" y="55"/>
                  </a:cubicBezTo>
                  <a:cubicBezTo>
                    <a:pt x="290" y="22"/>
                    <a:pt x="240" y="1"/>
                    <a:pt x="1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29"/>
            <p:cNvSpPr/>
            <p:nvPr/>
          </p:nvSpPr>
          <p:spPr>
            <a:xfrm>
              <a:off x="2337505" y="561305"/>
              <a:ext cx="51388" cy="37273"/>
            </a:xfrm>
            <a:custGeom>
              <a:rect b="b" l="l" r="r" t="t"/>
              <a:pathLst>
                <a:path extrusionOk="0" h="441" w="608">
                  <a:moveTo>
                    <a:pt x="184" y="1"/>
                  </a:moveTo>
                  <a:cubicBezTo>
                    <a:pt x="104" y="1"/>
                    <a:pt x="32" y="56"/>
                    <a:pt x="12" y="137"/>
                  </a:cubicBezTo>
                  <a:cubicBezTo>
                    <a:pt x="0" y="220"/>
                    <a:pt x="48" y="316"/>
                    <a:pt x="131" y="340"/>
                  </a:cubicBezTo>
                  <a:cubicBezTo>
                    <a:pt x="226" y="363"/>
                    <a:pt x="298" y="399"/>
                    <a:pt x="393" y="435"/>
                  </a:cubicBezTo>
                  <a:cubicBezTo>
                    <a:pt x="405" y="438"/>
                    <a:pt x="418" y="440"/>
                    <a:pt x="431" y="440"/>
                  </a:cubicBezTo>
                  <a:cubicBezTo>
                    <a:pt x="506" y="440"/>
                    <a:pt x="585" y="385"/>
                    <a:pt x="595" y="304"/>
                  </a:cubicBezTo>
                  <a:cubicBezTo>
                    <a:pt x="607" y="220"/>
                    <a:pt x="572" y="137"/>
                    <a:pt x="476" y="101"/>
                  </a:cubicBezTo>
                  <a:cubicBezTo>
                    <a:pt x="381" y="66"/>
                    <a:pt x="310" y="42"/>
                    <a:pt x="226" y="6"/>
                  </a:cubicBezTo>
                  <a:cubicBezTo>
                    <a:pt x="212" y="3"/>
                    <a:pt x="198" y="1"/>
                    <a:pt x="1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29"/>
            <p:cNvSpPr/>
            <p:nvPr/>
          </p:nvSpPr>
          <p:spPr>
            <a:xfrm>
              <a:off x="2357621" y="498421"/>
              <a:ext cx="44288" cy="37273"/>
            </a:xfrm>
            <a:custGeom>
              <a:rect b="b" l="l" r="r" t="t"/>
              <a:pathLst>
                <a:path extrusionOk="0" h="441" w="524">
                  <a:moveTo>
                    <a:pt x="191" y="0"/>
                  </a:moveTo>
                  <a:cubicBezTo>
                    <a:pt x="155" y="0"/>
                    <a:pt x="107" y="12"/>
                    <a:pt x="72" y="48"/>
                  </a:cubicBezTo>
                  <a:cubicBezTo>
                    <a:pt x="36" y="107"/>
                    <a:pt x="0" y="226"/>
                    <a:pt x="72" y="286"/>
                  </a:cubicBezTo>
                  <a:cubicBezTo>
                    <a:pt x="119" y="322"/>
                    <a:pt x="167" y="357"/>
                    <a:pt x="214" y="405"/>
                  </a:cubicBezTo>
                  <a:cubicBezTo>
                    <a:pt x="238" y="429"/>
                    <a:pt x="286" y="441"/>
                    <a:pt x="334" y="441"/>
                  </a:cubicBezTo>
                  <a:cubicBezTo>
                    <a:pt x="369" y="441"/>
                    <a:pt x="417" y="429"/>
                    <a:pt x="453" y="405"/>
                  </a:cubicBezTo>
                  <a:cubicBezTo>
                    <a:pt x="512" y="345"/>
                    <a:pt x="524" y="226"/>
                    <a:pt x="453" y="167"/>
                  </a:cubicBezTo>
                  <a:cubicBezTo>
                    <a:pt x="405" y="119"/>
                    <a:pt x="357" y="83"/>
                    <a:pt x="310" y="48"/>
                  </a:cubicBezTo>
                  <a:cubicBezTo>
                    <a:pt x="286" y="12"/>
                    <a:pt x="238" y="0"/>
                    <a:pt x="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29"/>
            <p:cNvSpPr/>
            <p:nvPr/>
          </p:nvSpPr>
          <p:spPr>
            <a:xfrm>
              <a:off x="2186551" y="910461"/>
              <a:ext cx="48345" cy="45049"/>
            </a:xfrm>
            <a:custGeom>
              <a:rect b="b" l="l" r="r" t="t"/>
              <a:pathLst>
                <a:path extrusionOk="0" h="533" w="572">
                  <a:moveTo>
                    <a:pt x="180" y="0"/>
                  </a:moveTo>
                  <a:cubicBezTo>
                    <a:pt x="139" y="0"/>
                    <a:pt x="99" y="16"/>
                    <a:pt x="72" y="54"/>
                  </a:cubicBezTo>
                  <a:cubicBezTo>
                    <a:pt x="12" y="114"/>
                    <a:pt x="0" y="209"/>
                    <a:pt x="72" y="292"/>
                  </a:cubicBezTo>
                  <a:lnTo>
                    <a:pt x="274" y="483"/>
                  </a:lnTo>
                  <a:cubicBezTo>
                    <a:pt x="305" y="514"/>
                    <a:pt x="352" y="532"/>
                    <a:pt x="399" y="532"/>
                  </a:cubicBezTo>
                  <a:cubicBezTo>
                    <a:pt x="442" y="532"/>
                    <a:pt x="484" y="517"/>
                    <a:pt x="512" y="483"/>
                  </a:cubicBezTo>
                  <a:cubicBezTo>
                    <a:pt x="572" y="411"/>
                    <a:pt x="572" y="304"/>
                    <a:pt x="512" y="245"/>
                  </a:cubicBezTo>
                  <a:lnTo>
                    <a:pt x="310" y="54"/>
                  </a:lnTo>
                  <a:cubicBezTo>
                    <a:pt x="277" y="22"/>
                    <a:pt x="228" y="0"/>
                    <a:pt x="1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29"/>
            <p:cNvSpPr/>
            <p:nvPr/>
          </p:nvSpPr>
          <p:spPr>
            <a:xfrm>
              <a:off x="2251885" y="850451"/>
              <a:ext cx="35329" cy="51726"/>
            </a:xfrm>
            <a:custGeom>
              <a:rect b="b" l="l" r="r" t="t"/>
              <a:pathLst>
                <a:path extrusionOk="0" h="612" w="418">
                  <a:moveTo>
                    <a:pt x="167" y="0"/>
                  </a:moveTo>
                  <a:cubicBezTo>
                    <a:pt x="155" y="0"/>
                    <a:pt x="144" y="1"/>
                    <a:pt x="132" y="2"/>
                  </a:cubicBezTo>
                  <a:cubicBezTo>
                    <a:pt x="49" y="26"/>
                    <a:pt x="1" y="121"/>
                    <a:pt x="13" y="205"/>
                  </a:cubicBezTo>
                  <a:cubicBezTo>
                    <a:pt x="37" y="300"/>
                    <a:pt x="61" y="407"/>
                    <a:pt x="72" y="490"/>
                  </a:cubicBezTo>
                  <a:cubicBezTo>
                    <a:pt x="93" y="574"/>
                    <a:pt x="169" y="612"/>
                    <a:pt x="252" y="612"/>
                  </a:cubicBezTo>
                  <a:cubicBezTo>
                    <a:pt x="263" y="612"/>
                    <a:pt x="275" y="611"/>
                    <a:pt x="287" y="609"/>
                  </a:cubicBezTo>
                  <a:cubicBezTo>
                    <a:pt x="370" y="586"/>
                    <a:pt x="418" y="490"/>
                    <a:pt x="406" y="407"/>
                  </a:cubicBezTo>
                  <a:cubicBezTo>
                    <a:pt x="382" y="312"/>
                    <a:pt x="358" y="205"/>
                    <a:pt x="346" y="121"/>
                  </a:cubicBezTo>
                  <a:cubicBezTo>
                    <a:pt x="325" y="38"/>
                    <a:pt x="250" y="0"/>
                    <a:pt x="1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29"/>
            <p:cNvSpPr/>
            <p:nvPr/>
          </p:nvSpPr>
          <p:spPr>
            <a:xfrm>
              <a:off x="2289075" y="803035"/>
              <a:ext cx="53670" cy="57220"/>
            </a:xfrm>
            <a:custGeom>
              <a:rect b="b" l="l" r="r" t="t"/>
              <a:pathLst>
                <a:path extrusionOk="0" h="677" w="635">
                  <a:moveTo>
                    <a:pt x="223" y="0"/>
                  </a:moveTo>
                  <a:cubicBezTo>
                    <a:pt x="109" y="0"/>
                    <a:pt x="0" y="116"/>
                    <a:pt x="73" y="254"/>
                  </a:cubicBezTo>
                  <a:cubicBezTo>
                    <a:pt x="132" y="373"/>
                    <a:pt x="204" y="468"/>
                    <a:pt x="263" y="587"/>
                  </a:cubicBezTo>
                  <a:cubicBezTo>
                    <a:pt x="297" y="651"/>
                    <a:pt x="350" y="677"/>
                    <a:pt x="403" y="677"/>
                  </a:cubicBezTo>
                  <a:cubicBezTo>
                    <a:pt x="518" y="677"/>
                    <a:pt x="634" y="555"/>
                    <a:pt x="561" y="432"/>
                  </a:cubicBezTo>
                  <a:cubicBezTo>
                    <a:pt x="502" y="313"/>
                    <a:pt x="430" y="206"/>
                    <a:pt x="371" y="87"/>
                  </a:cubicBezTo>
                  <a:cubicBezTo>
                    <a:pt x="332" y="26"/>
                    <a:pt x="277" y="0"/>
                    <a:pt x="2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29"/>
            <p:cNvSpPr/>
            <p:nvPr/>
          </p:nvSpPr>
          <p:spPr>
            <a:xfrm>
              <a:off x="2341477" y="726374"/>
              <a:ext cx="43359" cy="60770"/>
            </a:xfrm>
            <a:custGeom>
              <a:rect b="b" l="l" r="r" t="t"/>
              <a:pathLst>
                <a:path extrusionOk="0" h="719" w="513">
                  <a:moveTo>
                    <a:pt x="186" y="0"/>
                  </a:moveTo>
                  <a:cubicBezTo>
                    <a:pt x="172" y="0"/>
                    <a:pt x="158" y="2"/>
                    <a:pt x="144" y="6"/>
                  </a:cubicBezTo>
                  <a:cubicBezTo>
                    <a:pt x="60" y="30"/>
                    <a:pt x="1" y="125"/>
                    <a:pt x="24" y="220"/>
                  </a:cubicBezTo>
                  <a:cubicBezTo>
                    <a:pt x="72" y="339"/>
                    <a:pt x="120" y="458"/>
                    <a:pt x="155" y="589"/>
                  </a:cubicBezTo>
                  <a:cubicBezTo>
                    <a:pt x="184" y="665"/>
                    <a:pt x="251" y="719"/>
                    <a:pt x="319" y="719"/>
                  </a:cubicBezTo>
                  <a:cubicBezTo>
                    <a:pt x="336" y="719"/>
                    <a:pt x="353" y="715"/>
                    <a:pt x="370" y="708"/>
                  </a:cubicBezTo>
                  <a:cubicBezTo>
                    <a:pt x="441" y="684"/>
                    <a:pt x="513" y="589"/>
                    <a:pt x="489" y="506"/>
                  </a:cubicBezTo>
                  <a:cubicBezTo>
                    <a:pt x="441" y="387"/>
                    <a:pt x="394" y="268"/>
                    <a:pt x="358" y="125"/>
                  </a:cubicBezTo>
                  <a:cubicBezTo>
                    <a:pt x="327" y="54"/>
                    <a:pt x="263" y="0"/>
                    <a:pt x="1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29"/>
            <p:cNvSpPr/>
            <p:nvPr/>
          </p:nvSpPr>
          <p:spPr>
            <a:xfrm>
              <a:off x="2370637" y="663152"/>
              <a:ext cx="43359" cy="43866"/>
            </a:xfrm>
            <a:custGeom>
              <a:rect b="b" l="l" r="r" t="t"/>
              <a:pathLst>
                <a:path extrusionOk="0" h="519" w="513">
                  <a:moveTo>
                    <a:pt x="188" y="1"/>
                  </a:moveTo>
                  <a:cubicBezTo>
                    <a:pt x="158" y="1"/>
                    <a:pt x="126" y="9"/>
                    <a:pt x="96" y="28"/>
                  </a:cubicBezTo>
                  <a:cubicBezTo>
                    <a:pt x="25" y="75"/>
                    <a:pt x="1" y="194"/>
                    <a:pt x="37" y="266"/>
                  </a:cubicBezTo>
                  <a:cubicBezTo>
                    <a:pt x="84" y="325"/>
                    <a:pt x="120" y="385"/>
                    <a:pt x="156" y="432"/>
                  </a:cubicBezTo>
                  <a:cubicBezTo>
                    <a:pt x="188" y="481"/>
                    <a:pt x="249" y="519"/>
                    <a:pt x="310" y="519"/>
                  </a:cubicBezTo>
                  <a:cubicBezTo>
                    <a:pt x="339" y="519"/>
                    <a:pt x="367" y="511"/>
                    <a:pt x="394" y="492"/>
                  </a:cubicBezTo>
                  <a:cubicBezTo>
                    <a:pt x="477" y="444"/>
                    <a:pt x="513" y="337"/>
                    <a:pt x="453" y="254"/>
                  </a:cubicBezTo>
                  <a:cubicBezTo>
                    <a:pt x="418" y="194"/>
                    <a:pt x="382" y="135"/>
                    <a:pt x="334" y="87"/>
                  </a:cubicBezTo>
                  <a:cubicBezTo>
                    <a:pt x="310" y="38"/>
                    <a:pt x="252" y="1"/>
                    <a:pt x="1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74" name="Google Shape;1574;p29"/>
          <p:cNvSpPr/>
          <p:nvPr/>
        </p:nvSpPr>
        <p:spPr>
          <a:xfrm>
            <a:off x="1021541" y="419518"/>
            <a:ext cx="512976" cy="424991"/>
          </a:xfrm>
          <a:custGeom>
            <a:rect b="b" l="l" r="r" t="t"/>
            <a:pathLst>
              <a:path extrusionOk="0" h="3700" w="4466">
                <a:moveTo>
                  <a:pt x="2099" y="0"/>
                </a:moveTo>
                <a:cubicBezTo>
                  <a:pt x="1943" y="0"/>
                  <a:pt x="1787" y="15"/>
                  <a:pt x="1634" y="45"/>
                </a:cubicBezTo>
                <a:lnTo>
                  <a:pt x="1634" y="45"/>
                </a:lnTo>
                <a:lnTo>
                  <a:pt x="1750" y="13"/>
                </a:lnTo>
                <a:lnTo>
                  <a:pt x="1750" y="13"/>
                </a:lnTo>
                <a:cubicBezTo>
                  <a:pt x="1060" y="121"/>
                  <a:pt x="393" y="537"/>
                  <a:pt x="167" y="1192"/>
                </a:cubicBezTo>
                <a:cubicBezTo>
                  <a:pt x="0" y="1633"/>
                  <a:pt x="60" y="2145"/>
                  <a:pt x="286" y="2561"/>
                </a:cubicBezTo>
                <a:cubicBezTo>
                  <a:pt x="512" y="2978"/>
                  <a:pt x="881" y="3311"/>
                  <a:pt x="1310" y="3502"/>
                </a:cubicBezTo>
                <a:cubicBezTo>
                  <a:pt x="1613" y="3632"/>
                  <a:pt x="1943" y="3700"/>
                  <a:pt x="2271" y="3700"/>
                </a:cubicBezTo>
                <a:cubicBezTo>
                  <a:pt x="2754" y="3700"/>
                  <a:pt x="3232" y="3552"/>
                  <a:pt x="3608" y="3240"/>
                </a:cubicBezTo>
                <a:cubicBezTo>
                  <a:pt x="4227" y="2728"/>
                  <a:pt x="4465" y="1752"/>
                  <a:pt x="4060" y="1061"/>
                </a:cubicBezTo>
                <a:cubicBezTo>
                  <a:pt x="3953" y="835"/>
                  <a:pt x="3763" y="644"/>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29"/>
          <p:cNvSpPr/>
          <p:nvPr/>
        </p:nvSpPr>
        <p:spPr>
          <a:xfrm>
            <a:off x="-527078" y="-52380"/>
            <a:ext cx="1456687" cy="1034404"/>
          </a:xfrm>
          <a:custGeom>
            <a:rect b="b" l="l" r="r" t="t"/>
            <a:pathLst>
              <a:path extrusionOk="0" h="5919" w="8335">
                <a:moveTo>
                  <a:pt x="1543" y="1"/>
                </a:moveTo>
                <a:cubicBezTo>
                  <a:pt x="1175" y="1"/>
                  <a:pt x="852" y="29"/>
                  <a:pt x="596" y="63"/>
                </a:cubicBezTo>
                <a:cubicBezTo>
                  <a:pt x="417" y="75"/>
                  <a:pt x="262" y="99"/>
                  <a:pt x="167" y="135"/>
                </a:cubicBezTo>
                <a:cubicBezTo>
                  <a:pt x="60" y="158"/>
                  <a:pt x="0" y="182"/>
                  <a:pt x="0" y="182"/>
                </a:cubicBezTo>
                <a:cubicBezTo>
                  <a:pt x="0" y="182"/>
                  <a:pt x="0" y="242"/>
                  <a:pt x="48" y="313"/>
                </a:cubicBezTo>
                <a:cubicBezTo>
                  <a:pt x="60" y="420"/>
                  <a:pt x="96" y="563"/>
                  <a:pt x="131" y="742"/>
                </a:cubicBezTo>
                <a:cubicBezTo>
                  <a:pt x="227" y="1099"/>
                  <a:pt x="393" y="1563"/>
                  <a:pt x="631" y="2051"/>
                </a:cubicBezTo>
                <a:cubicBezTo>
                  <a:pt x="870" y="2528"/>
                  <a:pt x="1191" y="3040"/>
                  <a:pt x="1596" y="3492"/>
                </a:cubicBezTo>
                <a:cubicBezTo>
                  <a:pt x="1977" y="3956"/>
                  <a:pt x="2453" y="4373"/>
                  <a:pt x="2977" y="4730"/>
                </a:cubicBezTo>
                <a:cubicBezTo>
                  <a:pt x="3501" y="5088"/>
                  <a:pt x="4060" y="5373"/>
                  <a:pt x="4644" y="5564"/>
                </a:cubicBezTo>
                <a:cubicBezTo>
                  <a:pt x="5215" y="5754"/>
                  <a:pt x="5811" y="5861"/>
                  <a:pt x="6346" y="5909"/>
                </a:cubicBezTo>
                <a:cubicBezTo>
                  <a:pt x="6487" y="5915"/>
                  <a:pt x="6626" y="5918"/>
                  <a:pt x="6762" y="5918"/>
                </a:cubicBezTo>
                <a:cubicBezTo>
                  <a:pt x="7134" y="5918"/>
                  <a:pt x="7478" y="5896"/>
                  <a:pt x="7740" y="5861"/>
                </a:cubicBezTo>
                <a:cubicBezTo>
                  <a:pt x="7918" y="5850"/>
                  <a:pt x="8061" y="5814"/>
                  <a:pt x="8168" y="5790"/>
                </a:cubicBezTo>
                <a:cubicBezTo>
                  <a:pt x="8275" y="5754"/>
                  <a:pt x="8335" y="5742"/>
                  <a:pt x="8335" y="5742"/>
                </a:cubicBezTo>
                <a:cubicBezTo>
                  <a:pt x="8335" y="5742"/>
                  <a:pt x="8323" y="5683"/>
                  <a:pt x="8311" y="5576"/>
                </a:cubicBezTo>
                <a:cubicBezTo>
                  <a:pt x="8287" y="5480"/>
                  <a:pt x="8263" y="5326"/>
                  <a:pt x="8216" y="5147"/>
                </a:cubicBezTo>
                <a:cubicBezTo>
                  <a:pt x="8121" y="4790"/>
                  <a:pt x="7966" y="4326"/>
                  <a:pt x="7728" y="3837"/>
                </a:cubicBezTo>
                <a:cubicBezTo>
                  <a:pt x="7489" y="3349"/>
                  <a:pt x="7156" y="2861"/>
                  <a:pt x="6751" y="2397"/>
                </a:cubicBezTo>
                <a:cubicBezTo>
                  <a:pt x="6358" y="1932"/>
                  <a:pt x="5882" y="1516"/>
                  <a:pt x="5358" y="1170"/>
                </a:cubicBezTo>
                <a:cubicBezTo>
                  <a:pt x="4834" y="837"/>
                  <a:pt x="4275" y="551"/>
                  <a:pt x="3691" y="361"/>
                </a:cubicBezTo>
                <a:cubicBezTo>
                  <a:pt x="3132" y="158"/>
                  <a:pt x="2536" y="63"/>
                  <a:pt x="2001" y="16"/>
                </a:cubicBezTo>
                <a:cubicBezTo>
                  <a:pt x="1842" y="5"/>
                  <a:pt x="1689" y="1"/>
                  <a:pt x="15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29"/>
          <p:cNvSpPr/>
          <p:nvPr/>
        </p:nvSpPr>
        <p:spPr>
          <a:xfrm>
            <a:off x="-474998" y="18398"/>
            <a:ext cx="1327534" cy="893897"/>
          </a:xfrm>
          <a:custGeom>
            <a:rect b="b" l="l" r="r" t="t"/>
            <a:pathLst>
              <a:path extrusionOk="0" h="5115" w="7596">
                <a:moveTo>
                  <a:pt x="107" y="0"/>
                </a:moveTo>
                <a:cubicBezTo>
                  <a:pt x="39" y="0"/>
                  <a:pt x="1" y="97"/>
                  <a:pt x="60" y="146"/>
                </a:cubicBezTo>
                <a:cubicBezTo>
                  <a:pt x="429" y="396"/>
                  <a:pt x="822" y="646"/>
                  <a:pt x="1191" y="908"/>
                </a:cubicBezTo>
                <a:cubicBezTo>
                  <a:pt x="1703" y="1480"/>
                  <a:pt x="2322" y="2349"/>
                  <a:pt x="2238" y="3182"/>
                </a:cubicBezTo>
                <a:cubicBezTo>
                  <a:pt x="2251" y="3225"/>
                  <a:pt x="2301" y="3249"/>
                  <a:pt x="2349" y="3249"/>
                </a:cubicBezTo>
                <a:cubicBezTo>
                  <a:pt x="2393" y="3249"/>
                  <a:pt x="2435" y="3228"/>
                  <a:pt x="2441" y="3182"/>
                </a:cubicBezTo>
                <a:cubicBezTo>
                  <a:pt x="2512" y="2480"/>
                  <a:pt x="2131" y="1766"/>
                  <a:pt x="1679" y="1206"/>
                </a:cubicBezTo>
                <a:lnTo>
                  <a:pt x="1679" y="1206"/>
                </a:lnTo>
                <a:cubicBezTo>
                  <a:pt x="1941" y="1361"/>
                  <a:pt x="2179" y="1527"/>
                  <a:pt x="2429" y="1706"/>
                </a:cubicBezTo>
                <a:cubicBezTo>
                  <a:pt x="3036" y="2337"/>
                  <a:pt x="3703" y="3230"/>
                  <a:pt x="3727" y="4147"/>
                </a:cubicBezTo>
                <a:cubicBezTo>
                  <a:pt x="3727" y="4202"/>
                  <a:pt x="3768" y="4229"/>
                  <a:pt x="3806" y="4229"/>
                </a:cubicBezTo>
                <a:cubicBezTo>
                  <a:pt x="3842" y="4229"/>
                  <a:pt x="3875" y="4205"/>
                  <a:pt x="3870" y="4159"/>
                </a:cubicBezTo>
                <a:cubicBezTo>
                  <a:pt x="3858" y="3409"/>
                  <a:pt x="3441" y="2670"/>
                  <a:pt x="2953" y="2063"/>
                </a:cubicBezTo>
                <a:lnTo>
                  <a:pt x="2953" y="2063"/>
                </a:lnTo>
                <a:cubicBezTo>
                  <a:pt x="3381" y="2349"/>
                  <a:pt x="3798" y="2635"/>
                  <a:pt x="4227" y="2932"/>
                </a:cubicBezTo>
                <a:cubicBezTo>
                  <a:pt x="4691" y="3373"/>
                  <a:pt x="5477" y="4147"/>
                  <a:pt x="5417" y="4873"/>
                </a:cubicBezTo>
                <a:cubicBezTo>
                  <a:pt x="5411" y="4930"/>
                  <a:pt x="5455" y="4957"/>
                  <a:pt x="5498" y="4957"/>
                </a:cubicBezTo>
                <a:cubicBezTo>
                  <a:pt x="5536" y="4957"/>
                  <a:pt x="5572" y="4936"/>
                  <a:pt x="5572" y="4897"/>
                </a:cubicBezTo>
                <a:cubicBezTo>
                  <a:pt x="5608" y="4361"/>
                  <a:pt x="5239" y="3801"/>
                  <a:pt x="4834" y="3349"/>
                </a:cubicBezTo>
                <a:lnTo>
                  <a:pt x="4834" y="3349"/>
                </a:lnTo>
                <a:cubicBezTo>
                  <a:pt x="5703" y="3921"/>
                  <a:pt x="6584" y="4516"/>
                  <a:pt x="7442" y="5099"/>
                </a:cubicBezTo>
                <a:cubicBezTo>
                  <a:pt x="7458" y="5110"/>
                  <a:pt x="7475" y="5114"/>
                  <a:pt x="7489" y="5114"/>
                </a:cubicBezTo>
                <a:cubicBezTo>
                  <a:pt x="7558" y="5114"/>
                  <a:pt x="7595" y="5017"/>
                  <a:pt x="7537" y="4968"/>
                </a:cubicBezTo>
                <a:cubicBezTo>
                  <a:pt x="6668" y="4385"/>
                  <a:pt x="5787" y="3790"/>
                  <a:pt x="4929" y="3206"/>
                </a:cubicBezTo>
                <a:lnTo>
                  <a:pt x="4929" y="3206"/>
                </a:lnTo>
                <a:cubicBezTo>
                  <a:pt x="5276" y="3331"/>
                  <a:pt x="5658" y="3429"/>
                  <a:pt x="6013" y="3429"/>
                </a:cubicBezTo>
                <a:cubicBezTo>
                  <a:pt x="6231" y="3429"/>
                  <a:pt x="6438" y="3392"/>
                  <a:pt x="6620" y="3301"/>
                </a:cubicBezTo>
                <a:cubicBezTo>
                  <a:pt x="6701" y="3261"/>
                  <a:pt x="6661" y="3160"/>
                  <a:pt x="6589" y="3160"/>
                </a:cubicBezTo>
                <a:cubicBezTo>
                  <a:pt x="6577" y="3160"/>
                  <a:pt x="6563" y="3163"/>
                  <a:pt x="6549" y="3170"/>
                </a:cubicBezTo>
                <a:cubicBezTo>
                  <a:pt x="6383" y="3252"/>
                  <a:pt x="6195" y="3285"/>
                  <a:pt x="5998" y="3285"/>
                </a:cubicBezTo>
                <a:cubicBezTo>
                  <a:pt x="5414" y="3285"/>
                  <a:pt x="4743" y="2994"/>
                  <a:pt x="4298" y="2789"/>
                </a:cubicBezTo>
                <a:cubicBezTo>
                  <a:pt x="3870" y="2516"/>
                  <a:pt x="3453" y="2230"/>
                  <a:pt x="3024" y="1932"/>
                </a:cubicBezTo>
                <a:lnTo>
                  <a:pt x="3024" y="1932"/>
                </a:lnTo>
                <a:cubicBezTo>
                  <a:pt x="3455" y="2064"/>
                  <a:pt x="3918" y="2160"/>
                  <a:pt x="4370" y="2160"/>
                </a:cubicBezTo>
                <a:cubicBezTo>
                  <a:pt x="4694" y="2160"/>
                  <a:pt x="5013" y="2111"/>
                  <a:pt x="5310" y="1992"/>
                </a:cubicBezTo>
                <a:cubicBezTo>
                  <a:pt x="5392" y="1961"/>
                  <a:pt x="5360" y="1851"/>
                  <a:pt x="5281" y="1851"/>
                </a:cubicBezTo>
                <a:cubicBezTo>
                  <a:pt x="5268" y="1851"/>
                  <a:pt x="5254" y="1854"/>
                  <a:pt x="5239" y="1861"/>
                </a:cubicBezTo>
                <a:cubicBezTo>
                  <a:pt x="4973" y="1964"/>
                  <a:pt x="4686" y="2007"/>
                  <a:pt x="4392" y="2007"/>
                </a:cubicBezTo>
                <a:cubicBezTo>
                  <a:pt x="3740" y="2007"/>
                  <a:pt x="3055" y="1797"/>
                  <a:pt x="2489" y="1575"/>
                </a:cubicBezTo>
                <a:cubicBezTo>
                  <a:pt x="2238" y="1408"/>
                  <a:pt x="2000" y="1242"/>
                  <a:pt x="1738" y="1063"/>
                </a:cubicBezTo>
                <a:lnTo>
                  <a:pt x="1738" y="1063"/>
                </a:lnTo>
                <a:cubicBezTo>
                  <a:pt x="2099" y="1169"/>
                  <a:pt x="2496" y="1242"/>
                  <a:pt x="2879" y="1242"/>
                </a:cubicBezTo>
                <a:cubicBezTo>
                  <a:pt x="3229" y="1242"/>
                  <a:pt x="3568" y="1181"/>
                  <a:pt x="3858" y="1027"/>
                </a:cubicBezTo>
                <a:cubicBezTo>
                  <a:pt x="3928" y="987"/>
                  <a:pt x="3888" y="871"/>
                  <a:pt x="3824" y="871"/>
                </a:cubicBezTo>
                <a:cubicBezTo>
                  <a:pt x="3812" y="871"/>
                  <a:pt x="3799" y="875"/>
                  <a:pt x="3786" y="884"/>
                </a:cubicBezTo>
                <a:cubicBezTo>
                  <a:pt x="3511" y="1036"/>
                  <a:pt x="3194" y="1094"/>
                  <a:pt x="2867" y="1094"/>
                </a:cubicBezTo>
                <a:cubicBezTo>
                  <a:pt x="2318" y="1094"/>
                  <a:pt x="1741" y="930"/>
                  <a:pt x="1286" y="765"/>
                </a:cubicBezTo>
                <a:cubicBezTo>
                  <a:pt x="905" y="515"/>
                  <a:pt x="524" y="265"/>
                  <a:pt x="155" y="15"/>
                </a:cubicBezTo>
                <a:cubicBezTo>
                  <a:pt x="138" y="5"/>
                  <a:pt x="122" y="0"/>
                  <a:pt x="1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77" name="Google Shape;1577;p29"/>
          <p:cNvGrpSpPr/>
          <p:nvPr/>
        </p:nvGrpSpPr>
        <p:grpSpPr>
          <a:xfrm>
            <a:off x="2287416" y="464006"/>
            <a:ext cx="333180" cy="518029"/>
            <a:chOff x="2080816" y="437481"/>
            <a:chExt cx="333180" cy="518029"/>
          </a:xfrm>
        </p:grpSpPr>
        <p:sp>
          <p:nvSpPr>
            <p:cNvPr id="1578" name="Google Shape;1578;p29"/>
            <p:cNvSpPr/>
            <p:nvPr/>
          </p:nvSpPr>
          <p:spPr>
            <a:xfrm>
              <a:off x="2080816" y="728825"/>
              <a:ext cx="45387" cy="58488"/>
            </a:xfrm>
            <a:custGeom>
              <a:rect b="b" l="l" r="r" t="t"/>
              <a:pathLst>
                <a:path extrusionOk="0" h="692" w="537">
                  <a:moveTo>
                    <a:pt x="196" y="0"/>
                  </a:moveTo>
                  <a:cubicBezTo>
                    <a:pt x="164" y="0"/>
                    <a:pt x="133" y="8"/>
                    <a:pt x="108" y="24"/>
                  </a:cubicBezTo>
                  <a:cubicBezTo>
                    <a:pt x="13" y="72"/>
                    <a:pt x="1" y="179"/>
                    <a:pt x="49" y="263"/>
                  </a:cubicBezTo>
                  <a:cubicBezTo>
                    <a:pt x="96" y="382"/>
                    <a:pt x="156" y="489"/>
                    <a:pt x="191" y="608"/>
                  </a:cubicBezTo>
                  <a:cubicBezTo>
                    <a:pt x="215" y="663"/>
                    <a:pt x="279" y="692"/>
                    <a:pt x="341" y="692"/>
                  </a:cubicBezTo>
                  <a:cubicBezTo>
                    <a:pt x="373" y="692"/>
                    <a:pt x="405" y="684"/>
                    <a:pt x="430" y="667"/>
                  </a:cubicBezTo>
                  <a:cubicBezTo>
                    <a:pt x="525" y="620"/>
                    <a:pt x="537" y="513"/>
                    <a:pt x="489" y="429"/>
                  </a:cubicBezTo>
                  <a:cubicBezTo>
                    <a:pt x="453" y="310"/>
                    <a:pt x="394" y="203"/>
                    <a:pt x="346" y="84"/>
                  </a:cubicBezTo>
                  <a:cubicBezTo>
                    <a:pt x="323" y="29"/>
                    <a:pt x="258" y="0"/>
                    <a:pt x="1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29"/>
            <p:cNvSpPr/>
            <p:nvPr/>
          </p:nvSpPr>
          <p:spPr>
            <a:xfrm>
              <a:off x="2132204" y="695017"/>
              <a:ext cx="48345" cy="64404"/>
            </a:xfrm>
            <a:custGeom>
              <a:rect b="b" l="l" r="r" t="t"/>
              <a:pathLst>
                <a:path extrusionOk="0" h="762" w="572">
                  <a:moveTo>
                    <a:pt x="181" y="1"/>
                  </a:moveTo>
                  <a:cubicBezTo>
                    <a:pt x="150" y="1"/>
                    <a:pt x="120" y="7"/>
                    <a:pt x="95" y="20"/>
                  </a:cubicBezTo>
                  <a:cubicBezTo>
                    <a:pt x="24" y="67"/>
                    <a:pt x="0" y="174"/>
                    <a:pt x="36" y="258"/>
                  </a:cubicBezTo>
                  <a:cubicBezTo>
                    <a:pt x="95" y="401"/>
                    <a:pt x="167" y="543"/>
                    <a:pt x="226" y="674"/>
                  </a:cubicBezTo>
                  <a:cubicBezTo>
                    <a:pt x="256" y="734"/>
                    <a:pt x="314" y="761"/>
                    <a:pt x="371" y="761"/>
                  </a:cubicBezTo>
                  <a:cubicBezTo>
                    <a:pt x="405" y="761"/>
                    <a:pt x="438" y="752"/>
                    <a:pt x="464" y="734"/>
                  </a:cubicBezTo>
                  <a:cubicBezTo>
                    <a:pt x="560" y="698"/>
                    <a:pt x="572" y="591"/>
                    <a:pt x="524" y="496"/>
                  </a:cubicBezTo>
                  <a:cubicBezTo>
                    <a:pt x="464" y="365"/>
                    <a:pt x="393" y="222"/>
                    <a:pt x="334" y="79"/>
                  </a:cubicBezTo>
                  <a:cubicBezTo>
                    <a:pt x="302" y="25"/>
                    <a:pt x="241" y="1"/>
                    <a:pt x="1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29"/>
            <p:cNvSpPr/>
            <p:nvPr/>
          </p:nvSpPr>
          <p:spPr>
            <a:xfrm>
              <a:off x="2190523" y="634838"/>
              <a:ext cx="47416" cy="66771"/>
            </a:xfrm>
            <a:custGeom>
              <a:rect b="b" l="l" r="r" t="t"/>
              <a:pathLst>
                <a:path extrusionOk="0" h="790" w="561">
                  <a:moveTo>
                    <a:pt x="206" y="0"/>
                  </a:moveTo>
                  <a:cubicBezTo>
                    <a:pt x="193" y="0"/>
                    <a:pt x="180" y="2"/>
                    <a:pt x="167" y="5"/>
                  </a:cubicBezTo>
                  <a:cubicBezTo>
                    <a:pt x="72" y="41"/>
                    <a:pt x="1" y="136"/>
                    <a:pt x="48" y="220"/>
                  </a:cubicBezTo>
                  <a:cubicBezTo>
                    <a:pt x="108" y="363"/>
                    <a:pt x="144" y="517"/>
                    <a:pt x="203" y="660"/>
                  </a:cubicBezTo>
                  <a:cubicBezTo>
                    <a:pt x="232" y="736"/>
                    <a:pt x="291" y="790"/>
                    <a:pt x="362" y="790"/>
                  </a:cubicBezTo>
                  <a:cubicBezTo>
                    <a:pt x="380" y="790"/>
                    <a:pt x="398" y="786"/>
                    <a:pt x="417" y="779"/>
                  </a:cubicBezTo>
                  <a:cubicBezTo>
                    <a:pt x="501" y="755"/>
                    <a:pt x="560" y="660"/>
                    <a:pt x="536" y="577"/>
                  </a:cubicBezTo>
                  <a:cubicBezTo>
                    <a:pt x="477" y="422"/>
                    <a:pt x="429" y="279"/>
                    <a:pt x="370" y="124"/>
                  </a:cubicBezTo>
                  <a:cubicBezTo>
                    <a:pt x="350" y="54"/>
                    <a:pt x="278" y="0"/>
                    <a:pt x="2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29"/>
            <p:cNvSpPr/>
            <p:nvPr/>
          </p:nvSpPr>
          <p:spPr>
            <a:xfrm>
              <a:off x="2231770" y="577617"/>
              <a:ext cx="51473" cy="43866"/>
            </a:xfrm>
            <a:custGeom>
              <a:rect b="b" l="l" r="r" t="t"/>
              <a:pathLst>
                <a:path extrusionOk="0" h="519" w="609">
                  <a:moveTo>
                    <a:pt x="208" y="1"/>
                  </a:moveTo>
                  <a:cubicBezTo>
                    <a:pt x="147" y="1"/>
                    <a:pt x="81" y="38"/>
                    <a:pt x="48" y="87"/>
                  </a:cubicBezTo>
                  <a:cubicBezTo>
                    <a:pt x="1" y="182"/>
                    <a:pt x="37" y="266"/>
                    <a:pt x="108" y="325"/>
                  </a:cubicBezTo>
                  <a:cubicBezTo>
                    <a:pt x="179" y="385"/>
                    <a:pt x="251" y="444"/>
                    <a:pt x="334" y="492"/>
                  </a:cubicBezTo>
                  <a:cubicBezTo>
                    <a:pt x="357" y="511"/>
                    <a:pt x="384" y="519"/>
                    <a:pt x="413" y="519"/>
                  </a:cubicBezTo>
                  <a:cubicBezTo>
                    <a:pt x="474" y="519"/>
                    <a:pt x="540" y="481"/>
                    <a:pt x="572" y="432"/>
                  </a:cubicBezTo>
                  <a:cubicBezTo>
                    <a:pt x="608" y="337"/>
                    <a:pt x="584" y="254"/>
                    <a:pt x="513" y="194"/>
                  </a:cubicBezTo>
                  <a:cubicBezTo>
                    <a:pt x="429" y="135"/>
                    <a:pt x="358" y="75"/>
                    <a:pt x="287" y="27"/>
                  </a:cubicBezTo>
                  <a:cubicBezTo>
                    <a:pt x="264" y="9"/>
                    <a:pt x="237" y="1"/>
                    <a:pt x="2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29"/>
            <p:cNvSpPr/>
            <p:nvPr/>
          </p:nvSpPr>
          <p:spPr>
            <a:xfrm>
              <a:off x="2261014" y="520565"/>
              <a:ext cx="64489" cy="29244"/>
            </a:xfrm>
            <a:custGeom>
              <a:rect b="b" l="l" r="r" t="t"/>
              <a:pathLst>
                <a:path extrusionOk="0" h="346" w="763">
                  <a:moveTo>
                    <a:pt x="226" y="0"/>
                  </a:moveTo>
                  <a:cubicBezTo>
                    <a:pt x="0" y="0"/>
                    <a:pt x="0" y="345"/>
                    <a:pt x="226" y="345"/>
                  </a:cubicBezTo>
                  <a:lnTo>
                    <a:pt x="536" y="345"/>
                  </a:lnTo>
                  <a:cubicBezTo>
                    <a:pt x="762" y="345"/>
                    <a:pt x="762" y="0"/>
                    <a:pt x="5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29"/>
            <p:cNvSpPr/>
            <p:nvPr/>
          </p:nvSpPr>
          <p:spPr>
            <a:xfrm>
              <a:off x="2297189" y="437481"/>
              <a:ext cx="54431" cy="33301"/>
            </a:xfrm>
            <a:custGeom>
              <a:rect b="b" l="l" r="r" t="t"/>
              <a:pathLst>
                <a:path extrusionOk="0" h="394" w="644">
                  <a:moveTo>
                    <a:pt x="465" y="1"/>
                  </a:moveTo>
                  <a:cubicBezTo>
                    <a:pt x="450" y="1"/>
                    <a:pt x="434" y="3"/>
                    <a:pt x="417" y="7"/>
                  </a:cubicBezTo>
                  <a:cubicBezTo>
                    <a:pt x="334" y="19"/>
                    <a:pt x="227" y="42"/>
                    <a:pt x="132" y="66"/>
                  </a:cubicBezTo>
                  <a:cubicBezTo>
                    <a:pt x="48" y="78"/>
                    <a:pt x="1" y="185"/>
                    <a:pt x="13" y="269"/>
                  </a:cubicBezTo>
                  <a:cubicBezTo>
                    <a:pt x="42" y="348"/>
                    <a:pt x="105" y="394"/>
                    <a:pt x="179" y="394"/>
                  </a:cubicBezTo>
                  <a:cubicBezTo>
                    <a:pt x="195" y="394"/>
                    <a:pt x="211" y="392"/>
                    <a:pt x="227" y="388"/>
                  </a:cubicBezTo>
                  <a:cubicBezTo>
                    <a:pt x="310" y="376"/>
                    <a:pt x="417" y="340"/>
                    <a:pt x="513" y="328"/>
                  </a:cubicBezTo>
                  <a:cubicBezTo>
                    <a:pt x="596" y="316"/>
                    <a:pt x="644" y="209"/>
                    <a:pt x="632" y="126"/>
                  </a:cubicBezTo>
                  <a:cubicBezTo>
                    <a:pt x="602" y="47"/>
                    <a:pt x="540" y="1"/>
                    <a:pt x="4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29"/>
            <p:cNvSpPr/>
            <p:nvPr/>
          </p:nvSpPr>
          <p:spPr>
            <a:xfrm>
              <a:off x="2137191" y="807599"/>
              <a:ext cx="58488" cy="51895"/>
            </a:xfrm>
            <a:custGeom>
              <a:rect b="b" l="l" r="r" t="t"/>
              <a:pathLst>
                <a:path extrusionOk="0" h="614" w="692">
                  <a:moveTo>
                    <a:pt x="175" y="0"/>
                  </a:moveTo>
                  <a:cubicBezTo>
                    <a:pt x="132" y="0"/>
                    <a:pt x="90" y="15"/>
                    <a:pt x="60" y="45"/>
                  </a:cubicBezTo>
                  <a:cubicBezTo>
                    <a:pt x="1" y="104"/>
                    <a:pt x="1" y="223"/>
                    <a:pt x="60" y="283"/>
                  </a:cubicBezTo>
                  <a:cubicBezTo>
                    <a:pt x="167" y="378"/>
                    <a:pt x="275" y="474"/>
                    <a:pt x="382" y="569"/>
                  </a:cubicBezTo>
                  <a:cubicBezTo>
                    <a:pt x="417" y="599"/>
                    <a:pt x="462" y="613"/>
                    <a:pt x="505" y="613"/>
                  </a:cubicBezTo>
                  <a:cubicBezTo>
                    <a:pt x="548" y="613"/>
                    <a:pt x="590" y="599"/>
                    <a:pt x="620" y="569"/>
                  </a:cubicBezTo>
                  <a:cubicBezTo>
                    <a:pt x="679" y="509"/>
                    <a:pt x="691" y="390"/>
                    <a:pt x="620" y="331"/>
                  </a:cubicBezTo>
                  <a:cubicBezTo>
                    <a:pt x="513" y="235"/>
                    <a:pt x="405" y="140"/>
                    <a:pt x="298" y="45"/>
                  </a:cubicBezTo>
                  <a:cubicBezTo>
                    <a:pt x="263" y="15"/>
                    <a:pt x="218" y="0"/>
                    <a:pt x="1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29"/>
            <p:cNvSpPr/>
            <p:nvPr/>
          </p:nvSpPr>
          <p:spPr>
            <a:xfrm>
              <a:off x="2204638" y="771931"/>
              <a:ext cx="41330" cy="42683"/>
            </a:xfrm>
            <a:custGeom>
              <a:rect b="b" l="l" r="r" t="t"/>
              <a:pathLst>
                <a:path extrusionOk="0" h="505" w="489">
                  <a:moveTo>
                    <a:pt x="185" y="1"/>
                  </a:moveTo>
                  <a:cubicBezTo>
                    <a:pt x="138" y="1"/>
                    <a:pt x="91" y="19"/>
                    <a:pt x="60" y="50"/>
                  </a:cubicBezTo>
                  <a:cubicBezTo>
                    <a:pt x="0" y="110"/>
                    <a:pt x="0" y="217"/>
                    <a:pt x="60" y="288"/>
                  </a:cubicBezTo>
                  <a:cubicBezTo>
                    <a:pt x="96" y="348"/>
                    <a:pt x="143" y="407"/>
                    <a:pt x="191" y="455"/>
                  </a:cubicBezTo>
                  <a:cubicBezTo>
                    <a:pt x="219" y="489"/>
                    <a:pt x="261" y="504"/>
                    <a:pt x="304" y="504"/>
                  </a:cubicBezTo>
                  <a:cubicBezTo>
                    <a:pt x="351" y="504"/>
                    <a:pt x="398" y="486"/>
                    <a:pt x="429" y="455"/>
                  </a:cubicBezTo>
                  <a:cubicBezTo>
                    <a:pt x="489" y="384"/>
                    <a:pt x="489" y="288"/>
                    <a:pt x="429" y="217"/>
                  </a:cubicBezTo>
                  <a:cubicBezTo>
                    <a:pt x="381" y="157"/>
                    <a:pt x="334" y="98"/>
                    <a:pt x="298" y="50"/>
                  </a:cubicBezTo>
                  <a:cubicBezTo>
                    <a:pt x="270" y="16"/>
                    <a:pt x="228" y="1"/>
                    <a:pt x="1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29"/>
            <p:cNvSpPr/>
            <p:nvPr/>
          </p:nvSpPr>
          <p:spPr>
            <a:xfrm>
              <a:off x="2257971" y="716739"/>
              <a:ext cx="52402" cy="47669"/>
            </a:xfrm>
            <a:custGeom>
              <a:rect b="b" l="l" r="r" t="t"/>
              <a:pathLst>
                <a:path extrusionOk="0" h="564" w="620">
                  <a:moveTo>
                    <a:pt x="181" y="0"/>
                  </a:moveTo>
                  <a:cubicBezTo>
                    <a:pt x="150" y="0"/>
                    <a:pt x="120" y="8"/>
                    <a:pt x="96" y="25"/>
                  </a:cubicBezTo>
                  <a:cubicBezTo>
                    <a:pt x="36" y="84"/>
                    <a:pt x="0" y="167"/>
                    <a:pt x="48" y="263"/>
                  </a:cubicBezTo>
                  <a:cubicBezTo>
                    <a:pt x="108" y="382"/>
                    <a:pt x="215" y="477"/>
                    <a:pt x="334" y="536"/>
                  </a:cubicBezTo>
                  <a:cubicBezTo>
                    <a:pt x="360" y="554"/>
                    <a:pt x="394" y="564"/>
                    <a:pt x="427" y="564"/>
                  </a:cubicBezTo>
                  <a:cubicBezTo>
                    <a:pt x="484" y="564"/>
                    <a:pt x="542" y="537"/>
                    <a:pt x="572" y="477"/>
                  </a:cubicBezTo>
                  <a:cubicBezTo>
                    <a:pt x="620" y="406"/>
                    <a:pt x="596" y="286"/>
                    <a:pt x="512" y="239"/>
                  </a:cubicBezTo>
                  <a:cubicBezTo>
                    <a:pt x="500" y="227"/>
                    <a:pt x="465" y="215"/>
                    <a:pt x="453" y="215"/>
                  </a:cubicBezTo>
                  <a:lnTo>
                    <a:pt x="441" y="203"/>
                  </a:lnTo>
                  <a:lnTo>
                    <a:pt x="405" y="167"/>
                  </a:lnTo>
                  <a:lnTo>
                    <a:pt x="381" y="144"/>
                  </a:lnTo>
                  <a:cubicBezTo>
                    <a:pt x="375" y="133"/>
                    <a:pt x="372" y="130"/>
                    <a:pt x="371" y="130"/>
                  </a:cubicBezTo>
                  <a:lnTo>
                    <a:pt x="371" y="130"/>
                  </a:lnTo>
                  <a:cubicBezTo>
                    <a:pt x="371" y="130"/>
                    <a:pt x="371" y="131"/>
                    <a:pt x="372" y="133"/>
                  </a:cubicBezTo>
                  <a:lnTo>
                    <a:pt x="372" y="133"/>
                  </a:lnTo>
                  <a:cubicBezTo>
                    <a:pt x="354" y="113"/>
                    <a:pt x="344" y="94"/>
                    <a:pt x="334" y="84"/>
                  </a:cubicBezTo>
                  <a:cubicBezTo>
                    <a:pt x="303" y="29"/>
                    <a:pt x="240" y="0"/>
                    <a:pt x="1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29"/>
            <p:cNvSpPr/>
            <p:nvPr/>
          </p:nvSpPr>
          <p:spPr>
            <a:xfrm>
              <a:off x="2298203" y="628668"/>
              <a:ext cx="45387" cy="39978"/>
            </a:xfrm>
            <a:custGeom>
              <a:rect b="b" l="l" r="r" t="t"/>
              <a:pathLst>
                <a:path extrusionOk="0" h="473" w="537">
                  <a:moveTo>
                    <a:pt x="192" y="1"/>
                  </a:moveTo>
                  <a:cubicBezTo>
                    <a:pt x="151" y="1"/>
                    <a:pt x="111" y="16"/>
                    <a:pt x="84" y="55"/>
                  </a:cubicBezTo>
                  <a:cubicBezTo>
                    <a:pt x="24" y="114"/>
                    <a:pt x="1" y="233"/>
                    <a:pt x="84" y="293"/>
                  </a:cubicBezTo>
                  <a:cubicBezTo>
                    <a:pt x="120" y="328"/>
                    <a:pt x="167" y="376"/>
                    <a:pt x="227" y="424"/>
                  </a:cubicBezTo>
                  <a:cubicBezTo>
                    <a:pt x="258" y="455"/>
                    <a:pt x="305" y="473"/>
                    <a:pt x="352" y="473"/>
                  </a:cubicBezTo>
                  <a:cubicBezTo>
                    <a:pt x="395" y="473"/>
                    <a:pt x="437" y="458"/>
                    <a:pt x="465" y="424"/>
                  </a:cubicBezTo>
                  <a:cubicBezTo>
                    <a:pt x="525" y="352"/>
                    <a:pt x="536" y="245"/>
                    <a:pt x="465" y="185"/>
                  </a:cubicBezTo>
                  <a:cubicBezTo>
                    <a:pt x="417" y="138"/>
                    <a:pt x="382" y="90"/>
                    <a:pt x="322" y="55"/>
                  </a:cubicBezTo>
                  <a:cubicBezTo>
                    <a:pt x="290" y="22"/>
                    <a:pt x="240" y="1"/>
                    <a:pt x="1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29"/>
            <p:cNvSpPr/>
            <p:nvPr/>
          </p:nvSpPr>
          <p:spPr>
            <a:xfrm>
              <a:off x="2337505" y="561305"/>
              <a:ext cx="51388" cy="37273"/>
            </a:xfrm>
            <a:custGeom>
              <a:rect b="b" l="l" r="r" t="t"/>
              <a:pathLst>
                <a:path extrusionOk="0" h="441" w="608">
                  <a:moveTo>
                    <a:pt x="184" y="1"/>
                  </a:moveTo>
                  <a:cubicBezTo>
                    <a:pt x="104" y="1"/>
                    <a:pt x="32" y="56"/>
                    <a:pt x="12" y="137"/>
                  </a:cubicBezTo>
                  <a:cubicBezTo>
                    <a:pt x="0" y="220"/>
                    <a:pt x="48" y="316"/>
                    <a:pt x="131" y="340"/>
                  </a:cubicBezTo>
                  <a:cubicBezTo>
                    <a:pt x="226" y="363"/>
                    <a:pt x="298" y="399"/>
                    <a:pt x="393" y="435"/>
                  </a:cubicBezTo>
                  <a:cubicBezTo>
                    <a:pt x="405" y="438"/>
                    <a:pt x="418" y="440"/>
                    <a:pt x="431" y="440"/>
                  </a:cubicBezTo>
                  <a:cubicBezTo>
                    <a:pt x="506" y="440"/>
                    <a:pt x="585" y="385"/>
                    <a:pt x="595" y="304"/>
                  </a:cubicBezTo>
                  <a:cubicBezTo>
                    <a:pt x="607" y="220"/>
                    <a:pt x="572" y="137"/>
                    <a:pt x="476" y="101"/>
                  </a:cubicBezTo>
                  <a:cubicBezTo>
                    <a:pt x="381" y="66"/>
                    <a:pt x="310" y="42"/>
                    <a:pt x="226" y="6"/>
                  </a:cubicBezTo>
                  <a:cubicBezTo>
                    <a:pt x="212" y="3"/>
                    <a:pt x="198" y="1"/>
                    <a:pt x="1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29"/>
            <p:cNvSpPr/>
            <p:nvPr/>
          </p:nvSpPr>
          <p:spPr>
            <a:xfrm>
              <a:off x="2357621" y="498421"/>
              <a:ext cx="44288" cy="37273"/>
            </a:xfrm>
            <a:custGeom>
              <a:rect b="b" l="l" r="r" t="t"/>
              <a:pathLst>
                <a:path extrusionOk="0" h="441" w="524">
                  <a:moveTo>
                    <a:pt x="191" y="0"/>
                  </a:moveTo>
                  <a:cubicBezTo>
                    <a:pt x="155" y="0"/>
                    <a:pt x="107" y="12"/>
                    <a:pt x="72" y="48"/>
                  </a:cubicBezTo>
                  <a:cubicBezTo>
                    <a:pt x="36" y="107"/>
                    <a:pt x="0" y="226"/>
                    <a:pt x="72" y="286"/>
                  </a:cubicBezTo>
                  <a:cubicBezTo>
                    <a:pt x="119" y="322"/>
                    <a:pt x="167" y="357"/>
                    <a:pt x="214" y="405"/>
                  </a:cubicBezTo>
                  <a:cubicBezTo>
                    <a:pt x="238" y="429"/>
                    <a:pt x="286" y="441"/>
                    <a:pt x="334" y="441"/>
                  </a:cubicBezTo>
                  <a:cubicBezTo>
                    <a:pt x="369" y="441"/>
                    <a:pt x="417" y="429"/>
                    <a:pt x="453" y="405"/>
                  </a:cubicBezTo>
                  <a:cubicBezTo>
                    <a:pt x="512" y="345"/>
                    <a:pt x="524" y="226"/>
                    <a:pt x="453" y="167"/>
                  </a:cubicBezTo>
                  <a:cubicBezTo>
                    <a:pt x="405" y="119"/>
                    <a:pt x="357" y="83"/>
                    <a:pt x="310" y="48"/>
                  </a:cubicBezTo>
                  <a:cubicBezTo>
                    <a:pt x="286" y="12"/>
                    <a:pt x="238" y="0"/>
                    <a:pt x="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29"/>
            <p:cNvSpPr/>
            <p:nvPr/>
          </p:nvSpPr>
          <p:spPr>
            <a:xfrm>
              <a:off x="2186551" y="910461"/>
              <a:ext cx="48345" cy="45049"/>
            </a:xfrm>
            <a:custGeom>
              <a:rect b="b" l="l" r="r" t="t"/>
              <a:pathLst>
                <a:path extrusionOk="0" h="533" w="572">
                  <a:moveTo>
                    <a:pt x="180" y="0"/>
                  </a:moveTo>
                  <a:cubicBezTo>
                    <a:pt x="139" y="0"/>
                    <a:pt x="99" y="16"/>
                    <a:pt x="72" y="54"/>
                  </a:cubicBezTo>
                  <a:cubicBezTo>
                    <a:pt x="12" y="114"/>
                    <a:pt x="0" y="209"/>
                    <a:pt x="72" y="292"/>
                  </a:cubicBezTo>
                  <a:lnTo>
                    <a:pt x="274" y="483"/>
                  </a:lnTo>
                  <a:cubicBezTo>
                    <a:pt x="305" y="514"/>
                    <a:pt x="352" y="532"/>
                    <a:pt x="399" y="532"/>
                  </a:cubicBezTo>
                  <a:cubicBezTo>
                    <a:pt x="442" y="532"/>
                    <a:pt x="484" y="517"/>
                    <a:pt x="512" y="483"/>
                  </a:cubicBezTo>
                  <a:cubicBezTo>
                    <a:pt x="572" y="411"/>
                    <a:pt x="572" y="304"/>
                    <a:pt x="512" y="245"/>
                  </a:cubicBezTo>
                  <a:lnTo>
                    <a:pt x="310" y="54"/>
                  </a:lnTo>
                  <a:cubicBezTo>
                    <a:pt x="277" y="22"/>
                    <a:pt x="228" y="0"/>
                    <a:pt x="1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29"/>
            <p:cNvSpPr/>
            <p:nvPr/>
          </p:nvSpPr>
          <p:spPr>
            <a:xfrm>
              <a:off x="2251885" y="850451"/>
              <a:ext cx="35329" cy="51726"/>
            </a:xfrm>
            <a:custGeom>
              <a:rect b="b" l="l" r="r" t="t"/>
              <a:pathLst>
                <a:path extrusionOk="0" h="612" w="418">
                  <a:moveTo>
                    <a:pt x="167" y="0"/>
                  </a:moveTo>
                  <a:cubicBezTo>
                    <a:pt x="155" y="0"/>
                    <a:pt x="144" y="1"/>
                    <a:pt x="132" y="2"/>
                  </a:cubicBezTo>
                  <a:cubicBezTo>
                    <a:pt x="49" y="26"/>
                    <a:pt x="1" y="121"/>
                    <a:pt x="13" y="205"/>
                  </a:cubicBezTo>
                  <a:cubicBezTo>
                    <a:pt x="37" y="300"/>
                    <a:pt x="61" y="407"/>
                    <a:pt x="72" y="490"/>
                  </a:cubicBezTo>
                  <a:cubicBezTo>
                    <a:pt x="93" y="574"/>
                    <a:pt x="169" y="612"/>
                    <a:pt x="252" y="612"/>
                  </a:cubicBezTo>
                  <a:cubicBezTo>
                    <a:pt x="263" y="612"/>
                    <a:pt x="275" y="611"/>
                    <a:pt x="287" y="609"/>
                  </a:cubicBezTo>
                  <a:cubicBezTo>
                    <a:pt x="370" y="586"/>
                    <a:pt x="418" y="490"/>
                    <a:pt x="406" y="407"/>
                  </a:cubicBezTo>
                  <a:cubicBezTo>
                    <a:pt x="382" y="312"/>
                    <a:pt x="358" y="205"/>
                    <a:pt x="346" y="121"/>
                  </a:cubicBezTo>
                  <a:cubicBezTo>
                    <a:pt x="325" y="38"/>
                    <a:pt x="250" y="0"/>
                    <a:pt x="1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29"/>
            <p:cNvSpPr/>
            <p:nvPr/>
          </p:nvSpPr>
          <p:spPr>
            <a:xfrm>
              <a:off x="2289075" y="803035"/>
              <a:ext cx="53670" cy="57220"/>
            </a:xfrm>
            <a:custGeom>
              <a:rect b="b" l="l" r="r" t="t"/>
              <a:pathLst>
                <a:path extrusionOk="0" h="677" w="635">
                  <a:moveTo>
                    <a:pt x="223" y="0"/>
                  </a:moveTo>
                  <a:cubicBezTo>
                    <a:pt x="109" y="0"/>
                    <a:pt x="0" y="116"/>
                    <a:pt x="73" y="254"/>
                  </a:cubicBezTo>
                  <a:cubicBezTo>
                    <a:pt x="132" y="373"/>
                    <a:pt x="204" y="468"/>
                    <a:pt x="263" y="587"/>
                  </a:cubicBezTo>
                  <a:cubicBezTo>
                    <a:pt x="297" y="651"/>
                    <a:pt x="350" y="677"/>
                    <a:pt x="403" y="677"/>
                  </a:cubicBezTo>
                  <a:cubicBezTo>
                    <a:pt x="518" y="677"/>
                    <a:pt x="634" y="555"/>
                    <a:pt x="561" y="432"/>
                  </a:cubicBezTo>
                  <a:cubicBezTo>
                    <a:pt x="502" y="313"/>
                    <a:pt x="430" y="206"/>
                    <a:pt x="371" y="87"/>
                  </a:cubicBezTo>
                  <a:cubicBezTo>
                    <a:pt x="332" y="26"/>
                    <a:pt x="277" y="0"/>
                    <a:pt x="2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29"/>
            <p:cNvSpPr/>
            <p:nvPr/>
          </p:nvSpPr>
          <p:spPr>
            <a:xfrm>
              <a:off x="2341477" y="726374"/>
              <a:ext cx="43359" cy="60770"/>
            </a:xfrm>
            <a:custGeom>
              <a:rect b="b" l="l" r="r" t="t"/>
              <a:pathLst>
                <a:path extrusionOk="0" h="719" w="513">
                  <a:moveTo>
                    <a:pt x="186" y="0"/>
                  </a:moveTo>
                  <a:cubicBezTo>
                    <a:pt x="172" y="0"/>
                    <a:pt x="158" y="2"/>
                    <a:pt x="144" y="6"/>
                  </a:cubicBezTo>
                  <a:cubicBezTo>
                    <a:pt x="60" y="30"/>
                    <a:pt x="1" y="125"/>
                    <a:pt x="24" y="220"/>
                  </a:cubicBezTo>
                  <a:cubicBezTo>
                    <a:pt x="72" y="339"/>
                    <a:pt x="120" y="458"/>
                    <a:pt x="155" y="589"/>
                  </a:cubicBezTo>
                  <a:cubicBezTo>
                    <a:pt x="184" y="665"/>
                    <a:pt x="251" y="719"/>
                    <a:pt x="319" y="719"/>
                  </a:cubicBezTo>
                  <a:cubicBezTo>
                    <a:pt x="336" y="719"/>
                    <a:pt x="353" y="715"/>
                    <a:pt x="370" y="708"/>
                  </a:cubicBezTo>
                  <a:cubicBezTo>
                    <a:pt x="441" y="684"/>
                    <a:pt x="513" y="589"/>
                    <a:pt x="489" y="506"/>
                  </a:cubicBezTo>
                  <a:cubicBezTo>
                    <a:pt x="441" y="387"/>
                    <a:pt x="394" y="268"/>
                    <a:pt x="358" y="125"/>
                  </a:cubicBezTo>
                  <a:cubicBezTo>
                    <a:pt x="327" y="54"/>
                    <a:pt x="263" y="0"/>
                    <a:pt x="1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29"/>
            <p:cNvSpPr/>
            <p:nvPr/>
          </p:nvSpPr>
          <p:spPr>
            <a:xfrm>
              <a:off x="2370637" y="663152"/>
              <a:ext cx="43359" cy="43866"/>
            </a:xfrm>
            <a:custGeom>
              <a:rect b="b" l="l" r="r" t="t"/>
              <a:pathLst>
                <a:path extrusionOk="0" h="519" w="513">
                  <a:moveTo>
                    <a:pt x="188" y="1"/>
                  </a:moveTo>
                  <a:cubicBezTo>
                    <a:pt x="158" y="1"/>
                    <a:pt x="126" y="9"/>
                    <a:pt x="96" y="28"/>
                  </a:cubicBezTo>
                  <a:cubicBezTo>
                    <a:pt x="25" y="75"/>
                    <a:pt x="1" y="194"/>
                    <a:pt x="37" y="266"/>
                  </a:cubicBezTo>
                  <a:cubicBezTo>
                    <a:pt x="84" y="325"/>
                    <a:pt x="120" y="385"/>
                    <a:pt x="156" y="432"/>
                  </a:cubicBezTo>
                  <a:cubicBezTo>
                    <a:pt x="188" y="481"/>
                    <a:pt x="249" y="519"/>
                    <a:pt x="310" y="519"/>
                  </a:cubicBezTo>
                  <a:cubicBezTo>
                    <a:pt x="339" y="519"/>
                    <a:pt x="367" y="511"/>
                    <a:pt x="394" y="492"/>
                  </a:cubicBezTo>
                  <a:cubicBezTo>
                    <a:pt x="477" y="444"/>
                    <a:pt x="513" y="337"/>
                    <a:pt x="453" y="254"/>
                  </a:cubicBezTo>
                  <a:cubicBezTo>
                    <a:pt x="418" y="194"/>
                    <a:pt x="382" y="135"/>
                    <a:pt x="334" y="87"/>
                  </a:cubicBezTo>
                  <a:cubicBezTo>
                    <a:pt x="310" y="38"/>
                    <a:pt x="252" y="1"/>
                    <a:pt x="1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5" name="Google Shape;1595;p29"/>
          <p:cNvSpPr/>
          <p:nvPr/>
        </p:nvSpPr>
        <p:spPr>
          <a:xfrm>
            <a:off x="1021541" y="419518"/>
            <a:ext cx="512976" cy="424991"/>
          </a:xfrm>
          <a:custGeom>
            <a:rect b="b" l="l" r="r" t="t"/>
            <a:pathLst>
              <a:path extrusionOk="0" h="3700" w="4466">
                <a:moveTo>
                  <a:pt x="2099" y="0"/>
                </a:moveTo>
                <a:cubicBezTo>
                  <a:pt x="1943" y="0"/>
                  <a:pt x="1787" y="15"/>
                  <a:pt x="1634" y="45"/>
                </a:cubicBezTo>
                <a:lnTo>
                  <a:pt x="1634" y="45"/>
                </a:lnTo>
                <a:lnTo>
                  <a:pt x="1750" y="13"/>
                </a:lnTo>
                <a:lnTo>
                  <a:pt x="1750" y="13"/>
                </a:lnTo>
                <a:cubicBezTo>
                  <a:pt x="1060" y="121"/>
                  <a:pt x="393" y="537"/>
                  <a:pt x="167" y="1192"/>
                </a:cubicBezTo>
                <a:cubicBezTo>
                  <a:pt x="0" y="1633"/>
                  <a:pt x="60" y="2145"/>
                  <a:pt x="286" y="2561"/>
                </a:cubicBezTo>
                <a:cubicBezTo>
                  <a:pt x="512" y="2978"/>
                  <a:pt x="881" y="3311"/>
                  <a:pt x="1310" y="3502"/>
                </a:cubicBezTo>
                <a:cubicBezTo>
                  <a:pt x="1613" y="3632"/>
                  <a:pt x="1943" y="3700"/>
                  <a:pt x="2271" y="3700"/>
                </a:cubicBezTo>
                <a:cubicBezTo>
                  <a:pt x="2754" y="3700"/>
                  <a:pt x="3232" y="3552"/>
                  <a:pt x="3608" y="3240"/>
                </a:cubicBezTo>
                <a:cubicBezTo>
                  <a:pt x="4227" y="2728"/>
                  <a:pt x="4465" y="1752"/>
                  <a:pt x="4060" y="1061"/>
                </a:cubicBezTo>
                <a:cubicBezTo>
                  <a:pt x="3953" y="835"/>
                  <a:pt x="3763" y="644"/>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29"/>
          <p:cNvSpPr/>
          <p:nvPr/>
        </p:nvSpPr>
        <p:spPr>
          <a:xfrm>
            <a:off x="1853611" y="4116509"/>
            <a:ext cx="512976" cy="424991"/>
          </a:xfrm>
          <a:custGeom>
            <a:rect b="b" l="l" r="r" t="t"/>
            <a:pathLst>
              <a:path extrusionOk="0" h="3700" w="4466">
                <a:moveTo>
                  <a:pt x="2099" y="0"/>
                </a:moveTo>
                <a:cubicBezTo>
                  <a:pt x="1932" y="0"/>
                  <a:pt x="1765" y="17"/>
                  <a:pt x="1602" y="52"/>
                </a:cubicBezTo>
                <a:lnTo>
                  <a:pt x="1602" y="52"/>
                </a:lnTo>
                <a:lnTo>
                  <a:pt x="1739" y="14"/>
                </a:lnTo>
                <a:lnTo>
                  <a:pt x="1739" y="14"/>
                </a:lnTo>
                <a:cubicBezTo>
                  <a:pt x="1060" y="121"/>
                  <a:pt x="393" y="538"/>
                  <a:pt x="167" y="1192"/>
                </a:cubicBezTo>
                <a:cubicBezTo>
                  <a:pt x="0" y="1645"/>
                  <a:pt x="60" y="2145"/>
                  <a:pt x="286" y="2562"/>
                </a:cubicBezTo>
                <a:cubicBezTo>
                  <a:pt x="512" y="2978"/>
                  <a:pt x="881" y="3312"/>
                  <a:pt x="1310" y="3502"/>
                </a:cubicBezTo>
                <a:cubicBezTo>
                  <a:pt x="1613" y="3632"/>
                  <a:pt x="1943" y="3700"/>
                  <a:pt x="2270" y="3700"/>
                </a:cubicBezTo>
                <a:cubicBezTo>
                  <a:pt x="2752" y="3700"/>
                  <a:pt x="3227" y="3553"/>
                  <a:pt x="3596" y="3240"/>
                </a:cubicBezTo>
                <a:cubicBezTo>
                  <a:pt x="4227" y="2728"/>
                  <a:pt x="4465" y="1752"/>
                  <a:pt x="4060" y="1061"/>
                </a:cubicBezTo>
                <a:cubicBezTo>
                  <a:pt x="3941" y="835"/>
                  <a:pt x="3763" y="645"/>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29"/>
          <p:cNvSpPr/>
          <p:nvPr/>
        </p:nvSpPr>
        <p:spPr>
          <a:xfrm>
            <a:off x="7003876" y="3292429"/>
            <a:ext cx="379888" cy="151622"/>
          </a:xfrm>
          <a:custGeom>
            <a:rect b="b" l="l" r="r" t="t"/>
            <a:pathLst>
              <a:path extrusionOk="0" h="1274" w="3192">
                <a:moveTo>
                  <a:pt x="1316" y="0"/>
                </a:moveTo>
                <a:cubicBezTo>
                  <a:pt x="1186" y="0"/>
                  <a:pt x="1056" y="9"/>
                  <a:pt x="929" y="32"/>
                </a:cubicBezTo>
                <a:cubicBezTo>
                  <a:pt x="667" y="67"/>
                  <a:pt x="381" y="186"/>
                  <a:pt x="203" y="401"/>
                </a:cubicBezTo>
                <a:cubicBezTo>
                  <a:pt x="72" y="544"/>
                  <a:pt x="0" y="770"/>
                  <a:pt x="72" y="948"/>
                </a:cubicBezTo>
                <a:cubicBezTo>
                  <a:pt x="179" y="1163"/>
                  <a:pt x="429" y="1222"/>
                  <a:pt x="655" y="1234"/>
                </a:cubicBezTo>
                <a:cubicBezTo>
                  <a:pt x="871" y="1262"/>
                  <a:pt x="1087" y="1274"/>
                  <a:pt x="1304" y="1274"/>
                </a:cubicBezTo>
                <a:cubicBezTo>
                  <a:pt x="1457" y="1274"/>
                  <a:pt x="1609" y="1268"/>
                  <a:pt x="1762" y="1258"/>
                </a:cubicBezTo>
                <a:cubicBezTo>
                  <a:pt x="1941" y="1246"/>
                  <a:pt x="2108" y="1234"/>
                  <a:pt x="2274" y="1198"/>
                </a:cubicBezTo>
                <a:cubicBezTo>
                  <a:pt x="2620" y="1127"/>
                  <a:pt x="2929" y="984"/>
                  <a:pt x="3191" y="770"/>
                </a:cubicBezTo>
                <a:lnTo>
                  <a:pt x="3191" y="365"/>
                </a:lnTo>
                <a:cubicBezTo>
                  <a:pt x="2762" y="115"/>
                  <a:pt x="2262" y="67"/>
                  <a:pt x="1762" y="32"/>
                </a:cubicBezTo>
                <a:cubicBezTo>
                  <a:pt x="1616" y="12"/>
                  <a:pt x="1466" y="0"/>
                  <a:pt x="131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29"/>
          <p:cNvSpPr/>
          <p:nvPr/>
        </p:nvSpPr>
        <p:spPr>
          <a:xfrm>
            <a:off x="-857575" y="3672655"/>
            <a:ext cx="4432376" cy="1804815"/>
          </a:xfrm>
          <a:custGeom>
            <a:rect b="b" l="l" r="r" t="t"/>
            <a:pathLst>
              <a:path extrusionOk="0" h="13347" w="32779">
                <a:moveTo>
                  <a:pt x="12484" y="0"/>
                </a:moveTo>
                <a:cubicBezTo>
                  <a:pt x="11426" y="0"/>
                  <a:pt x="10371" y="246"/>
                  <a:pt x="9418" y="702"/>
                </a:cubicBezTo>
                <a:cubicBezTo>
                  <a:pt x="9418" y="702"/>
                  <a:pt x="6632" y="2179"/>
                  <a:pt x="5072" y="4274"/>
                </a:cubicBezTo>
                <a:cubicBezTo>
                  <a:pt x="3547" y="6307"/>
                  <a:pt x="2057" y="7065"/>
                  <a:pt x="691" y="7065"/>
                </a:cubicBezTo>
                <a:cubicBezTo>
                  <a:pt x="457" y="7065"/>
                  <a:pt x="227" y="7042"/>
                  <a:pt x="0" y="7001"/>
                </a:cubicBezTo>
                <a:lnTo>
                  <a:pt x="0" y="13347"/>
                </a:lnTo>
                <a:lnTo>
                  <a:pt x="32778" y="13347"/>
                </a:lnTo>
                <a:cubicBezTo>
                  <a:pt x="32528" y="12930"/>
                  <a:pt x="32290" y="12513"/>
                  <a:pt x="32040" y="12108"/>
                </a:cubicBezTo>
                <a:cubicBezTo>
                  <a:pt x="31730" y="11620"/>
                  <a:pt x="31409" y="11120"/>
                  <a:pt x="31076" y="10644"/>
                </a:cubicBezTo>
                <a:cubicBezTo>
                  <a:pt x="30433" y="9751"/>
                  <a:pt x="29706" y="8894"/>
                  <a:pt x="28813" y="8239"/>
                </a:cubicBezTo>
                <a:cubicBezTo>
                  <a:pt x="28373" y="7929"/>
                  <a:pt x="27897" y="7655"/>
                  <a:pt x="27397" y="7477"/>
                </a:cubicBezTo>
                <a:cubicBezTo>
                  <a:pt x="26801" y="7274"/>
                  <a:pt x="26170" y="7191"/>
                  <a:pt x="25551" y="7191"/>
                </a:cubicBezTo>
                <a:cubicBezTo>
                  <a:pt x="24595" y="7208"/>
                  <a:pt x="23639" y="7391"/>
                  <a:pt x="22688" y="7391"/>
                </a:cubicBezTo>
                <a:cubicBezTo>
                  <a:pt x="22336" y="7391"/>
                  <a:pt x="21985" y="7366"/>
                  <a:pt x="21634" y="7298"/>
                </a:cubicBezTo>
                <a:cubicBezTo>
                  <a:pt x="21074" y="7179"/>
                  <a:pt x="20515" y="6953"/>
                  <a:pt x="20086" y="6560"/>
                </a:cubicBezTo>
                <a:cubicBezTo>
                  <a:pt x="19658" y="6155"/>
                  <a:pt x="19408" y="5619"/>
                  <a:pt x="19169" y="5096"/>
                </a:cubicBezTo>
                <a:cubicBezTo>
                  <a:pt x="18943" y="4572"/>
                  <a:pt x="18753" y="4024"/>
                  <a:pt x="18467" y="3536"/>
                </a:cubicBezTo>
                <a:cubicBezTo>
                  <a:pt x="18193" y="3060"/>
                  <a:pt x="17872" y="2619"/>
                  <a:pt x="17514" y="2238"/>
                </a:cubicBezTo>
                <a:cubicBezTo>
                  <a:pt x="16764" y="1440"/>
                  <a:pt x="15836" y="809"/>
                  <a:pt x="14824" y="428"/>
                </a:cubicBezTo>
                <a:cubicBezTo>
                  <a:pt x="14069" y="138"/>
                  <a:pt x="13276" y="0"/>
                  <a:pt x="124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29"/>
          <p:cNvSpPr/>
          <p:nvPr/>
        </p:nvSpPr>
        <p:spPr>
          <a:xfrm>
            <a:off x="6933825" y="3058231"/>
            <a:ext cx="2210158" cy="2085252"/>
          </a:xfrm>
          <a:custGeom>
            <a:rect b="b" l="l" r="r" t="t"/>
            <a:pathLst>
              <a:path extrusionOk="0" h="14324" w="15182">
                <a:moveTo>
                  <a:pt x="15181" y="1"/>
                </a:moveTo>
                <a:cubicBezTo>
                  <a:pt x="13753" y="96"/>
                  <a:pt x="12336" y="358"/>
                  <a:pt x="11133" y="1155"/>
                </a:cubicBezTo>
                <a:cubicBezTo>
                  <a:pt x="9645" y="2156"/>
                  <a:pt x="9169" y="3775"/>
                  <a:pt x="8823" y="5465"/>
                </a:cubicBezTo>
                <a:cubicBezTo>
                  <a:pt x="8490" y="7132"/>
                  <a:pt x="8061" y="8990"/>
                  <a:pt x="6371" y="9776"/>
                </a:cubicBezTo>
                <a:cubicBezTo>
                  <a:pt x="4859" y="10490"/>
                  <a:pt x="3037" y="10276"/>
                  <a:pt x="1584" y="11169"/>
                </a:cubicBezTo>
                <a:cubicBezTo>
                  <a:pt x="394" y="11907"/>
                  <a:pt x="37" y="13085"/>
                  <a:pt x="1" y="14324"/>
                </a:cubicBezTo>
                <a:lnTo>
                  <a:pt x="15181" y="14324"/>
                </a:lnTo>
                <a:lnTo>
                  <a:pt x="151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29"/>
          <p:cNvSpPr txBox="1"/>
          <p:nvPr>
            <p:ph type="title"/>
          </p:nvPr>
        </p:nvSpPr>
        <p:spPr>
          <a:xfrm>
            <a:off x="2642550" y="945000"/>
            <a:ext cx="3858900" cy="955800"/>
          </a:xfrm>
          <a:prstGeom prst="rect">
            <a:avLst/>
          </a:prstGeom>
        </p:spPr>
        <p:txBody>
          <a:bodyPr anchorCtr="0" anchor="b" bIns="0" lIns="0" spcFirstLastPara="1" rIns="0" wrap="square" tIns="0">
            <a:noAutofit/>
          </a:bodyPr>
          <a:lstStyle>
            <a:lvl1pPr lvl="0" rtl="0" algn="ctr">
              <a:spcBef>
                <a:spcPts val="0"/>
              </a:spcBef>
              <a:spcAft>
                <a:spcPts val="0"/>
              </a:spcAft>
              <a:buSzPts val="2800"/>
              <a:buNone/>
              <a:defRPr sz="7000"/>
            </a:lvl1pPr>
            <a:lvl2pPr lvl="1" rtl="0" algn="ctr">
              <a:spcBef>
                <a:spcPts val="0"/>
              </a:spcBef>
              <a:spcAft>
                <a:spcPts val="0"/>
              </a:spcAft>
              <a:buSzPts val="2800"/>
              <a:buFont typeface="Francois One"/>
              <a:buNone/>
              <a:defRPr>
                <a:latin typeface="Francois One"/>
                <a:ea typeface="Francois One"/>
                <a:cs typeface="Francois One"/>
                <a:sym typeface="Francois One"/>
              </a:defRPr>
            </a:lvl2pPr>
            <a:lvl3pPr lvl="2" rtl="0" algn="ctr">
              <a:spcBef>
                <a:spcPts val="0"/>
              </a:spcBef>
              <a:spcAft>
                <a:spcPts val="0"/>
              </a:spcAft>
              <a:buSzPts val="2800"/>
              <a:buFont typeface="Francois One"/>
              <a:buNone/>
              <a:defRPr>
                <a:latin typeface="Francois One"/>
                <a:ea typeface="Francois One"/>
                <a:cs typeface="Francois One"/>
                <a:sym typeface="Francois One"/>
              </a:defRPr>
            </a:lvl3pPr>
            <a:lvl4pPr lvl="3" rtl="0" algn="ctr">
              <a:spcBef>
                <a:spcPts val="0"/>
              </a:spcBef>
              <a:spcAft>
                <a:spcPts val="0"/>
              </a:spcAft>
              <a:buSzPts val="2800"/>
              <a:buFont typeface="Francois One"/>
              <a:buNone/>
              <a:defRPr>
                <a:latin typeface="Francois One"/>
                <a:ea typeface="Francois One"/>
                <a:cs typeface="Francois One"/>
                <a:sym typeface="Francois One"/>
              </a:defRPr>
            </a:lvl4pPr>
            <a:lvl5pPr lvl="4" rtl="0" algn="ctr">
              <a:spcBef>
                <a:spcPts val="0"/>
              </a:spcBef>
              <a:spcAft>
                <a:spcPts val="0"/>
              </a:spcAft>
              <a:buSzPts val="2800"/>
              <a:buFont typeface="Francois One"/>
              <a:buNone/>
              <a:defRPr>
                <a:latin typeface="Francois One"/>
                <a:ea typeface="Francois One"/>
                <a:cs typeface="Francois One"/>
                <a:sym typeface="Francois One"/>
              </a:defRPr>
            </a:lvl5pPr>
            <a:lvl6pPr lvl="5" rtl="0" algn="ctr">
              <a:spcBef>
                <a:spcPts val="0"/>
              </a:spcBef>
              <a:spcAft>
                <a:spcPts val="0"/>
              </a:spcAft>
              <a:buSzPts val="2800"/>
              <a:buFont typeface="Francois One"/>
              <a:buNone/>
              <a:defRPr>
                <a:latin typeface="Francois One"/>
                <a:ea typeface="Francois One"/>
                <a:cs typeface="Francois One"/>
                <a:sym typeface="Francois One"/>
              </a:defRPr>
            </a:lvl6pPr>
            <a:lvl7pPr lvl="6" rtl="0" algn="ctr">
              <a:spcBef>
                <a:spcPts val="0"/>
              </a:spcBef>
              <a:spcAft>
                <a:spcPts val="0"/>
              </a:spcAft>
              <a:buSzPts val="2800"/>
              <a:buFont typeface="Francois One"/>
              <a:buNone/>
              <a:defRPr>
                <a:latin typeface="Francois One"/>
                <a:ea typeface="Francois One"/>
                <a:cs typeface="Francois One"/>
                <a:sym typeface="Francois One"/>
              </a:defRPr>
            </a:lvl7pPr>
            <a:lvl8pPr lvl="7" rtl="0" algn="ctr">
              <a:spcBef>
                <a:spcPts val="0"/>
              </a:spcBef>
              <a:spcAft>
                <a:spcPts val="0"/>
              </a:spcAft>
              <a:buSzPts val="2800"/>
              <a:buFont typeface="Francois One"/>
              <a:buNone/>
              <a:defRPr>
                <a:latin typeface="Francois One"/>
                <a:ea typeface="Francois One"/>
                <a:cs typeface="Francois One"/>
                <a:sym typeface="Francois One"/>
              </a:defRPr>
            </a:lvl8pPr>
            <a:lvl9pPr lvl="8" rtl="0" algn="ctr">
              <a:spcBef>
                <a:spcPts val="0"/>
              </a:spcBef>
              <a:spcAft>
                <a:spcPts val="0"/>
              </a:spcAft>
              <a:buSzPts val="2800"/>
              <a:buFont typeface="Francois One"/>
              <a:buNone/>
              <a:defRPr>
                <a:latin typeface="Francois One"/>
                <a:ea typeface="Francois One"/>
                <a:cs typeface="Francois One"/>
                <a:sym typeface="Francois One"/>
              </a:defRPr>
            </a:lvl9pPr>
          </a:lstStyle>
          <a:p/>
        </p:txBody>
      </p:sp>
      <p:sp>
        <p:nvSpPr>
          <p:cNvPr id="1601" name="Google Shape;1601;p29"/>
          <p:cNvSpPr txBox="1"/>
          <p:nvPr>
            <p:ph idx="1" type="subTitle"/>
          </p:nvPr>
        </p:nvSpPr>
        <p:spPr>
          <a:xfrm>
            <a:off x="2642550" y="1888326"/>
            <a:ext cx="3858900" cy="3588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2100"/>
              <a:buNone/>
              <a:defRPr b="1" sz="1600">
                <a:solidFill>
                  <a:schemeClr val="accent5"/>
                </a:solidFill>
              </a:defRPr>
            </a:lvl1pPr>
            <a:lvl2pPr lvl="1" rtl="0" algn="ctr">
              <a:lnSpc>
                <a:spcPct val="100000"/>
              </a:lnSpc>
              <a:spcBef>
                <a:spcPts val="0"/>
              </a:spcBef>
              <a:spcAft>
                <a:spcPts val="0"/>
              </a:spcAft>
              <a:buSzPts val="2100"/>
              <a:buFont typeface="Roboto"/>
              <a:buNone/>
              <a:defRPr b="1" sz="2100">
                <a:latin typeface="Roboto"/>
                <a:ea typeface="Roboto"/>
                <a:cs typeface="Roboto"/>
                <a:sym typeface="Roboto"/>
              </a:defRPr>
            </a:lvl2pPr>
            <a:lvl3pPr lvl="2" rtl="0" algn="ctr">
              <a:lnSpc>
                <a:spcPct val="100000"/>
              </a:lnSpc>
              <a:spcBef>
                <a:spcPts val="0"/>
              </a:spcBef>
              <a:spcAft>
                <a:spcPts val="0"/>
              </a:spcAft>
              <a:buSzPts val="2100"/>
              <a:buFont typeface="Roboto"/>
              <a:buNone/>
              <a:defRPr b="1" sz="2100">
                <a:latin typeface="Roboto"/>
                <a:ea typeface="Roboto"/>
                <a:cs typeface="Roboto"/>
                <a:sym typeface="Roboto"/>
              </a:defRPr>
            </a:lvl3pPr>
            <a:lvl4pPr lvl="3" rtl="0" algn="ctr">
              <a:lnSpc>
                <a:spcPct val="100000"/>
              </a:lnSpc>
              <a:spcBef>
                <a:spcPts val="0"/>
              </a:spcBef>
              <a:spcAft>
                <a:spcPts val="0"/>
              </a:spcAft>
              <a:buSzPts val="2100"/>
              <a:buFont typeface="Roboto"/>
              <a:buNone/>
              <a:defRPr b="1" sz="2100">
                <a:latin typeface="Roboto"/>
                <a:ea typeface="Roboto"/>
                <a:cs typeface="Roboto"/>
                <a:sym typeface="Roboto"/>
              </a:defRPr>
            </a:lvl4pPr>
            <a:lvl5pPr lvl="4" rtl="0" algn="ctr">
              <a:lnSpc>
                <a:spcPct val="100000"/>
              </a:lnSpc>
              <a:spcBef>
                <a:spcPts val="0"/>
              </a:spcBef>
              <a:spcAft>
                <a:spcPts val="0"/>
              </a:spcAft>
              <a:buSzPts val="2100"/>
              <a:buFont typeface="Roboto"/>
              <a:buNone/>
              <a:defRPr b="1" sz="2100">
                <a:latin typeface="Roboto"/>
                <a:ea typeface="Roboto"/>
                <a:cs typeface="Roboto"/>
                <a:sym typeface="Roboto"/>
              </a:defRPr>
            </a:lvl5pPr>
            <a:lvl6pPr lvl="5" rtl="0" algn="ctr">
              <a:lnSpc>
                <a:spcPct val="100000"/>
              </a:lnSpc>
              <a:spcBef>
                <a:spcPts val="0"/>
              </a:spcBef>
              <a:spcAft>
                <a:spcPts val="0"/>
              </a:spcAft>
              <a:buSzPts val="2100"/>
              <a:buFont typeface="Roboto"/>
              <a:buNone/>
              <a:defRPr b="1" sz="2100">
                <a:latin typeface="Roboto"/>
                <a:ea typeface="Roboto"/>
                <a:cs typeface="Roboto"/>
                <a:sym typeface="Roboto"/>
              </a:defRPr>
            </a:lvl6pPr>
            <a:lvl7pPr lvl="6" rtl="0" algn="ctr">
              <a:lnSpc>
                <a:spcPct val="100000"/>
              </a:lnSpc>
              <a:spcBef>
                <a:spcPts val="0"/>
              </a:spcBef>
              <a:spcAft>
                <a:spcPts val="0"/>
              </a:spcAft>
              <a:buSzPts val="2100"/>
              <a:buFont typeface="Roboto"/>
              <a:buNone/>
              <a:defRPr b="1" sz="2100">
                <a:latin typeface="Roboto"/>
                <a:ea typeface="Roboto"/>
                <a:cs typeface="Roboto"/>
                <a:sym typeface="Roboto"/>
              </a:defRPr>
            </a:lvl7pPr>
            <a:lvl8pPr lvl="7" rtl="0" algn="ctr">
              <a:lnSpc>
                <a:spcPct val="100000"/>
              </a:lnSpc>
              <a:spcBef>
                <a:spcPts val="0"/>
              </a:spcBef>
              <a:spcAft>
                <a:spcPts val="0"/>
              </a:spcAft>
              <a:buSzPts val="2100"/>
              <a:buFont typeface="Roboto"/>
              <a:buNone/>
              <a:defRPr b="1" sz="2100">
                <a:latin typeface="Roboto"/>
                <a:ea typeface="Roboto"/>
                <a:cs typeface="Roboto"/>
                <a:sym typeface="Roboto"/>
              </a:defRPr>
            </a:lvl8pPr>
            <a:lvl9pPr lvl="8" rtl="0" algn="ctr">
              <a:lnSpc>
                <a:spcPct val="100000"/>
              </a:lnSpc>
              <a:spcBef>
                <a:spcPts val="0"/>
              </a:spcBef>
              <a:spcAft>
                <a:spcPts val="0"/>
              </a:spcAft>
              <a:buSzPts val="2100"/>
              <a:buFont typeface="Roboto"/>
              <a:buNone/>
              <a:defRPr b="1" sz="2100">
                <a:latin typeface="Roboto"/>
                <a:ea typeface="Roboto"/>
                <a:cs typeface="Roboto"/>
                <a:sym typeface="Roboto"/>
              </a:defRPr>
            </a:lvl9pPr>
          </a:lstStyle>
          <a:p/>
        </p:txBody>
      </p:sp>
      <p:sp>
        <p:nvSpPr>
          <p:cNvPr id="1602" name="Google Shape;1602;p29"/>
          <p:cNvSpPr txBox="1"/>
          <p:nvPr>
            <p:ph idx="2" type="subTitle"/>
          </p:nvPr>
        </p:nvSpPr>
        <p:spPr>
          <a:xfrm>
            <a:off x="2642550" y="2272375"/>
            <a:ext cx="3858900" cy="8070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2100"/>
              <a:buNone/>
              <a:defRPr sz="1600"/>
            </a:lvl1pPr>
            <a:lvl2pPr lvl="1" rtl="0" algn="ctr">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2pPr>
            <a:lvl3pPr lvl="2" rtl="0" algn="ctr">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3pPr>
            <a:lvl4pPr lvl="3" rtl="0" algn="ctr">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4pPr>
            <a:lvl5pPr lvl="4" rtl="0" algn="ctr">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5pPr>
            <a:lvl6pPr lvl="5" rtl="0" algn="ctr">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6pPr>
            <a:lvl7pPr lvl="6" rtl="0" algn="ctr">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7pPr>
            <a:lvl8pPr lvl="7" rtl="0" algn="ctr">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8pPr>
            <a:lvl9pPr lvl="8" rtl="0" algn="ctr">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9pPr>
          </a:lstStyle>
          <a:p/>
        </p:txBody>
      </p:sp>
      <p:sp>
        <p:nvSpPr>
          <p:cNvPr id="1603" name="Google Shape;1603;p29"/>
          <p:cNvSpPr txBox="1"/>
          <p:nvPr/>
        </p:nvSpPr>
        <p:spPr>
          <a:xfrm>
            <a:off x="2080050" y="3611875"/>
            <a:ext cx="4983900" cy="682800"/>
          </a:xfrm>
          <a:prstGeom prst="rect">
            <a:avLst/>
          </a:prstGeom>
          <a:noFill/>
          <a:ln>
            <a:noFill/>
          </a:ln>
        </p:spPr>
        <p:txBody>
          <a:bodyPr anchorCtr="0" anchor="t" bIns="0" lIns="0" spcFirstLastPara="1" rIns="0" wrap="square" tIns="0">
            <a:noAutofit/>
          </a:bodyPr>
          <a:lstStyle/>
          <a:p>
            <a:pPr indent="0" lvl="0" marL="0" rtl="0" algn="ctr">
              <a:spcBef>
                <a:spcPts val="300"/>
              </a:spcBef>
              <a:spcAft>
                <a:spcPts val="0"/>
              </a:spcAft>
              <a:buNone/>
            </a:pPr>
            <a:r>
              <a:rPr lang="fr" sz="1200">
                <a:solidFill>
                  <a:schemeClr val="accent4"/>
                </a:solidFill>
                <a:latin typeface="Poppins"/>
                <a:ea typeface="Poppins"/>
                <a:cs typeface="Poppins"/>
                <a:sym typeface="Poppins"/>
              </a:rPr>
              <a:t>CRÉDITS: Ce modèle de présentation a été créé par </a:t>
            </a:r>
            <a:r>
              <a:rPr b="1" lang="fr" sz="1200">
                <a:solidFill>
                  <a:schemeClr val="accent4"/>
                </a:solidFill>
                <a:uFill>
                  <a:noFill/>
                </a:uFill>
                <a:latin typeface="Poppins"/>
                <a:ea typeface="Poppins"/>
                <a:cs typeface="Poppins"/>
                <a:sym typeface="Poppins"/>
                <a:hlinkClick r:id="rId2">
                  <a:extLst>
                    <a:ext uri="{A12FA001-AC4F-418D-AE19-62706E023703}">
                      <ahyp:hlinkClr val="tx"/>
                    </a:ext>
                  </a:extLst>
                </a:hlinkClick>
              </a:rPr>
              <a:t>Slidesgo</a:t>
            </a:r>
            <a:r>
              <a:rPr lang="fr" sz="1200">
                <a:solidFill>
                  <a:schemeClr val="accent4"/>
                </a:solidFill>
                <a:latin typeface="Poppins"/>
                <a:ea typeface="Poppins"/>
                <a:cs typeface="Poppins"/>
                <a:sym typeface="Poppins"/>
              </a:rPr>
              <a:t>, comprenant des icônes de </a:t>
            </a:r>
            <a:r>
              <a:rPr b="1" lang="fr" sz="1200">
                <a:solidFill>
                  <a:schemeClr val="accent4"/>
                </a:solidFill>
                <a:uFill>
                  <a:noFill/>
                </a:uFill>
                <a:latin typeface="Poppins"/>
                <a:ea typeface="Poppins"/>
                <a:cs typeface="Poppins"/>
                <a:sym typeface="Poppins"/>
                <a:hlinkClick r:id="rId3">
                  <a:extLst>
                    <a:ext uri="{A12FA001-AC4F-418D-AE19-62706E023703}">
                      <ahyp:hlinkClr val="tx"/>
                    </a:ext>
                  </a:extLst>
                </a:hlinkClick>
              </a:rPr>
              <a:t>Flaticon</a:t>
            </a:r>
            <a:r>
              <a:rPr lang="fr" sz="1200">
                <a:solidFill>
                  <a:schemeClr val="accent4"/>
                </a:solidFill>
                <a:latin typeface="Poppins"/>
                <a:ea typeface="Poppins"/>
                <a:cs typeface="Poppins"/>
                <a:sym typeface="Poppins"/>
              </a:rPr>
              <a:t> et</a:t>
            </a:r>
            <a:r>
              <a:rPr lang="fr" sz="1200">
                <a:solidFill>
                  <a:schemeClr val="accent4"/>
                </a:solidFill>
                <a:latin typeface="Poppins"/>
                <a:ea typeface="Poppins"/>
                <a:cs typeface="Poppins"/>
                <a:sym typeface="Poppins"/>
              </a:rPr>
              <a:t> des infographies et des images de </a:t>
            </a:r>
            <a:r>
              <a:rPr b="1" lang="fr" sz="1200">
                <a:solidFill>
                  <a:schemeClr val="accent4"/>
                </a:solidFill>
                <a:uFill>
                  <a:noFill/>
                </a:uFill>
                <a:latin typeface="Poppins"/>
                <a:ea typeface="Poppins"/>
                <a:cs typeface="Poppins"/>
                <a:sym typeface="Poppins"/>
                <a:hlinkClick r:id="rId4">
                  <a:extLst>
                    <a:ext uri="{A12FA001-AC4F-418D-AE19-62706E023703}">
                      <ahyp:hlinkClr val="tx"/>
                    </a:ext>
                  </a:extLst>
                </a:hlinkClick>
              </a:rPr>
              <a:t>Freepik</a:t>
            </a:r>
            <a:endParaRPr b="1" sz="400">
              <a:solidFill>
                <a:schemeClr val="accent4"/>
              </a:solidFill>
              <a:latin typeface="Anaheim"/>
              <a:ea typeface="Anaheim"/>
              <a:cs typeface="Anaheim"/>
              <a:sym typeface="Anaheim"/>
            </a:endParaRPr>
          </a:p>
          <a:p>
            <a:pPr indent="0" lvl="0" marL="0" rtl="0" algn="ctr">
              <a:spcBef>
                <a:spcPts val="300"/>
              </a:spcBef>
              <a:spcAft>
                <a:spcPts val="0"/>
              </a:spcAft>
              <a:buClr>
                <a:schemeClr val="dk1"/>
              </a:buClr>
              <a:buSzPts val="1100"/>
              <a:buFont typeface="Arial"/>
              <a:buNone/>
            </a:pPr>
            <a:r>
              <a:t/>
            </a:r>
            <a:endParaRPr sz="1200">
              <a:solidFill>
                <a:schemeClr val="accent4"/>
              </a:solidFill>
              <a:latin typeface="Manrope"/>
              <a:ea typeface="Manrope"/>
              <a:cs typeface="Manrope"/>
              <a:sym typeface="Manrope"/>
            </a:endParaRPr>
          </a:p>
        </p:txBody>
      </p:sp>
      <p:sp>
        <p:nvSpPr>
          <p:cNvPr id="1604" name="Google Shape;1604;p29"/>
          <p:cNvSpPr/>
          <p:nvPr/>
        </p:nvSpPr>
        <p:spPr>
          <a:xfrm rot="-7683896">
            <a:off x="-524432" y="2185245"/>
            <a:ext cx="1839831" cy="2602148"/>
          </a:xfrm>
          <a:custGeom>
            <a:rect b="b" l="l" r="r" t="t"/>
            <a:pathLst>
              <a:path extrusionOk="0" h="10947" w="7740">
                <a:moveTo>
                  <a:pt x="592" y="1"/>
                </a:moveTo>
                <a:cubicBezTo>
                  <a:pt x="563" y="1"/>
                  <a:pt x="525" y="33"/>
                  <a:pt x="525" y="88"/>
                </a:cubicBezTo>
                <a:cubicBezTo>
                  <a:pt x="584" y="897"/>
                  <a:pt x="822" y="1719"/>
                  <a:pt x="1120" y="2493"/>
                </a:cubicBezTo>
                <a:cubicBezTo>
                  <a:pt x="1096" y="2529"/>
                  <a:pt x="1060" y="2552"/>
                  <a:pt x="1013" y="2612"/>
                </a:cubicBezTo>
                <a:cubicBezTo>
                  <a:pt x="929" y="2719"/>
                  <a:pt x="810" y="2874"/>
                  <a:pt x="703" y="3041"/>
                </a:cubicBezTo>
                <a:cubicBezTo>
                  <a:pt x="584" y="3231"/>
                  <a:pt x="477" y="3445"/>
                  <a:pt x="382" y="3683"/>
                </a:cubicBezTo>
                <a:cubicBezTo>
                  <a:pt x="275" y="3922"/>
                  <a:pt x="203" y="4172"/>
                  <a:pt x="144" y="4445"/>
                </a:cubicBezTo>
                <a:cubicBezTo>
                  <a:pt x="84" y="4707"/>
                  <a:pt x="36" y="4981"/>
                  <a:pt x="25" y="5231"/>
                </a:cubicBezTo>
                <a:cubicBezTo>
                  <a:pt x="1" y="5362"/>
                  <a:pt x="1" y="5481"/>
                  <a:pt x="1" y="5600"/>
                </a:cubicBezTo>
                <a:cubicBezTo>
                  <a:pt x="1" y="5719"/>
                  <a:pt x="25" y="5838"/>
                  <a:pt x="25" y="5946"/>
                </a:cubicBezTo>
                <a:cubicBezTo>
                  <a:pt x="36" y="6053"/>
                  <a:pt x="48" y="6160"/>
                  <a:pt x="60" y="6243"/>
                </a:cubicBezTo>
                <a:cubicBezTo>
                  <a:pt x="84" y="6339"/>
                  <a:pt x="96" y="6410"/>
                  <a:pt x="108" y="6469"/>
                </a:cubicBezTo>
                <a:cubicBezTo>
                  <a:pt x="144" y="6600"/>
                  <a:pt x="167" y="6672"/>
                  <a:pt x="167" y="6672"/>
                </a:cubicBezTo>
                <a:lnTo>
                  <a:pt x="322" y="6529"/>
                </a:lnTo>
                <a:cubicBezTo>
                  <a:pt x="358" y="6481"/>
                  <a:pt x="406" y="6410"/>
                  <a:pt x="465" y="6350"/>
                </a:cubicBezTo>
                <a:cubicBezTo>
                  <a:pt x="525" y="6279"/>
                  <a:pt x="572" y="6196"/>
                  <a:pt x="632" y="6112"/>
                </a:cubicBezTo>
                <a:cubicBezTo>
                  <a:pt x="691" y="6017"/>
                  <a:pt x="751" y="5922"/>
                  <a:pt x="798" y="5815"/>
                </a:cubicBezTo>
                <a:cubicBezTo>
                  <a:pt x="858" y="5707"/>
                  <a:pt x="894" y="5588"/>
                  <a:pt x="953" y="5469"/>
                </a:cubicBezTo>
                <a:cubicBezTo>
                  <a:pt x="1060" y="5231"/>
                  <a:pt x="1132" y="4981"/>
                  <a:pt x="1191" y="4707"/>
                </a:cubicBezTo>
                <a:cubicBezTo>
                  <a:pt x="1251" y="4445"/>
                  <a:pt x="1299" y="4172"/>
                  <a:pt x="1310" y="3922"/>
                </a:cubicBezTo>
                <a:cubicBezTo>
                  <a:pt x="1334" y="3672"/>
                  <a:pt x="1334" y="3421"/>
                  <a:pt x="1310" y="3207"/>
                </a:cubicBezTo>
                <a:cubicBezTo>
                  <a:pt x="1299" y="3100"/>
                  <a:pt x="1287" y="3005"/>
                  <a:pt x="1275" y="2921"/>
                </a:cubicBezTo>
                <a:lnTo>
                  <a:pt x="1275" y="2921"/>
                </a:lnTo>
                <a:cubicBezTo>
                  <a:pt x="1299" y="2981"/>
                  <a:pt x="1310" y="3041"/>
                  <a:pt x="1346" y="3100"/>
                </a:cubicBezTo>
                <a:cubicBezTo>
                  <a:pt x="1584" y="3672"/>
                  <a:pt x="1846" y="4207"/>
                  <a:pt x="2144" y="4743"/>
                </a:cubicBezTo>
                <a:cubicBezTo>
                  <a:pt x="2132" y="4755"/>
                  <a:pt x="2108" y="4791"/>
                  <a:pt x="2084" y="4815"/>
                </a:cubicBezTo>
                <a:cubicBezTo>
                  <a:pt x="2001" y="4922"/>
                  <a:pt x="1882" y="5065"/>
                  <a:pt x="1775" y="5243"/>
                </a:cubicBezTo>
                <a:cubicBezTo>
                  <a:pt x="1656" y="5422"/>
                  <a:pt x="1549" y="5648"/>
                  <a:pt x="1453" y="5886"/>
                </a:cubicBezTo>
                <a:cubicBezTo>
                  <a:pt x="1346" y="6124"/>
                  <a:pt x="1275" y="6374"/>
                  <a:pt x="1215" y="6648"/>
                </a:cubicBezTo>
                <a:cubicBezTo>
                  <a:pt x="1156" y="6910"/>
                  <a:pt x="1108" y="7184"/>
                  <a:pt x="1096" y="7434"/>
                </a:cubicBezTo>
                <a:cubicBezTo>
                  <a:pt x="1072" y="7565"/>
                  <a:pt x="1072" y="7684"/>
                  <a:pt x="1072" y="7803"/>
                </a:cubicBezTo>
                <a:cubicBezTo>
                  <a:pt x="1072" y="7922"/>
                  <a:pt x="1096" y="8041"/>
                  <a:pt x="1096" y="8148"/>
                </a:cubicBezTo>
                <a:cubicBezTo>
                  <a:pt x="1108" y="8255"/>
                  <a:pt x="1120" y="8363"/>
                  <a:pt x="1132" y="8446"/>
                </a:cubicBezTo>
                <a:cubicBezTo>
                  <a:pt x="1156" y="8541"/>
                  <a:pt x="1168" y="8613"/>
                  <a:pt x="1179" y="8684"/>
                </a:cubicBezTo>
                <a:cubicBezTo>
                  <a:pt x="1215" y="8815"/>
                  <a:pt x="1239" y="8898"/>
                  <a:pt x="1239" y="8898"/>
                </a:cubicBezTo>
                <a:lnTo>
                  <a:pt x="1394" y="8744"/>
                </a:lnTo>
                <a:cubicBezTo>
                  <a:pt x="1430" y="8696"/>
                  <a:pt x="1477" y="8625"/>
                  <a:pt x="1537" y="8565"/>
                </a:cubicBezTo>
                <a:cubicBezTo>
                  <a:pt x="1596" y="8494"/>
                  <a:pt x="1644" y="8422"/>
                  <a:pt x="1703" y="8327"/>
                </a:cubicBezTo>
                <a:cubicBezTo>
                  <a:pt x="1763" y="8244"/>
                  <a:pt x="1822" y="8136"/>
                  <a:pt x="1870" y="8029"/>
                </a:cubicBezTo>
                <a:cubicBezTo>
                  <a:pt x="1930" y="7922"/>
                  <a:pt x="1965" y="7803"/>
                  <a:pt x="2025" y="7684"/>
                </a:cubicBezTo>
                <a:cubicBezTo>
                  <a:pt x="2132" y="7446"/>
                  <a:pt x="2203" y="7196"/>
                  <a:pt x="2263" y="6934"/>
                </a:cubicBezTo>
                <a:cubicBezTo>
                  <a:pt x="2322" y="6660"/>
                  <a:pt x="2370" y="6398"/>
                  <a:pt x="2382" y="6136"/>
                </a:cubicBezTo>
                <a:cubicBezTo>
                  <a:pt x="2406" y="5886"/>
                  <a:pt x="2406" y="5636"/>
                  <a:pt x="2382" y="5422"/>
                </a:cubicBezTo>
                <a:cubicBezTo>
                  <a:pt x="2370" y="5303"/>
                  <a:pt x="2358" y="5219"/>
                  <a:pt x="2346" y="5112"/>
                </a:cubicBezTo>
                <a:lnTo>
                  <a:pt x="2346" y="5112"/>
                </a:lnTo>
                <a:cubicBezTo>
                  <a:pt x="2644" y="5624"/>
                  <a:pt x="2965" y="6112"/>
                  <a:pt x="3311" y="6589"/>
                </a:cubicBezTo>
                <a:lnTo>
                  <a:pt x="3263" y="6672"/>
                </a:lnTo>
                <a:cubicBezTo>
                  <a:pt x="3204" y="6791"/>
                  <a:pt x="3144" y="6970"/>
                  <a:pt x="3096" y="7184"/>
                </a:cubicBezTo>
                <a:cubicBezTo>
                  <a:pt x="3037" y="7386"/>
                  <a:pt x="3001" y="7624"/>
                  <a:pt x="2977" y="7886"/>
                </a:cubicBezTo>
                <a:cubicBezTo>
                  <a:pt x="2954" y="8136"/>
                  <a:pt x="2954" y="8398"/>
                  <a:pt x="2977" y="8684"/>
                </a:cubicBezTo>
                <a:cubicBezTo>
                  <a:pt x="3001" y="8958"/>
                  <a:pt x="3037" y="9220"/>
                  <a:pt x="3096" y="9470"/>
                </a:cubicBezTo>
                <a:cubicBezTo>
                  <a:pt x="3132" y="9589"/>
                  <a:pt x="3156" y="9708"/>
                  <a:pt x="3204" y="9827"/>
                </a:cubicBezTo>
                <a:cubicBezTo>
                  <a:pt x="3239" y="9946"/>
                  <a:pt x="3275" y="10053"/>
                  <a:pt x="3323" y="10149"/>
                </a:cubicBezTo>
                <a:cubicBezTo>
                  <a:pt x="3370" y="10244"/>
                  <a:pt x="3418" y="10339"/>
                  <a:pt x="3442" y="10410"/>
                </a:cubicBezTo>
                <a:cubicBezTo>
                  <a:pt x="3489" y="10482"/>
                  <a:pt x="3513" y="10565"/>
                  <a:pt x="3561" y="10625"/>
                </a:cubicBezTo>
                <a:cubicBezTo>
                  <a:pt x="3632" y="10744"/>
                  <a:pt x="3680" y="10803"/>
                  <a:pt x="3680" y="10803"/>
                </a:cubicBezTo>
                <a:cubicBezTo>
                  <a:pt x="3680" y="10803"/>
                  <a:pt x="3727" y="10720"/>
                  <a:pt x="3775" y="10601"/>
                </a:cubicBezTo>
                <a:cubicBezTo>
                  <a:pt x="3799" y="10541"/>
                  <a:pt x="3835" y="10470"/>
                  <a:pt x="3858" y="10387"/>
                </a:cubicBezTo>
                <a:cubicBezTo>
                  <a:pt x="3894" y="10291"/>
                  <a:pt x="3918" y="10208"/>
                  <a:pt x="3954" y="10101"/>
                </a:cubicBezTo>
                <a:cubicBezTo>
                  <a:pt x="3977" y="9994"/>
                  <a:pt x="3989" y="9875"/>
                  <a:pt x="4025" y="9768"/>
                </a:cubicBezTo>
                <a:cubicBezTo>
                  <a:pt x="4037" y="9648"/>
                  <a:pt x="4049" y="9529"/>
                  <a:pt x="4073" y="9398"/>
                </a:cubicBezTo>
                <a:cubicBezTo>
                  <a:pt x="4085" y="9148"/>
                  <a:pt x="4085" y="8875"/>
                  <a:pt x="4073" y="8601"/>
                </a:cubicBezTo>
                <a:cubicBezTo>
                  <a:pt x="4049" y="8327"/>
                  <a:pt x="4013" y="8065"/>
                  <a:pt x="3954" y="7803"/>
                </a:cubicBezTo>
                <a:cubicBezTo>
                  <a:pt x="3894" y="7565"/>
                  <a:pt x="3811" y="7327"/>
                  <a:pt x="3727" y="7136"/>
                </a:cubicBezTo>
                <a:lnTo>
                  <a:pt x="3727" y="7136"/>
                </a:lnTo>
                <a:cubicBezTo>
                  <a:pt x="4037" y="7529"/>
                  <a:pt x="4347" y="7910"/>
                  <a:pt x="4680" y="8279"/>
                </a:cubicBezTo>
                <a:cubicBezTo>
                  <a:pt x="4728" y="8398"/>
                  <a:pt x="4787" y="8541"/>
                  <a:pt x="4870" y="8696"/>
                </a:cubicBezTo>
                <a:cubicBezTo>
                  <a:pt x="4978" y="8898"/>
                  <a:pt x="5109" y="9101"/>
                  <a:pt x="5263" y="9291"/>
                </a:cubicBezTo>
                <a:cubicBezTo>
                  <a:pt x="5418" y="9506"/>
                  <a:pt x="5597" y="9696"/>
                  <a:pt x="5799" y="9887"/>
                </a:cubicBezTo>
                <a:cubicBezTo>
                  <a:pt x="5990" y="10065"/>
                  <a:pt x="6192" y="10244"/>
                  <a:pt x="6418" y="10387"/>
                </a:cubicBezTo>
                <a:cubicBezTo>
                  <a:pt x="6525" y="10458"/>
                  <a:pt x="6633" y="10518"/>
                  <a:pt x="6728" y="10577"/>
                </a:cubicBezTo>
                <a:cubicBezTo>
                  <a:pt x="6835" y="10637"/>
                  <a:pt x="6942" y="10684"/>
                  <a:pt x="7049" y="10720"/>
                </a:cubicBezTo>
                <a:cubicBezTo>
                  <a:pt x="7145" y="10768"/>
                  <a:pt x="7240" y="10803"/>
                  <a:pt x="7311" y="10827"/>
                </a:cubicBezTo>
                <a:cubicBezTo>
                  <a:pt x="7406" y="10863"/>
                  <a:pt x="7478" y="10887"/>
                  <a:pt x="7537" y="10899"/>
                </a:cubicBezTo>
                <a:cubicBezTo>
                  <a:pt x="7668" y="10934"/>
                  <a:pt x="7740" y="10946"/>
                  <a:pt x="7740" y="10946"/>
                </a:cubicBezTo>
                <a:cubicBezTo>
                  <a:pt x="7740" y="10946"/>
                  <a:pt x="7728" y="10875"/>
                  <a:pt x="7680" y="10744"/>
                </a:cubicBezTo>
                <a:cubicBezTo>
                  <a:pt x="7668" y="10684"/>
                  <a:pt x="7645" y="10601"/>
                  <a:pt x="7597" y="10518"/>
                </a:cubicBezTo>
                <a:cubicBezTo>
                  <a:pt x="7561" y="10422"/>
                  <a:pt x="7526" y="10339"/>
                  <a:pt x="7466" y="10244"/>
                </a:cubicBezTo>
                <a:cubicBezTo>
                  <a:pt x="7418" y="10160"/>
                  <a:pt x="7359" y="10053"/>
                  <a:pt x="7287" y="9946"/>
                </a:cubicBezTo>
                <a:cubicBezTo>
                  <a:pt x="7228" y="9851"/>
                  <a:pt x="7145" y="9744"/>
                  <a:pt x="7061" y="9648"/>
                </a:cubicBezTo>
                <a:cubicBezTo>
                  <a:pt x="6894" y="9446"/>
                  <a:pt x="6716" y="9256"/>
                  <a:pt x="6525" y="9077"/>
                </a:cubicBezTo>
                <a:cubicBezTo>
                  <a:pt x="6335" y="8898"/>
                  <a:pt x="6109" y="8720"/>
                  <a:pt x="5894" y="8577"/>
                </a:cubicBezTo>
                <a:cubicBezTo>
                  <a:pt x="5692" y="8434"/>
                  <a:pt x="5466" y="8327"/>
                  <a:pt x="5275" y="8244"/>
                </a:cubicBezTo>
                <a:cubicBezTo>
                  <a:pt x="5085" y="8148"/>
                  <a:pt x="4906" y="8089"/>
                  <a:pt x="4763" y="8065"/>
                </a:cubicBezTo>
                <a:cubicBezTo>
                  <a:pt x="4728" y="8041"/>
                  <a:pt x="4692" y="8041"/>
                  <a:pt x="4644" y="8029"/>
                </a:cubicBezTo>
                <a:cubicBezTo>
                  <a:pt x="4108" y="7434"/>
                  <a:pt x="3620" y="6815"/>
                  <a:pt x="3180" y="6160"/>
                </a:cubicBezTo>
                <a:lnTo>
                  <a:pt x="3180" y="6160"/>
                </a:lnTo>
                <a:cubicBezTo>
                  <a:pt x="3275" y="6231"/>
                  <a:pt x="3418" y="6303"/>
                  <a:pt x="3573" y="6374"/>
                </a:cubicBezTo>
                <a:cubicBezTo>
                  <a:pt x="3775" y="6469"/>
                  <a:pt x="3989" y="6553"/>
                  <a:pt x="4251" y="6636"/>
                </a:cubicBezTo>
                <a:cubicBezTo>
                  <a:pt x="4501" y="6708"/>
                  <a:pt x="4763" y="6755"/>
                  <a:pt x="5037" y="6779"/>
                </a:cubicBezTo>
                <a:cubicBezTo>
                  <a:pt x="5234" y="6806"/>
                  <a:pt x="5437" y="6819"/>
                  <a:pt x="5637" y="6819"/>
                </a:cubicBezTo>
                <a:cubicBezTo>
                  <a:pt x="5703" y="6819"/>
                  <a:pt x="5769" y="6818"/>
                  <a:pt x="5835" y="6815"/>
                </a:cubicBezTo>
                <a:cubicBezTo>
                  <a:pt x="5978" y="6815"/>
                  <a:pt x="6097" y="6791"/>
                  <a:pt x="6216" y="6779"/>
                </a:cubicBezTo>
                <a:cubicBezTo>
                  <a:pt x="6335" y="6767"/>
                  <a:pt x="6454" y="6755"/>
                  <a:pt x="6549" y="6720"/>
                </a:cubicBezTo>
                <a:cubicBezTo>
                  <a:pt x="6656" y="6696"/>
                  <a:pt x="6764" y="6672"/>
                  <a:pt x="6835" y="6648"/>
                </a:cubicBezTo>
                <a:cubicBezTo>
                  <a:pt x="6930" y="6612"/>
                  <a:pt x="7002" y="6589"/>
                  <a:pt x="7061" y="6577"/>
                </a:cubicBezTo>
                <a:cubicBezTo>
                  <a:pt x="7180" y="6529"/>
                  <a:pt x="7252" y="6481"/>
                  <a:pt x="7252" y="6481"/>
                </a:cubicBezTo>
                <a:cubicBezTo>
                  <a:pt x="7252" y="6481"/>
                  <a:pt x="7192" y="6422"/>
                  <a:pt x="7073" y="6350"/>
                </a:cubicBezTo>
                <a:cubicBezTo>
                  <a:pt x="7014" y="6303"/>
                  <a:pt x="6954" y="6279"/>
                  <a:pt x="6883" y="6231"/>
                </a:cubicBezTo>
                <a:cubicBezTo>
                  <a:pt x="6811" y="6184"/>
                  <a:pt x="6716" y="6136"/>
                  <a:pt x="6609" y="6100"/>
                </a:cubicBezTo>
                <a:lnTo>
                  <a:pt x="6299" y="5958"/>
                </a:lnTo>
                <a:cubicBezTo>
                  <a:pt x="6180" y="5922"/>
                  <a:pt x="6061" y="5886"/>
                  <a:pt x="5942" y="5850"/>
                </a:cubicBezTo>
                <a:cubicBezTo>
                  <a:pt x="5692" y="5767"/>
                  <a:pt x="5418" y="5731"/>
                  <a:pt x="5156" y="5696"/>
                </a:cubicBezTo>
                <a:cubicBezTo>
                  <a:pt x="4951" y="5669"/>
                  <a:pt x="4752" y="5655"/>
                  <a:pt x="4550" y="5655"/>
                </a:cubicBezTo>
                <a:cubicBezTo>
                  <a:pt x="4483" y="5655"/>
                  <a:pt x="4415" y="5657"/>
                  <a:pt x="4347" y="5660"/>
                </a:cubicBezTo>
                <a:cubicBezTo>
                  <a:pt x="4097" y="5684"/>
                  <a:pt x="3846" y="5707"/>
                  <a:pt x="3632" y="5755"/>
                </a:cubicBezTo>
                <a:cubicBezTo>
                  <a:pt x="3430" y="5803"/>
                  <a:pt x="3251" y="5862"/>
                  <a:pt x="3132" y="5910"/>
                </a:cubicBezTo>
                <a:cubicBezTo>
                  <a:pt x="3084" y="5922"/>
                  <a:pt x="3037" y="5934"/>
                  <a:pt x="3013" y="5946"/>
                </a:cubicBezTo>
                <a:cubicBezTo>
                  <a:pt x="2561" y="5291"/>
                  <a:pt x="2168" y="4588"/>
                  <a:pt x="1822" y="3874"/>
                </a:cubicBezTo>
                <a:lnTo>
                  <a:pt x="1822" y="3874"/>
                </a:lnTo>
                <a:cubicBezTo>
                  <a:pt x="1834" y="3898"/>
                  <a:pt x="1870" y="3910"/>
                  <a:pt x="1894" y="3922"/>
                </a:cubicBezTo>
                <a:cubicBezTo>
                  <a:pt x="2001" y="3993"/>
                  <a:pt x="2168" y="4088"/>
                  <a:pt x="2358" y="4195"/>
                </a:cubicBezTo>
                <a:cubicBezTo>
                  <a:pt x="2549" y="4279"/>
                  <a:pt x="2775" y="4374"/>
                  <a:pt x="3025" y="4445"/>
                </a:cubicBezTo>
                <a:cubicBezTo>
                  <a:pt x="3275" y="4517"/>
                  <a:pt x="3549" y="4564"/>
                  <a:pt x="3811" y="4588"/>
                </a:cubicBezTo>
                <a:cubicBezTo>
                  <a:pt x="4016" y="4615"/>
                  <a:pt x="4215" y="4628"/>
                  <a:pt x="4417" y="4628"/>
                </a:cubicBezTo>
                <a:cubicBezTo>
                  <a:pt x="4484" y="4628"/>
                  <a:pt x="4552" y="4627"/>
                  <a:pt x="4620" y="4624"/>
                </a:cubicBezTo>
                <a:cubicBezTo>
                  <a:pt x="4751" y="4624"/>
                  <a:pt x="4870" y="4612"/>
                  <a:pt x="4989" y="4588"/>
                </a:cubicBezTo>
                <a:cubicBezTo>
                  <a:pt x="5109" y="4576"/>
                  <a:pt x="5228" y="4564"/>
                  <a:pt x="5335" y="4529"/>
                </a:cubicBezTo>
                <a:cubicBezTo>
                  <a:pt x="5442" y="4505"/>
                  <a:pt x="5537" y="4493"/>
                  <a:pt x="5621" y="4457"/>
                </a:cubicBezTo>
                <a:cubicBezTo>
                  <a:pt x="5704" y="4434"/>
                  <a:pt x="5775" y="4422"/>
                  <a:pt x="5835" y="4386"/>
                </a:cubicBezTo>
                <a:cubicBezTo>
                  <a:pt x="5954" y="4338"/>
                  <a:pt x="6037" y="4291"/>
                  <a:pt x="6037" y="4291"/>
                </a:cubicBezTo>
                <a:cubicBezTo>
                  <a:pt x="6037" y="4291"/>
                  <a:pt x="5978" y="4231"/>
                  <a:pt x="5859" y="4160"/>
                </a:cubicBezTo>
                <a:cubicBezTo>
                  <a:pt x="5799" y="4124"/>
                  <a:pt x="5740" y="4088"/>
                  <a:pt x="5656" y="4041"/>
                </a:cubicBezTo>
                <a:cubicBezTo>
                  <a:pt x="5585" y="4005"/>
                  <a:pt x="5501" y="3957"/>
                  <a:pt x="5394" y="3910"/>
                </a:cubicBezTo>
                <a:lnTo>
                  <a:pt x="5085" y="3779"/>
                </a:lnTo>
                <a:cubicBezTo>
                  <a:pt x="4966" y="3731"/>
                  <a:pt x="4847" y="3707"/>
                  <a:pt x="4728" y="3660"/>
                </a:cubicBezTo>
                <a:cubicBezTo>
                  <a:pt x="4466" y="3588"/>
                  <a:pt x="4216" y="3541"/>
                  <a:pt x="3930" y="3505"/>
                </a:cubicBezTo>
                <a:cubicBezTo>
                  <a:pt x="3738" y="3487"/>
                  <a:pt x="3540" y="3476"/>
                  <a:pt x="3345" y="3476"/>
                </a:cubicBezTo>
                <a:cubicBezTo>
                  <a:pt x="3273" y="3476"/>
                  <a:pt x="3202" y="3478"/>
                  <a:pt x="3132" y="3481"/>
                </a:cubicBezTo>
                <a:cubicBezTo>
                  <a:pt x="2882" y="3493"/>
                  <a:pt x="2620" y="3529"/>
                  <a:pt x="2418" y="3564"/>
                </a:cubicBezTo>
                <a:cubicBezTo>
                  <a:pt x="2203" y="3612"/>
                  <a:pt x="2025" y="3672"/>
                  <a:pt x="1906" y="3719"/>
                </a:cubicBezTo>
                <a:cubicBezTo>
                  <a:pt x="1846" y="3743"/>
                  <a:pt x="1811" y="3767"/>
                  <a:pt x="1763" y="3779"/>
                </a:cubicBezTo>
                <a:cubicBezTo>
                  <a:pt x="1632" y="3505"/>
                  <a:pt x="1513" y="3231"/>
                  <a:pt x="1394" y="2945"/>
                </a:cubicBezTo>
                <a:cubicBezTo>
                  <a:pt x="1251" y="2600"/>
                  <a:pt x="1108" y="2231"/>
                  <a:pt x="989" y="1874"/>
                </a:cubicBezTo>
                <a:lnTo>
                  <a:pt x="989" y="1874"/>
                </a:lnTo>
                <a:cubicBezTo>
                  <a:pt x="1013" y="1886"/>
                  <a:pt x="1049" y="1909"/>
                  <a:pt x="1072" y="1933"/>
                </a:cubicBezTo>
                <a:cubicBezTo>
                  <a:pt x="1179" y="2005"/>
                  <a:pt x="1346" y="2112"/>
                  <a:pt x="1537" y="2195"/>
                </a:cubicBezTo>
                <a:cubicBezTo>
                  <a:pt x="1727" y="2290"/>
                  <a:pt x="1953" y="2374"/>
                  <a:pt x="2203" y="2445"/>
                </a:cubicBezTo>
                <a:cubicBezTo>
                  <a:pt x="2465" y="2529"/>
                  <a:pt x="2727" y="2564"/>
                  <a:pt x="3001" y="2600"/>
                </a:cubicBezTo>
                <a:cubicBezTo>
                  <a:pt x="3198" y="2627"/>
                  <a:pt x="3401" y="2640"/>
                  <a:pt x="3596" y="2640"/>
                </a:cubicBezTo>
                <a:cubicBezTo>
                  <a:pt x="3660" y="2640"/>
                  <a:pt x="3724" y="2639"/>
                  <a:pt x="3787" y="2636"/>
                </a:cubicBezTo>
                <a:cubicBezTo>
                  <a:pt x="3918" y="2636"/>
                  <a:pt x="4037" y="2612"/>
                  <a:pt x="4156" y="2600"/>
                </a:cubicBezTo>
                <a:cubicBezTo>
                  <a:pt x="4275" y="2588"/>
                  <a:pt x="4394" y="2564"/>
                  <a:pt x="4501" y="2540"/>
                </a:cubicBezTo>
                <a:cubicBezTo>
                  <a:pt x="4608" y="2505"/>
                  <a:pt x="4704" y="2493"/>
                  <a:pt x="4787" y="2469"/>
                </a:cubicBezTo>
                <a:cubicBezTo>
                  <a:pt x="4870" y="2433"/>
                  <a:pt x="4942" y="2409"/>
                  <a:pt x="5001" y="2386"/>
                </a:cubicBezTo>
                <a:cubicBezTo>
                  <a:pt x="5120" y="2350"/>
                  <a:pt x="5204" y="2302"/>
                  <a:pt x="5204" y="2302"/>
                </a:cubicBezTo>
                <a:cubicBezTo>
                  <a:pt x="5204" y="2302"/>
                  <a:pt x="5144" y="2243"/>
                  <a:pt x="5025" y="2171"/>
                </a:cubicBezTo>
                <a:cubicBezTo>
                  <a:pt x="4966" y="2124"/>
                  <a:pt x="4906" y="2088"/>
                  <a:pt x="4823" y="2052"/>
                </a:cubicBezTo>
                <a:cubicBezTo>
                  <a:pt x="4751" y="2005"/>
                  <a:pt x="4668" y="1957"/>
                  <a:pt x="4561" y="1921"/>
                </a:cubicBezTo>
                <a:lnTo>
                  <a:pt x="4251" y="1778"/>
                </a:lnTo>
                <a:cubicBezTo>
                  <a:pt x="4132" y="1743"/>
                  <a:pt x="4013" y="1707"/>
                  <a:pt x="3894" y="1659"/>
                </a:cubicBezTo>
                <a:cubicBezTo>
                  <a:pt x="3632" y="1588"/>
                  <a:pt x="3370" y="1540"/>
                  <a:pt x="3096" y="1517"/>
                </a:cubicBezTo>
                <a:cubicBezTo>
                  <a:pt x="2900" y="1490"/>
                  <a:pt x="2697" y="1476"/>
                  <a:pt x="2497" y="1476"/>
                </a:cubicBezTo>
                <a:cubicBezTo>
                  <a:pt x="2430" y="1476"/>
                  <a:pt x="2364" y="1478"/>
                  <a:pt x="2299" y="1481"/>
                </a:cubicBezTo>
                <a:cubicBezTo>
                  <a:pt x="2049" y="1505"/>
                  <a:pt x="1811" y="1528"/>
                  <a:pt x="1584" y="1576"/>
                </a:cubicBezTo>
                <a:cubicBezTo>
                  <a:pt x="1370" y="1624"/>
                  <a:pt x="1191" y="1683"/>
                  <a:pt x="1072" y="1719"/>
                </a:cubicBezTo>
                <a:cubicBezTo>
                  <a:pt x="1013" y="1755"/>
                  <a:pt x="953" y="1767"/>
                  <a:pt x="929" y="1778"/>
                </a:cubicBezTo>
                <a:cubicBezTo>
                  <a:pt x="763" y="1243"/>
                  <a:pt x="632" y="695"/>
                  <a:pt x="584" y="147"/>
                </a:cubicBezTo>
                <a:cubicBezTo>
                  <a:pt x="648" y="45"/>
                  <a:pt x="626" y="1"/>
                  <a:pt x="59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6">
    <p:spTree>
      <p:nvGrpSpPr>
        <p:cNvPr id="1605" name="Shape 1605"/>
        <p:cNvGrpSpPr/>
        <p:nvPr/>
      </p:nvGrpSpPr>
      <p:grpSpPr>
        <a:xfrm>
          <a:off x="0" y="0"/>
          <a:ext cx="0" cy="0"/>
          <a:chOff x="0" y="0"/>
          <a:chExt cx="0" cy="0"/>
        </a:xfrm>
      </p:grpSpPr>
      <p:sp>
        <p:nvSpPr>
          <p:cNvPr id="1606" name="Google Shape;1606;p30"/>
          <p:cNvSpPr/>
          <p:nvPr/>
        </p:nvSpPr>
        <p:spPr>
          <a:xfrm flipH="1" rot="5400000">
            <a:off x="5139990" y="2661303"/>
            <a:ext cx="6275635" cy="2489189"/>
          </a:xfrm>
          <a:custGeom>
            <a:rect b="b" l="l" r="r" t="t"/>
            <a:pathLst>
              <a:path extrusionOk="0" h="13134" w="33112">
                <a:moveTo>
                  <a:pt x="9418" y="1"/>
                </a:moveTo>
                <a:lnTo>
                  <a:pt x="9418" y="13"/>
                </a:lnTo>
                <a:lnTo>
                  <a:pt x="1" y="13"/>
                </a:lnTo>
                <a:lnTo>
                  <a:pt x="1" y="12597"/>
                </a:lnTo>
                <a:cubicBezTo>
                  <a:pt x="1" y="12597"/>
                  <a:pt x="2156" y="11371"/>
                  <a:pt x="1537" y="8811"/>
                </a:cubicBezTo>
                <a:cubicBezTo>
                  <a:pt x="905" y="6251"/>
                  <a:pt x="1644" y="5787"/>
                  <a:pt x="3215" y="4882"/>
                </a:cubicBezTo>
                <a:cubicBezTo>
                  <a:pt x="4799" y="3977"/>
                  <a:pt x="4346" y="2144"/>
                  <a:pt x="6204" y="1298"/>
                </a:cubicBezTo>
                <a:cubicBezTo>
                  <a:pt x="6402" y="1209"/>
                  <a:pt x="6593" y="1169"/>
                  <a:pt x="6779" y="1169"/>
                </a:cubicBezTo>
                <a:cubicBezTo>
                  <a:pt x="8343" y="1169"/>
                  <a:pt x="9418" y="4025"/>
                  <a:pt x="9418" y="4025"/>
                </a:cubicBezTo>
                <a:cubicBezTo>
                  <a:pt x="10038" y="4894"/>
                  <a:pt x="10823" y="5644"/>
                  <a:pt x="11740" y="6132"/>
                </a:cubicBezTo>
                <a:cubicBezTo>
                  <a:pt x="12240" y="6406"/>
                  <a:pt x="12752" y="6585"/>
                  <a:pt x="13312" y="6680"/>
                </a:cubicBezTo>
                <a:cubicBezTo>
                  <a:pt x="13955" y="6799"/>
                  <a:pt x="14621" y="6811"/>
                  <a:pt x="15276" y="6835"/>
                </a:cubicBezTo>
                <a:cubicBezTo>
                  <a:pt x="15919" y="6835"/>
                  <a:pt x="16598" y="6835"/>
                  <a:pt x="17253" y="6918"/>
                </a:cubicBezTo>
                <a:cubicBezTo>
                  <a:pt x="17812" y="6990"/>
                  <a:pt x="18372" y="7144"/>
                  <a:pt x="18908" y="7335"/>
                </a:cubicBezTo>
                <a:cubicBezTo>
                  <a:pt x="19979" y="7704"/>
                  <a:pt x="20968" y="8287"/>
                  <a:pt x="21908" y="8978"/>
                </a:cubicBezTo>
                <a:cubicBezTo>
                  <a:pt x="22861" y="9669"/>
                  <a:pt x="23754" y="10478"/>
                  <a:pt x="24587" y="11324"/>
                </a:cubicBezTo>
                <a:cubicBezTo>
                  <a:pt x="25341" y="12089"/>
                  <a:pt x="26211" y="13134"/>
                  <a:pt x="27347" y="13134"/>
                </a:cubicBezTo>
                <a:cubicBezTo>
                  <a:pt x="27359" y="13134"/>
                  <a:pt x="27372" y="13134"/>
                  <a:pt x="27385" y="13133"/>
                </a:cubicBezTo>
                <a:cubicBezTo>
                  <a:pt x="28445" y="13098"/>
                  <a:pt x="29099" y="12133"/>
                  <a:pt x="29397" y="11145"/>
                </a:cubicBezTo>
                <a:cubicBezTo>
                  <a:pt x="29576" y="10562"/>
                  <a:pt x="29635" y="9954"/>
                  <a:pt x="29695" y="9347"/>
                </a:cubicBezTo>
                <a:cubicBezTo>
                  <a:pt x="29754" y="8633"/>
                  <a:pt x="29766" y="7918"/>
                  <a:pt x="29778" y="7216"/>
                </a:cubicBezTo>
                <a:cubicBezTo>
                  <a:pt x="29814" y="5942"/>
                  <a:pt x="29861" y="4644"/>
                  <a:pt x="30219" y="3406"/>
                </a:cubicBezTo>
                <a:cubicBezTo>
                  <a:pt x="30516" y="2382"/>
                  <a:pt x="31016" y="1382"/>
                  <a:pt x="31838" y="727"/>
                </a:cubicBezTo>
                <a:cubicBezTo>
                  <a:pt x="32219" y="417"/>
                  <a:pt x="32671" y="203"/>
                  <a:pt x="331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07" name="Google Shape;1607;p30"/>
          <p:cNvGrpSpPr/>
          <p:nvPr/>
        </p:nvGrpSpPr>
        <p:grpSpPr>
          <a:xfrm flipH="1" rot="5400000">
            <a:off x="7359694" y="1548279"/>
            <a:ext cx="493507" cy="767305"/>
            <a:chOff x="2080816" y="437481"/>
            <a:chExt cx="333180" cy="518029"/>
          </a:xfrm>
        </p:grpSpPr>
        <p:sp>
          <p:nvSpPr>
            <p:cNvPr id="1608" name="Google Shape;1608;p30"/>
            <p:cNvSpPr/>
            <p:nvPr/>
          </p:nvSpPr>
          <p:spPr>
            <a:xfrm>
              <a:off x="2080816" y="728825"/>
              <a:ext cx="45387" cy="58488"/>
            </a:xfrm>
            <a:custGeom>
              <a:rect b="b" l="l" r="r" t="t"/>
              <a:pathLst>
                <a:path extrusionOk="0" h="692" w="537">
                  <a:moveTo>
                    <a:pt x="196" y="0"/>
                  </a:moveTo>
                  <a:cubicBezTo>
                    <a:pt x="164" y="0"/>
                    <a:pt x="133" y="8"/>
                    <a:pt x="108" y="24"/>
                  </a:cubicBezTo>
                  <a:cubicBezTo>
                    <a:pt x="13" y="72"/>
                    <a:pt x="1" y="179"/>
                    <a:pt x="49" y="263"/>
                  </a:cubicBezTo>
                  <a:cubicBezTo>
                    <a:pt x="96" y="382"/>
                    <a:pt x="156" y="489"/>
                    <a:pt x="191" y="608"/>
                  </a:cubicBezTo>
                  <a:cubicBezTo>
                    <a:pt x="215" y="663"/>
                    <a:pt x="279" y="692"/>
                    <a:pt x="341" y="692"/>
                  </a:cubicBezTo>
                  <a:cubicBezTo>
                    <a:pt x="373" y="692"/>
                    <a:pt x="405" y="684"/>
                    <a:pt x="430" y="667"/>
                  </a:cubicBezTo>
                  <a:cubicBezTo>
                    <a:pt x="525" y="620"/>
                    <a:pt x="537" y="513"/>
                    <a:pt x="489" y="429"/>
                  </a:cubicBezTo>
                  <a:cubicBezTo>
                    <a:pt x="453" y="310"/>
                    <a:pt x="394" y="203"/>
                    <a:pt x="346" y="84"/>
                  </a:cubicBezTo>
                  <a:cubicBezTo>
                    <a:pt x="323" y="29"/>
                    <a:pt x="258" y="0"/>
                    <a:pt x="1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30"/>
            <p:cNvSpPr/>
            <p:nvPr/>
          </p:nvSpPr>
          <p:spPr>
            <a:xfrm>
              <a:off x="2132204" y="695017"/>
              <a:ext cx="48345" cy="64404"/>
            </a:xfrm>
            <a:custGeom>
              <a:rect b="b" l="l" r="r" t="t"/>
              <a:pathLst>
                <a:path extrusionOk="0" h="762" w="572">
                  <a:moveTo>
                    <a:pt x="181" y="1"/>
                  </a:moveTo>
                  <a:cubicBezTo>
                    <a:pt x="150" y="1"/>
                    <a:pt x="120" y="7"/>
                    <a:pt x="95" y="20"/>
                  </a:cubicBezTo>
                  <a:cubicBezTo>
                    <a:pt x="24" y="67"/>
                    <a:pt x="0" y="174"/>
                    <a:pt x="36" y="258"/>
                  </a:cubicBezTo>
                  <a:cubicBezTo>
                    <a:pt x="95" y="401"/>
                    <a:pt x="167" y="543"/>
                    <a:pt x="226" y="674"/>
                  </a:cubicBezTo>
                  <a:cubicBezTo>
                    <a:pt x="256" y="734"/>
                    <a:pt x="314" y="761"/>
                    <a:pt x="371" y="761"/>
                  </a:cubicBezTo>
                  <a:cubicBezTo>
                    <a:pt x="405" y="761"/>
                    <a:pt x="438" y="752"/>
                    <a:pt x="464" y="734"/>
                  </a:cubicBezTo>
                  <a:cubicBezTo>
                    <a:pt x="560" y="698"/>
                    <a:pt x="572" y="591"/>
                    <a:pt x="524" y="496"/>
                  </a:cubicBezTo>
                  <a:cubicBezTo>
                    <a:pt x="464" y="365"/>
                    <a:pt x="393" y="222"/>
                    <a:pt x="334" y="79"/>
                  </a:cubicBezTo>
                  <a:cubicBezTo>
                    <a:pt x="302" y="25"/>
                    <a:pt x="241" y="1"/>
                    <a:pt x="1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30"/>
            <p:cNvSpPr/>
            <p:nvPr/>
          </p:nvSpPr>
          <p:spPr>
            <a:xfrm>
              <a:off x="2190523" y="634838"/>
              <a:ext cx="47416" cy="66771"/>
            </a:xfrm>
            <a:custGeom>
              <a:rect b="b" l="l" r="r" t="t"/>
              <a:pathLst>
                <a:path extrusionOk="0" h="790" w="561">
                  <a:moveTo>
                    <a:pt x="206" y="0"/>
                  </a:moveTo>
                  <a:cubicBezTo>
                    <a:pt x="193" y="0"/>
                    <a:pt x="180" y="2"/>
                    <a:pt x="167" y="5"/>
                  </a:cubicBezTo>
                  <a:cubicBezTo>
                    <a:pt x="72" y="41"/>
                    <a:pt x="1" y="136"/>
                    <a:pt x="48" y="220"/>
                  </a:cubicBezTo>
                  <a:cubicBezTo>
                    <a:pt x="108" y="363"/>
                    <a:pt x="144" y="517"/>
                    <a:pt x="203" y="660"/>
                  </a:cubicBezTo>
                  <a:cubicBezTo>
                    <a:pt x="232" y="736"/>
                    <a:pt x="291" y="790"/>
                    <a:pt x="362" y="790"/>
                  </a:cubicBezTo>
                  <a:cubicBezTo>
                    <a:pt x="380" y="790"/>
                    <a:pt x="398" y="786"/>
                    <a:pt x="417" y="779"/>
                  </a:cubicBezTo>
                  <a:cubicBezTo>
                    <a:pt x="501" y="755"/>
                    <a:pt x="560" y="660"/>
                    <a:pt x="536" y="577"/>
                  </a:cubicBezTo>
                  <a:cubicBezTo>
                    <a:pt x="477" y="422"/>
                    <a:pt x="429" y="279"/>
                    <a:pt x="370" y="124"/>
                  </a:cubicBezTo>
                  <a:cubicBezTo>
                    <a:pt x="350" y="54"/>
                    <a:pt x="278" y="0"/>
                    <a:pt x="2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30"/>
            <p:cNvSpPr/>
            <p:nvPr/>
          </p:nvSpPr>
          <p:spPr>
            <a:xfrm>
              <a:off x="2231770" y="577617"/>
              <a:ext cx="51473" cy="43866"/>
            </a:xfrm>
            <a:custGeom>
              <a:rect b="b" l="l" r="r" t="t"/>
              <a:pathLst>
                <a:path extrusionOk="0" h="519" w="609">
                  <a:moveTo>
                    <a:pt x="208" y="1"/>
                  </a:moveTo>
                  <a:cubicBezTo>
                    <a:pt x="147" y="1"/>
                    <a:pt x="81" y="38"/>
                    <a:pt x="48" y="87"/>
                  </a:cubicBezTo>
                  <a:cubicBezTo>
                    <a:pt x="1" y="182"/>
                    <a:pt x="37" y="266"/>
                    <a:pt x="108" y="325"/>
                  </a:cubicBezTo>
                  <a:cubicBezTo>
                    <a:pt x="179" y="385"/>
                    <a:pt x="251" y="444"/>
                    <a:pt x="334" y="492"/>
                  </a:cubicBezTo>
                  <a:cubicBezTo>
                    <a:pt x="357" y="511"/>
                    <a:pt x="384" y="519"/>
                    <a:pt x="413" y="519"/>
                  </a:cubicBezTo>
                  <a:cubicBezTo>
                    <a:pt x="474" y="519"/>
                    <a:pt x="540" y="481"/>
                    <a:pt x="572" y="432"/>
                  </a:cubicBezTo>
                  <a:cubicBezTo>
                    <a:pt x="608" y="337"/>
                    <a:pt x="584" y="254"/>
                    <a:pt x="513" y="194"/>
                  </a:cubicBezTo>
                  <a:cubicBezTo>
                    <a:pt x="429" y="135"/>
                    <a:pt x="358" y="75"/>
                    <a:pt x="287" y="27"/>
                  </a:cubicBezTo>
                  <a:cubicBezTo>
                    <a:pt x="264" y="9"/>
                    <a:pt x="237" y="1"/>
                    <a:pt x="2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30"/>
            <p:cNvSpPr/>
            <p:nvPr/>
          </p:nvSpPr>
          <p:spPr>
            <a:xfrm>
              <a:off x="2261014" y="520565"/>
              <a:ext cx="64489" cy="29244"/>
            </a:xfrm>
            <a:custGeom>
              <a:rect b="b" l="l" r="r" t="t"/>
              <a:pathLst>
                <a:path extrusionOk="0" h="346" w="763">
                  <a:moveTo>
                    <a:pt x="226" y="0"/>
                  </a:moveTo>
                  <a:cubicBezTo>
                    <a:pt x="0" y="0"/>
                    <a:pt x="0" y="345"/>
                    <a:pt x="226" y="345"/>
                  </a:cubicBezTo>
                  <a:lnTo>
                    <a:pt x="536" y="345"/>
                  </a:lnTo>
                  <a:cubicBezTo>
                    <a:pt x="762" y="345"/>
                    <a:pt x="762" y="0"/>
                    <a:pt x="5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30"/>
            <p:cNvSpPr/>
            <p:nvPr/>
          </p:nvSpPr>
          <p:spPr>
            <a:xfrm>
              <a:off x="2297189" y="437481"/>
              <a:ext cx="54431" cy="33301"/>
            </a:xfrm>
            <a:custGeom>
              <a:rect b="b" l="l" r="r" t="t"/>
              <a:pathLst>
                <a:path extrusionOk="0" h="394" w="644">
                  <a:moveTo>
                    <a:pt x="465" y="1"/>
                  </a:moveTo>
                  <a:cubicBezTo>
                    <a:pt x="450" y="1"/>
                    <a:pt x="434" y="3"/>
                    <a:pt x="417" y="7"/>
                  </a:cubicBezTo>
                  <a:cubicBezTo>
                    <a:pt x="334" y="19"/>
                    <a:pt x="227" y="42"/>
                    <a:pt x="132" y="66"/>
                  </a:cubicBezTo>
                  <a:cubicBezTo>
                    <a:pt x="48" y="78"/>
                    <a:pt x="1" y="185"/>
                    <a:pt x="13" y="269"/>
                  </a:cubicBezTo>
                  <a:cubicBezTo>
                    <a:pt x="42" y="348"/>
                    <a:pt x="105" y="394"/>
                    <a:pt x="179" y="394"/>
                  </a:cubicBezTo>
                  <a:cubicBezTo>
                    <a:pt x="195" y="394"/>
                    <a:pt x="211" y="392"/>
                    <a:pt x="227" y="388"/>
                  </a:cubicBezTo>
                  <a:cubicBezTo>
                    <a:pt x="310" y="376"/>
                    <a:pt x="417" y="340"/>
                    <a:pt x="513" y="328"/>
                  </a:cubicBezTo>
                  <a:cubicBezTo>
                    <a:pt x="596" y="316"/>
                    <a:pt x="644" y="209"/>
                    <a:pt x="632" y="126"/>
                  </a:cubicBezTo>
                  <a:cubicBezTo>
                    <a:pt x="602" y="47"/>
                    <a:pt x="540" y="1"/>
                    <a:pt x="4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30"/>
            <p:cNvSpPr/>
            <p:nvPr/>
          </p:nvSpPr>
          <p:spPr>
            <a:xfrm>
              <a:off x="2137191" y="807599"/>
              <a:ext cx="58488" cy="51895"/>
            </a:xfrm>
            <a:custGeom>
              <a:rect b="b" l="l" r="r" t="t"/>
              <a:pathLst>
                <a:path extrusionOk="0" h="614" w="692">
                  <a:moveTo>
                    <a:pt x="175" y="0"/>
                  </a:moveTo>
                  <a:cubicBezTo>
                    <a:pt x="132" y="0"/>
                    <a:pt x="90" y="15"/>
                    <a:pt x="60" y="45"/>
                  </a:cubicBezTo>
                  <a:cubicBezTo>
                    <a:pt x="1" y="104"/>
                    <a:pt x="1" y="223"/>
                    <a:pt x="60" y="283"/>
                  </a:cubicBezTo>
                  <a:cubicBezTo>
                    <a:pt x="167" y="378"/>
                    <a:pt x="275" y="474"/>
                    <a:pt x="382" y="569"/>
                  </a:cubicBezTo>
                  <a:cubicBezTo>
                    <a:pt x="417" y="599"/>
                    <a:pt x="462" y="613"/>
                    <a:pt x="505" y="613"/>
                  </a:cubicBezTo>
                  <a:cubicBezTo>
                    <a:pt x="548" y="613"/>
                    <a:pt x="590" y="599"/>
                    <a:pt x="620" y="569"/>
                  </a:cubicBezTo>
                  <a:cubicBezTo>
                    <a:pt x="679" y="509"/>
                    <a:pt x="691" y="390"/>
                    <a:pt x="620" y="331"/>
                  </a:cubicBezTo>
                  <a:cubicBezTo>
                    <a:pt x="513" y="235"/>
                    <a:pt x="405" y="140"/>
                    <a:pt x="298" y="45"/>
                  </a:cubicBezTo>
                  <a:cubicBezTo>
                    <a:pt x="263" y="15"/>
                    <a:pt x="218" y="0"/>
                    <a:pt x="1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30"/>
            <p:cNvSpPr/>
            <p:nvPr/>
          </p:nvSpPr>
          <p:spPr>
            <a:xfrm>
              <a:off x="2204638" y="771931"/>
              <a:ext cx="41330" cy="42683"/>
            </a:xfrm>
            <a:custGeom>
              <a:rect b="b" l="l" r="r" t="t"/>
              <a:pathLst>
                <a:path extrusionOk="0" h="505" w="489">
                  <a:moveTo>
                    <a:pt x="185" y="1"/>
                  </a:moveTo>
                  <a:cubicBezTo>
                    <a:pt x="138" y="1"/>
                    <a:pt x="91" y="19"/>
                    <a:pt x="60" y="50"/>
                  </a:cubicBezTo>
                  <a:cubicBezTo>
                    <a:pt x="0" y="110"/>
                    <a:pt x="0" y="217"/>
                    <a:pt x="60" y="288"/>
                  </a:cubicBezTo>
                  <a:cubicBezTo>
                    <a:pt x="96" y="348"/>
                    <a:pt x="143" y="407"/>
                    <a:pt x="191" y="455"/>
                  </a:cubicBezTo>
                  <a:cubicBezTo>
                    <a:pt x="219" y="489"/>
                    <a:pt x="261" y="504"/>
                    <a:pt x="304" y="504"/>
                  </a:cubicBezTo>
                  <a:cubicBezTo>
                    <a:pt x="351" y="504"/>
                    <a:pt x="398" y="486"/>
                    <a:pt x="429" y="455"/>
                  </a:cubicBezTo>
                  <a:cubicBezTo>
                    <a:pt x="489" y="384"/>
                    <a:pt x="489" y="288"/>
                    <a:pt x="429" y="217"/>
                  </a:cubicBezTo>
                  <a:cubicBezTo>
                    <a:pt x="381" y="157"/>
                    <a:pt x="334" y="98"/>
                    <a:pt x="298" y="50"/>
                  </a:cubicBezTo>
                  <a:cubicBezTo>
                    <a:pt x="270" y="16"/>
                    <a:pt x="228" y="1"/>
                    <a:pt x="1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30"/>
            <p:cNvSpPr/>
            <p:nvPr/>
          </p:nvSpPr>
          <p:spPr>
            <a:xfrm>
              <a:off x="2257971" y="716739"/>
              <a:ext cx="52402" cy="47669"/>
            </a:xfrm>
            <a:custGeom>
              <a:rect b="b" l="l" r="r" t="t"/>
              <a:pathLst>
                <a:path extrusionOk="0" h="564" w="620">
                  <a:moveTo>
                    <a:pt x="181" y="0"/>
                  </a:moveTo>
                  <a:cubicBezTo>
                    <a:pt x="150" y="0"/>
                    <a:pt x="120" y="8"/>
                    <a:pt x="96" y="25"/>
                  </a:cubicBezTo>
                  <a:cubicBezTo>
                    <a:pt x="36" y="84"/>
                    <a:pt x="0" y="167"/>
                    <a:pt x="48" y="263"/>
                  </a:cubicBezTo>
                  <a:cubicBezTo>
                    <a:pt x="108" y="382"/>
                    <a:pt x="215" y="477"/>
                    <a:pt x="334" y="536"/>
                  </a:cubicBezTo>
                  <a:cubicBezTo>
                    <a:pt x="360" y="554"/>
                    <a:pt x="394" y="564"/>
                    <a:pt x="427" y="564"/>
                  </a:cubicBezTo>
                  <a:cubicBezTo>
                    <a:pt x="484" y="564"/>
                    <a:pt x="542" y="537"/>
                    <a:pt x="572" y="477"/>
                  </a:cubicBezTo>
                  <a:cubicBezTo>
                    <a:pt x="620" y="406"/>
                    <a:pt x="596" y="286"/>
                    <a:pt x="512" y="239"/>
                  </a:cubicBezTo>
                  <a:cubicBezTo>
                    <a:pt x="500" y="227"/>
                    <a:pt x="465" y="215"/>
                    <a:pt x="453" y="215"/>
                  </a:cubicBezTo>
                  <a:lnTo>
                    <a:pt x="441" y="203"/>
                  </a:lnTo>
                  <a:lnTo>
                    <a:pt x="405" y="167"/>
                  </a:lnTo>
                  <a:lnTo>
                    <a:pt x="381" y="144"/>
                  </a:lnTo>
                  <a:cubicBezTo>
                    <a:pt x="375" y="133"/>
                    <a:pt x="372" y="130"/>
                    <a:pt x="371" y="130"/>
                  </a:cubicBezTo>
                  <a:lnTo>
                    <a:pt x="371" y="130"/>
                  </a:lnTo>
                  <a:cubicBezTo>
                    <a:pt x="371" y="130"/>
                    <a:pt x="371" y="131"/>
                    <a:pt x="372" y="133"/>
                  </a:cubicBezTo>
                  <a:lnTo>
                    <a:pt x="372" y="133"/>
                  </a:lnTo>
                  <a:cubicBezTo>
                    <a:pt x="354" y="113"/>
                    <a:pt x="344" y="94"/>
                    <a:pt x="334" y="84"/>
                  </a:cubicBezTo>
                  <a:cubicBezTo>
                    <a:pt x="303" y="29"/>
                    <a:pt x="240" y="0"/>
                    <a:pt x="1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30"/>
            <p:cNvSpPr/>
            <p:nvPr/>
          </p:nvSpPr>
          <p:spPr>
            <a:xfrm>
              <a:off x="2298203" y="628668"/>
              <a:ext cx="45387" cy="39978"/>
            </a:xfrm>
            <a:custGeom>
              <a:rect b="b" l="l" r="r" t="t"/>
              <a:pathLst>
                <a:path extrusionOk="0" h="473" w="537">
                  <a:moveTo>
                    <a:pt x="192" y="1"/>
                  </a:moveTo>
                  <a:cubicBezTo>
                    <a:pt x="151" y="1"/>
                    <a:pt x="111" y="16"/>
                    <a:pt x="84" y="55"/>
                  </a:cubicBezTo>
                  <a:cubicBezTo>
                    <a:pt x="24" y="114"/>
                    <a:pt x="1" y="233"/>
                    <a:pt x="84" y="293"/>
                  </a:cubicBezTo>
                  <a:cubicBezTo>
                    <a:pt x="120" y="328"/>
                    <a:pt x="167" y="376"/>
                    <a:pt x="227" y="424"/>
                  </a:cubicBezTo>
                  <a:cubicBezTo>
                    <a:pt x="258" y="455"/>
                    <a:pt x="305" y="473"/>
                    <a:pt x="352" y="473"/>
                  </a:cubicBezTo>
                  <a:cubicBezTo>
                    <a:pt x="395" y="473"/>
                    <a:pt x="437" y="458"/>
                    <a:pt x="465" y="424"/>
                  </a:cubicBezTo>
                  <a:cubicBezTo>
                    <a:pt x="525" y="352"/>
                    <a:pt x="536" y="245"/>
                    <a:pt x="465" y="185"/>
                  </a:cubicBezTo>
                  <a:cubicBezTo>
                    <a:pt x="417" y="138"/>
                    <a:pt x="382" y="90"/>
                    <a:pt x="322" y="55"/>
                  </a:cubicBezTo>
                  <a:cubicBezTo>
                    <a:pt x="290" y="22"/>
                    <a:pt x="240" y="1"/>
                    <a:pt x="1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30"/>
            <p:cNvSpPr/>
            <p:nvPr/>
          </p:nvSpPr>
          <p:spPr>
            <a:xfrm>
              <a:off x="2337505" y="561305"/>
              <a:ext cx="51388" cy="37273"/>
            </a:xfrm>
            <a:custGeom>
              <a:rect b="b" l="l" r="r" t="t"/>
              <a:pathLst>
                <a:path extrusionOk="0" h="441" w="608">
                  <a:moveTo>
                    <a:pt x="184" y="1"/>
                  </a:moveTo>
                  <a:cubicBezTo>
                    <a:pt x="104" y="1"/>
                    <a:pt x="32" y="56"/>
                    <a:pt x="12" y="137"/>
                  </a:cubicBezTo>
                  <a:cubicBezTo>
                    <a:pt x="0" y="220"/>
                    <a:pt x="48" y="316"/>
                    <a:pt x="131" y="340"/>
                  </a:cubicBezTo>
                  <a:cubicBezTo>
                    <a:pt x="226" y="363"/>
                    <a:pt x="298" y="399"/>
                    <a:pt x="393" y="435"/>
                  </a:cubicBezTo>
                  <a:cubicBezTo>
                    <a:pt x="405" y="438"/>
                    <a:pt x="418" y="440"/>
                    <a:pt x="431" y="440"/>
                  </a:cubicBezTo>
                  <a:cubicBezTo>
                    <a:pt x="506" y="440"/>
                    <a:pt x="585" y="385"/>
                    <a:pt x="595" y="304"/>
                  </a:cubicBezTo>
                  <a:cubicBezTo>
                    <a:pt x="607" y="220"/>
                    <a:pt x="572" y="137"/>
                    <a:pt x="476" y="101"/>
                  </a:cubicBezTo>
                  <a:cubicBezTo>
                    <a:pt x="381" y="66"/>
                    <a:pt x="310" y="42"/>
                    <a:pt x="226" y="6"/>
                  </a:cubicBezTo>
                  <a:cubicBezTo>
                    <a:pt x="212" y="3"/>
                    <a:pt x="198" y="1"/>
                    <a:pt x="1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30"/>
            <p:cNvSpPr/>
            <p:nvPr/>
          </p:nvSpPr>
          <p:spPr>
            <a:xfrm>
              <a:off x="2357621" y="498421"/>
              <a:ext cx="44288" cy="37273"/>
            </a:xfrm>
            <a:custGeom>
              <a:rect b="b" l="l" r="r" t="t"/>
              <a:pathLst>
                <a:path extrusionOk="0" h="441" w="524">
                  <a:moveTo>
                    <a:pt x="191" y="0"/>
                  </a:moveTo>
                  <a:cubicBezTo>
                    <a:pt x="155" y="0"/>
                    <a:pt x="107" y="12"/>
                    <a:pt x="72" y="48"/>
                  </a:cubicBezTo>
                  <a:cubicBezTo>
                    <a:pt x="36" y="107"/>
                    <a:pt x="0" y="226"/>
                    <a:pt x="72" y="286"/>
                  </a:cubicBezTo>
                  <a:cubicBezTo>
                    <a:pt x="119" y="322"/>
                    <a:pt x="167" y="357"/>
                    <a:pt x="214" y="405"/>
                  </a:cubicBezTo>
                  <a:cubicBezTo>
                    <a:pt x="238" y="429"/>
                    <a:pt x="286" y="441"/>
                    <a:pt x="334" y="441"/>
                  </a:cubicBezTo>
                  <a:cubicBezTo>
                    <a:pt x="369" y="441"/>
                    <a:pt x="417" y="429"/>
                    <a:pt x="453" y="405"/>
                  </a:cubicBezTo>
                  <a:cubicBezTo>
                    <a:pt x="512" y="345"/>
                    <a:pt x="524" y="226"/>
                    <a:pt x="453" y="167"/>
                  </a:cubicBezTo>
                  <a:cubicBezTo>
                    <a:pt x="405" y="119"/>
                    <a:pt x="357" y="83"/>
                    <a:pt x="310" y="48"/>
                  </a:cubicBezTo>
                  <a:cubicBezTo>
                    <a:pt x="286" y="12"/>
                    <a:pt x="238" y="0"/>
                    <a:pt x="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30"/>
            <p:cNvSpPr/>
            <p:nvPr/>
          </p:nvSpPr>
          <p:spPr>
            <a:xfrm>
              <a:off x="2186551" y="910461"/>
              <a:ext cx="48345" cy="45049"/>
            </a:xfrm>
            <a:custGeom>
              <a:rect b="b" l="l" r="r" t="t"/>
              <a:pathLst>
                <a:path extrusionOk="0" h="533" w="572">
                  <a:moveTo>
                    <a:pt x="180" y="0"/>
                  </a:moveTo>
                  <a:cubicBezTo>
                    <a:pt x="139" y="0"/>
                    <a:pt x="99" y="16"/>
                    <a:pt x="72" y="54"/>
                  </a:cubicBezTo>
                  <a:cubicBezTo>
                    <a:pt x="12" y="114"/>
                    <a:pt x="0" y="209"/>
                    <a:pt x="72" y="292"/>
                  </a:cubicBezTo>
                  <a:lnTo>
                    <a:pt x="274" y="483"/>
                  </a:lnTo>
                  <a:cubicBezTo>
                    <a:pt x="305" y="514"/>
                    <a:pt x="352" y="532"/>
                    <a:pt x="399" y="532"/>
                  </a:cubicBezTo>
                  <a:cubicBezTo>
                    <a:pt x="442" y="532"/>
                    <a:pt x="484" y="517"/>
                    <a:pt x="512" y="483"/>
                  </a:cubicBezTo>
                  <a:cubicBezTo>
                    <a:pt x="572" y="411"/>
                    <a:pt x="572" y="304"/>
                    <a:pt x="512" y="245"/>
                  </a:cubicBezTo>
                  <a:lnTo>
                    <a:pt x="310" y="54"/>
                  </a:lnTo>
                  <a:cubicBezTo>
                    <a:pt x="277" y="22"/>
                    <a:pt x="228" y="0"/>
                    <a:pt x="1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30"/>
            <p:cNvSpPr/>
            <p:nvPr/>
          </p:nvSpPr>
          <p:spPr>
            <a:xfrm>
              <a:off x="2251885" y="850451"/>
              <a:ext cx="35329" cy="51726"/>
            </a:xfrm>
            <a:custGeom>
              <a:rect b="b" l="l" r="r" t="t"/>
              <a:pathLst>
                <a:path extrusionOk="0" h="612" w="418">
                  <a:moveTo>
                    <a:pt x="167" y="0"/>
                  </a:moveTo>
                  <a:cubicBezTo>
                    <a:pt x="155" y="0"/>
                    <a:pt x="144" y="1"/>
                    <a:pt x="132" y="2"/>
                  </a:cubicBezTo>
                  <a:cubicBezTo>
                    <a:pt x="49" y="26"/>
                    <a:pt x="1" y="121"/>
                    <a:pt x="13" y="205"/>
                  </a:cubicBezTo>
                  <a:cubicBezTo>
                    <a:pt x="37" y="300"/>
                    <a:pt x="61" y="407"/>
                    <a:pt x="72" y="490"/>
                  </a:cubicBezTo>
                  <a:cubicBezTo>
                    <a:pt x="93" y="574"/>
                    <a:pt x="169" y="612"/>
                    <a:pt x="252" y="612"/>
                  </a:cubicBezTo>
                  <a:cubicBezTo>
                    <a:pt x="263" y="612"/>
                    <a:pt x="275" y="611"/>
                    <a:pt x="287" y="609"/>
                  </a:cubicBezTo>
                  <a:cubicBezTo>
                    <a:pt x="370" y="586"/>
                    <a:pt x="418" y="490"/>
                    <a:pt x="406" y="407"/>
                  </a:cubicBezTo>
                  <a:cubicBezTo>
                    <a:pt x="382" y="312"/>
                    <a:pt x="358" y="205"/>
                    <a:pt x="346" y="121"/>
                  </a:cubicBezTo>
                  <a:cubicBezTo>
                    <a:pt x="325" y="38"/>
                    <a:pt x="250" y="0"/>
                    <a:pt x="1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30"/>
            <p:cNvSpPr/>
            <p:nvPr/>
          </p:nvSpPr>
          <p:spPr>
            <a:xfrm>
              <a:off x="2289075" y="803035"/>
              <a:ext cx="53670" cy="57220"/>
            </a:xfrm>
            <a:custGeom>
              <a:rect b="b" l="l" r="r" t="t"/>
              <a:pathLst>
                <a:path extrusionOk="0" h="677" w="635">
                  <a:moveTo>
                    <a:pt x="223" y="0"/>
                  </a:moveTo>
                  <a:cubicBezTo>
                    <a:pt x="109" y="0"/>
                    <a:pt x="0" y="116"/>
                    <a:pt x="73" y="254"/>
                  </a:cubicBezTo>
                  <a:cubicBezTo>
                    <a:pt x="132" y="373"/>
                    <a:pt x="204" y="468"/>
                    <a:pt x="263" y="587"/>
                  </a:cubicBezTo>
                  <a:cubicBezTo>
                    <a:pt x="297" y="651"/>
                    <a:pt x="350" y="677"/>
                    <a:pt x="403" y="677"/>
                  </a:cubicBezTo>
                  <a:cubicBezTo>
                    <a:pt x="518" y="677"/>
                    <a:pt x="634" y="555"/>
                    <a:pt x="561" y="432"/>
                  </a:cubicBezTo>
                  <a:cubicBezTo>
                    <a:pt x="502" y="313"/>
                    <a:pt x="430" y="206"/>
                    <a:pt x="371" y="87"/>
                  </a:cubicBezTo>
                  <a:cubicBezTo>
                    <a:pt x="332" y="26"/>
                    <a:pt x="277" y="0"/>
                    <a:pt x="2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30"/>
            <p:cNvSpPr/>
            <p:nvPr/>
          </p:nvSpPr>
          <p:spPr>
            <a:xfrm>
              <a:off x="2341477" y="726374"/>
              <a:ext cx="43359" cy="60770"/>
            </a:xfrm>
            <a:custGeom>
              <a:rect b="b" l="l" r="r" t="t"/>
              <a:pathLst>
                <a:path extrusionOk="0" h="719" w="513">
                  <a:moveTo>
                    <a:pt x="186" y="0"/>
                  </a:moveTo>
                  <a:cubicBezTo>
                    <a:pt x="172" y="0"/>
                    <a:pt x="158" y="2"/>
                    <a:pt x="144" y="6"/>
                  </a:cubicBezTo>
                  <a:cubicBezTo>
                    <a:pt x="60" y="30"/>
                    <a:pt x="1" y="125"/>
                    <a:pt x="24" y="220"/>
                  </a:cubicBezTo>
                  <a:cubicBezTo>
                    <a:pt x="72" y="339"/>
                    <a:pt x="120" y="458"/>
                    <a:pt x="155" y="589"/>
                  </a:cubicBezTo>
                  <a:cubicBezTo>
                    <a:pt x="184" y="665"/>
                    <a:pt x="251" y="719"/>
                    <a:pt x="319" y="719"/>
                  </a:cubicBezTo>
                  <a:cubicBezTo>
                    <a:pt x="336" y="719"/>
                    <a:pt x="353" y="715"/>
                    <a:pt x="370" y="708"/>
                  </a:cubicBezTo>
                  <a:cubicBezTo>
                    <a:pt x="441" y="684"/>
                    <a:pt x="513" y="589"/>
                    <a:pt x="489" y="506"/>
                  </a:cubicBezTo>
                  <a:cubicBezTo>
                    <a:pt x="441" y="387"/>
                    <a:pt x="394" y="268"/>
                    <a:pt x="358" y="125"/>
                  </a:cubicBezTo>
                  <a:cubicBezTo>
                    <a:pt x="327" y="54"/>
                    <a:pt x="263" y="0"/>
                    <a:pt x="1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30"/>
            <p:cNvSpPr/>
            <p:nvPr/>
          </p:nvSpPr>
          <p:spPr>
            <a:xfrm>
              <a:off x="2370637" y="663152"/>
              <a:ext cx="43359" cy="43866"/>
            </a:xfrm>
            <a:custGeom>
              <a:rect b="b" l="l" r="r" t="t"/>
              <a:pathLst>
                <a:path extrusionOk="0" h="519" w="513">
                  <a:moveTo>
                    <a:pt x="188" y="1"/>
                  </a:moveTo>
                  <a:cubicBezTo>
                    <a:pt x="158" y="1"/>
                    <a:pt x="126" y="9"/>
                    <a:pt x="96" y="28"/>
                  </a:cubicBezTo>
                  <a:cubicBezTo>
                    <a:pt x="25" y="75"/>
                    <a:pt x="1" y="194"/>
                    <a:pt x="37" y="266"/>
                  </a:cubicBezTo>
                  <a:cubicBezTo>
                    <a:pt x="84" y="325"/>
                    <a:pt x="120" y="385"/>
                    <a:pt x="156" y="432"/>
                  </a:cubicBezTo>
                  <a:cubicBezTo>
                    <a:pt x="188" y="481"/>
                    <a:pt x="249" y="519"/>
                    <a:pt x="310" y="519"/>
                  </a:cubicBezTo>
                  <a:cubicBezTo>
                    <a:pt x="339" y="519"/>
                    <a:pt x="367" y="511"/>
                    <a:pt x="394" y="492"/>
                  </a:cubicBezTo>
                  <a:cubicBezTo>
                    <a:pt x="477" y="444"/>
                    <a:pt x="513" y="337"/>
                    <a:pt x="453" y="254"/>
                  </a:cubicBezTo>
                  <a:cubicBezTo>
                    <a:pt x="418" y="194"/>
                    <a:pt x="382" y="135"/>
                    <a:pt x="334" y="87"/>
                  </a:cubicBezTo>
                  <a:cubicBezTo>
                    <a:pt x="310" y="38"/>
                    <a:pt x="252" y="1"/>
                    <a:pt x="1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25" name="Google Shape;1625;p30"/>
          <p:cNvSpPr/>
          <p:nvPr/>
        </p:nvSpPr>
        <p:spPr>
          <a:xfrm flipH="1" rot="-5400000">
            <a:off x="-1834143" y="1741459"/>
            <a:ext cx="5868109" cy="2327575"/>
          </a:xfrm>
          <a:custGeom>
            <a:rect b="b" l="l" r="r" t="t"/>
            <a:pathLst>
              <a:path extrusionOk="0" h="13134" w="33112">
                <a:moveTo>
                  <a:pt x="9418" y="1"/>
                </a:moveTo>
                <a:lnTo>
                  <a:pt x="9418" y="13"/>
                </a:lnTo>
                <a:lnTo>
                  <a:pt x="1" y="13"/>
                </a:lnTo>
                <a:lnTo>
                  <a:pt x="1" y="12597"/>
                </a:lnTo>
                <a:cubicBezTo>
                  <a:pt x="1" y="12597"/>
                  <a:pt x="2156" y="11371"/>
                  <a:pt x="1537" y="8811"/>
                </a:cubicBezTo>
                <a:cubicBezTo>
                  <a:pt x="905" y="6251"/>
                  <a:pt x="1644" y="5787"/>
                  <a:pt x="3215" y="4882"/>
                </a:cubicBezTo>
                <a:cubicBezTo>
                  <a:pt x="4799" y="3977"/>
                  <a:pt x="4346" y="2144"/>
                  <a:pt x="6204" y="1298"/>
                </a:cubicBezTo>
                <a:cubicBezTo>
                  <a:pt x="6402" y="1209"/>
                  <a:pt x="6593" y="1169"/>
                  <a:pt x="6779" y="1169"/>
                </a:cubicBezTo>
                <a:cubicBezTo>
                  <a:pt x="8343" y="1169"/>
                  <a:pt x="9418" y="4025"/>
                  <a:pt x="9418" y="4025"/>
                </a:cubicBezTo>
                <a:cubicBezTo>
                  <a:pt x="10038" y="4894"/>
                  <a:pt x="10823" y="5644"/>
                  <a:pt x="11740" y="6132"/>
                </a:cubicBezTo>
                <a:cubicBezTo>
                  <a:pt x="12240" y="6406"/>
                  <a:pt x="12752" y="6585"/>
                  <a:pt x="13312" y="6680"/>
                </a:cubicBezTo>
                <a:cubicBezTo>
                  <a:pt x="13955" y="6799"/>
                  <a:pt x="14621" y="6811"/>
                  <a:pt x="15276" y="6835"/>
                </a:cubicBezTo>
                <a:cubicBezTo>
                  <a:pt x="15919" y="6835"/>
                  <a:pt x="16598" y="6835"/>
                  <a:pt x="17253" y="6918"/>
                </a:cubicBezTo>
                <a:cubicBezTo>
                  <a:pt x="17812" y="6990"/>
                  <a:pt x="18372" y="7144"/>
                  <a:pt x="18908" y="7335"/>
                </a:cubicBezTo>
                <a:cubicBezTo>
                  <a:pt x="19979" y="7704"/>
                  <a:pt x="20968" y="8287"/>
                  <a:pt x="21908" y="8978"/>
                </a:cubicBezTo>
                <a:cubicBezTo>
                  <a:pt x="22861" y="9669"/>
                  <a:pt x="23754" y="10478"/>
                  <a:pt x="24587" y="11324"/>
                </a:cubicBezTo>
                <a:cubicBezTo>
                  <a:pt x="25341" y="12089"/>
                  <a:pt x="26211" y="13134"/>
                  <a:pt x="27347" y="13134"/>
                </a:cubicBezTo>
                <a:cubicBezTo>
                  <a:pt x="27359" y="13134"/>
                  <a:pt x="27372" y="13134"/>
                  <a:pt x="27385" y="13133"/>
                </a:cubicBezTo>
                <a:cubicBezTo>
                  <a:pt x="28445" y="13098"/>
                  <a:pt x="29099" y="12133"/>
                  <a:pt x="29397" y="11145"/>
                </a:cubicBezTo>
                <a:cubicBezTo>
                  <a:pt x="29576" y="10562"/>
                  <a:pt x="29635" y="9954"/>
                  <a:pt x="29695" y="9347"/>
                </a:cubicBezTo>
                <a:cubicBezTo>
                  <a:pt x="29754" y="8633"/>
                  <a:pt x="29766" y="7918"/>
                  <a:pt x="29778" y="7216"/>
                </a:cubicBezTo>
                <a:cubicBezTo>
                  <a:pt x="29814" y="5942"/>
                  <a:pt x="29861" y="4644"/>
                  <a:pt x="30219" y="3406"/>
                </a:cubicBezTo>
                <a:cubicBezTo>
                  <a:pt x="30516" y="2382"/>
                  <a:pt x="31016" y="1382"/>
                  <a:pt x="31838" y="727"/>
                </a:cubicBezTo>
                <a:cubicBezTo>
                  <a:pt x="32219" y="417"/>
                  <a:pt x="32671" y="203"/>
                  <a:pt x="331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30"/>
          <p:cNvSpPr/>
          <p:nvPr/>
        </p:nvSpPr>
        <p:spPr>
          <a:xfrm rot="-5400000">
            <a:off x="246232" y="906488"/>
            <a:ext cx="628701" cy="520868"/>
          </a:xfrm>
          <a:custGeom>
            <a:rect b="b" l="l" r="r" t="t"/>
            <a:pathLst>
              <a:path extrusionOk="0" h="3700" w="4466">
                <a:moveTo>
                  <a:pt x="2099" y="0"/>
                </a:moveTo>
                <a:cubicBezTo>
                  <a:pt x="1943" y="0"/>
                  <a:pt x="1787" y="15"/>
                  <a:pt x="1634" y="45"/>
                </a:cubicBezTo>
                <a:lnTo>
                  <a:pt x="1634" y="45"/>
                </a:lnTo>
                <a:lnTo>
                  <a:pt x="1750" y="13"/>
                </a:lnTo>
                <a:lnTo>
                  <a:pt x="1750" y="13"/>
                </a:lnTo>
                <a:cubicBezTo>
                  <a:pt x="1060" y="121"/>
                  <a:pt x="393" y="537"/>
                  <a:pt x="167" y="1192"/>
                </a:cubicBezTo>
                <a:cubicBezTo>
                  <a:pt x="0" y="1633"/>
                  <a:pt x="60" y="2145"/>
                  <a:pt x="286" y="2561"/>
                </a:cubicBezTo>
                <a:cubicBezTo>
                  <a:pt x="512" y="2978"/>
                  <a:pt x="881" y="3311"/>
                  <a:pt x="1310" y="3502"/>
                </a:cubicBezTo>
                <a:cubicBezTo>
                  <a:pt x="1613" y="3632"/>
                  <a:pt x="1943" y="3700"/>
                  <a:pt x="2271" y="3700"/>
                </a:cubicBezTo>
                <a:cubicBezTo>
                  <a:pt x="2754" y="3700"/>
                  <a:pt x="3232" y="3552"/>
                  <a:pt x="3608" y="3240"/>
                </a:cubicBezTo>
                <a:cubicBezTo>
                  <a:pt x="4227" y="2728"/>
                  <a:pt x="4465" y="1752"/>
                  <a:pt x="4060" y="1061"/>
                </a:cubicBezTo>
                <a:cubicBezTo>
                  <a:pt x="3953" y="835"/>
                  <a:pt x="3763" y="644"/>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30"/>
          <p:cNvSpPr/>
          <p:nvPr/>
        </p:nvSpPr>
        <p:spPr>
          <a:xfrm rot="-8803856">
            <a:off x="7262433" y="2945749"/>
            <a:ext cx="1839827" cy="2602143"/>
          </a:xfrm>
          <a:custGeom>
            <a:rect b="b" l="l" r="r" t="t"/>
            <a:pathLst>
              <a:path extrusionOk="0" h="10947" w="7740">
                <a:moveTo>
                  <a:pt x="592" y="1"/>
                </a:moveTo>
                <a:cubicBezTo>
                  <a:pt x="563" y="1"/>
                  <a:pt x="525" y="33"/>
                  <a:pt x="525" y="88"/>
                </a:cubicBezTo>
                <a:cubicBezTo>
                  <a:pt x="584" y="897"/>
                  <a:pt x="822" y="1719"/>
                  <a:pt x="1120" y="2493"/>
                </a:cubicBezTo>
                <a:cubicBezTo>
                  <a:pt x="1096" y="2529"/>
                  <a:pt x="1060" y="2552"/>
                  <a:pt x="1013" y="2612"/>
                </a:cubicBezTo>
                <a:cubicBezTo>
                  <a:pt x="929" y="2719"/>
                  <a:pt x="810" y="2874"/>
                  <a:pt x="703" y="3041"/>
                </a:cubicBezTo>
                <a:cubicBezTo>
                  <a:pt x="584" y="3231"/>
                  <a:pt x="477" y="3445"/>
                  <a:pt x="382" y="3683"/>
                </a:cubicBezTo>
                <a:cubicBezTo>
                  <a:pt x="275" y="3922"/>
                  <a:pt x="203" y="4172"/>
                  <a:pt x="144" y="4445"/>
                </a:cubicBezTo>
                <a:cubicBezTo>
                  <a:pt x="84" y="4707"/>
                  <a:pt x="36" y="4981"/>
                  <a:pt x="25" y="5231"/>
                </a:cubicBezTo>
                <a:cubicBezTo>
                  <a:pt x="1" y="5362"/>
                  <a:pt x="1" y="5481"/>
                  <a:pt x="1" y="5600"/>
                </a:cubicBezTo>
                <a:cubicBezTo>
                  <a:pt x="1" y="5719"/>
                  <a:pt x="25" y="5838"/>
                  <a:pt x="25" y="5946"/>
                </a:cubicBezTo>
                <a:cubicBezTo>
                  <a:pt x="36" y="6053"/>
                  <a:pt x="48" y="6160"/>
                  <a:pt x="60" y="6243"/>
                </a:cubicBezTo>
                <a:cubicBezTo>
                  <a:pt x="84" y="6339"/>
                  <a:pt x="96" y="6410"/>
                  <a:pt x="108" y="6469"/>
                </a:cubicBezTo>
                <a:cubicBezTo>
                  <a:pt x="144" y="6600"/>
                  <a:pt x="167" y="6672"/>
                  <a:pt x="167" y="6672"/>
                </a:cubicBezTo>
                <a:lnTo>
                  <a:pt x="322" y="6529"/>
                </a:lnTo>
                <a:cubicBezTo>
                  <a:pt x="358" y="6481"/>
                  <a:pt x="406" y="6410"/>
                  <a:pt x="465" y="6350"/>
                </a:cubicBezTo>
                <a:cubicBezTo>
                  <a:pt x="525" y="6279"/>
                  <a:pt x="572" y="6196"/>
                  <a:pt x="632" y="6112"/>
                </a:cubicBezTo>
                <a:cubicBezTo>
                  <a:pt x="691" y="6017"/>
                  <a:pt x="751" y="5922"/>
                  <a:pt x="798" y="5815"/>
                </a:cubicBezTo>
                <a:cubicBezTo>
                  <a:pt x="858" y="5707"/>
                  <a:pt x="894" y="5588"/>
                  <a:pt x="953" y="5469"/>
                </a:cubicBezTo>
                <a:cubicBezTo>
                  <a:pt x="1060" y="5231"/>
                  <a:pt x="1132" y="4981"/>
                  <a:pt x="1191" y="4707"/>
                </a:cubicBezTo>
                <a:cubicBezTo>
                  <a:pt x="1251" y="4445"/>
                  <a:pt x="1299" y="4172"/>
                  <a:pt x="1310" y="3922"/>
                </a:cubicBezTo>
                <a:cubicBezTo>
                  <a:pt x="1334" y="3672"/>
                  <a:pt x="1334" y="3421"/>
                  <a:pt x="1310" y="3207"/>
                </a:cubicBezTo>
                <a:cubicBezTo>
                  <a:pt x="1299" y="3100"/>
                  <a:pt x="1287" y="3005"/>
                  <a:pt x="1275" y="2921"/>
                </a:cubicBezTo>
                <a:lnTo>
                  <a:pt x="1275" y="2921"/>
                </a:lnTo>
                <a:cubicBezTo>
                  <a:pt x="1299" y="2981"/>
                  <a:pt x="1310" y="3041"/>
                  <a:pt x="1346" y="3100"/>
                </a:cubicBezTo>
                <a:cubicBezTo>
                  <a:pt x="1584" y="3672"/>
                  <a:pt x="1846" y="4207"/>
                  <a:pt x="2144" y="4743"/>
                </a:cubicBezTo>
                <a:cubicBezTo>
                  <a:pt x="2132" y="4755"/>
                  <a:pt x="2108" y="4791"/>
                  <a:pt x="2084" y="4815"/>
                </a:cubicBezTo>
                <a:cubicBezTo>
                  <a:pt x="2001" y="4922"/>
                  <a:pt x="1882" y="5065"/>
                  <a:pt x="1775" y="5243"/>
                </a:cubicBezTo>
                <a:cubicBezTo>
                  <a:pt x="1656" y="5422"/>
                  <a:pt x="1549" y="5648"/>
                  <a:pt x="1453" y="5886"/>
                </a:cubicBezTo>
                <a:cubicBezTo>
                  <a:pt x="1346" y="6124"/>
                  <a:pt x="1275" y="6374"/>
                  <a:pt x="1215" y="6648"/>
                </a:cubicBezTo>
                <a:cubicBezTo>
                  <a:pt x="1156" y="6910"/>
                  <a:pt x="1108" y="7184"/>
                  <a:pt x="1096" y="7434"/>
                </a:cubicBezTo>
                <a:cubicBezTo>
                  <a:pt x="1072" y="7565"/>
                  <a:pt x="1072" y="7684"/>
                  <a:pt x="1072" y="7803"/>
                </a:cubicBezTo>
                <a:cubicBezTo>
                  <a:pt x="1072" y="7922"/>
                  <a:pt x="1096" y="8041"/>
                  <a:pt x="1096" y="8148"/>
                </a:cubicBezTo>
                <a:cubicBezTo>
                  <a:pt x="1108" y="8255"/>
                  <a:pt x="1120" y="8363"/>
                  <a:pt x="1132" y="8446"/>
                </a:cubicBezTo>
                <a:cubicBezTo>
                  <a:pt x="1156" y="8541"/>
                  <a:pt x="1168" y="8613"/>
                  <a:pt x="1179" y="8684"/>
                </a:cubicBezTo>
                <a:cubicBezTo>
                  <a:pt x="1215" y="8815"/>
                  <a:pt x="1239" y="8898"/>
                  <a:pt x="1239" y="8898"/>
                </a:cubicBezTo>
                <a:lnTo>
                  <a:pt x="1394" y="8744"/>
                </a:lnTo>
                <a:cubicBezTo>
                  <a:pt x="1430" y="8696"/>
                  <a:pt x="1477" y="8625"/>
                  <a:pt x="1537" y="8565"/>
                </a:cubicBezTo>
                <a:cubicBezTo>
                  <a:pt x="1596" y="8494"/>
                  <a:pt x="1644" y="8422"/>
                  <a:pt x="1703" y="8327"/>
                </a:cubicBezTo>
                <a:cubicBezTo>
                  <a:pt x="1763" y="8244"/>
                  <a:pt x="1822" y="8136"/>
                  <a:pt x="1870" y="8029"/>
                </a:cubicBezTo>
                <a:cubicBezTo>
                  <a:pt x="1930" y="7922"/>
                  <a:pt x="1965" y="7803"/>
                  <a:pt x="2025" y="7684"/>
                </a:cubicBezTo>
                <a:cubicBezTo>
                  <a:pt x="2132" y="7446"/>
                  <a:pt x="2203" y="7196"/>
                  <a:pt x="2263" y="6934"/>
                </a:cubicBezTo>
                <a:cubicBezTo>
                  <a:pt x="2322" y="6660"/>
                  <a:pt x="2370" y="6398"/>
                  <a:pt x="2382" y="6136"/>
                </a:cubicBezTo>
                <a:cubicBezTo>
                  <a:pt x="2406" y="5886"/>
                  <a:pt x="2406" y="5636"/>
                  <a:pt x="2382" y="5422"/>
                </a:cubicBezTo>
                <a:cubicBezTo>
                  <a:pt x="2370" y="5303"/>
                  <a:pt x="2358" y="5219"/>
                  <a:pt x="2346" y="5112"/>
                </a:cubicBezTo>
                <a:lnTo>
                  <a:pt x="2346" y="5112"/>
                </a:lnTo>
                <a:cubicBezTo>
                  <a:pt x="2644" y="5624"/>
                  <a:pt x="2965" y="6112"/>
                  <a:pt x="3311" y="6589"/>
                </a:cubicBezTo>
                <a:lnTo>
                  <a:pt x="3263" y="6672"/>
                </a:lnTo>
                <a:cubicBezTo>
                  <a:pt x="3204" y="6791"/>
                  <a:pt x="3144" y="6970"/>
                  <a:pt x="3096" y="7184"/>
                </a:cubicBezTo>
                <a:cubicBezTo>
                  <a:pt x="3037" y="7386"/>
                  <a:pt x="3001" y="7624"/>
                  <a:pt x="2977" y="7886"/>
                </a:cubicBezTo>
                <a:cubicBezTo>
                  <a:pt x="2954" y="8136"/>
                  <a:pt x="2954" y="8398"/>
                  <a:pt x="2977" y="8684"/>
                </a:cubicBezTo>
                <a:cubicBezTo>
                  <a:pt x="3001" y="8958"/>
                  <a:pt x="3037" y="9220"/>
                  <a:pt x="3096" y="9470"/>
                </a:cubicBezTo>
                <a:cubicBezTo>
                  <a:pt x="3132" y="9589"/>
                  <a:pt x="3156" y="9708"/>
                  <a:pt x="3204" y="9827"/>
                </a:cubicBezTo>
                <a:cubicBezTo>
                  <a:pt x="3239" y="9946"/>
                  <a:pt x="3275" y="10053"/>
                  <a:pt x="3323" y="10149"/>
                </a:cubicBezTo>
                <a:cubicBezTo>
                  <a:pt x="3370" y="10244"/>
                  <a:pt x="3418" y="10339"/>
                  <a:pt x="3442" y="10410"/>
                </a:cubicBezTo>
                <a:cubicBezTo>
                  <a:pt x="3489" y="10482"/>
                  <a:pt x="3513" y="10565"/>
                  <a:pt x="3561" y="10625"/>
                </a:cubicBezTo>
                <a:cubicBezTo>
                  <a:pt x="3632" y="10744"/>
                  <a:pt x="3680" y="10803"/>
                  <a:pt x="3680" y="10803"/>
                </a:cubicBezTo>
                <a:cubicBezTo>
                  <a:pt x="3680" y="10803"/>
                  <a:pt x="3727" y="10720"/>
                  <a:pt x="3775" y="10601"/>
                </a:cubicBezTo>
                <a:cubicBezTo>
                  <a:pt x="3799" y="10541"/>
                  <a:pt x="3835" y="10470"/>
                  <a:pt x="3858" y="10387"/>
                </a:cubicBezTo>
                <a:cubicBezTo>
                  <a:pt x="3894" y="10291"/>
                  <a:pt x="3918" y="10208"/>
                  <a:pt x="3954" y="10101"/>
                </a:cubicBezTo>
                <a:cubicBezTo>
                  <a:pt x="3977" y="9994"/>
                  <a:pt x="3989" y="9875"/>
                  <a:pt x="4025" y="9768"/>
                </a:cubicBezTo>
                <a:cubicBezTo>
                  <a:pt x="4037" y="9648"/>
                  <a:pt x="4049" y="9529"/>
                  <a:pt x="4073" y="9398"/>
                </a:cubicBezTo>
                <a:cubicBezTo>
                  <a:pt x="4085" y="9148"/>
                  <a:pt x="4085" y="8875"/>
                  <a:pt x="4073" y="8601"/>
                </a:cubicBezTo>
                <a:cubicBezTo>
                  <a:pt x="4049" y="8327"/>
                  <a:pt x="4013" y="8065"/>
                  <a:pt x="3954" y="7803"/>
                </a:cubicBezTo>
                <a:cubicBezTo>
                  <a:pt x="3894" y="7565"/>
                  <a:pt x="3811" y="7327"/>
                  <a:pt x="3727" y="7136"/>
                </a:cubicBezTo>
                <a:lnTo>
                  <a:pt x="3727" y="7136"/>
                </a:lnTo>
                <a:cubicBezTo>
                  <a:pt x="4037" y="7529"/>
                  <a:pt x="4347" y="7910"/>
                  <a:pt x="4680" y="8279"/>
                </a:cubicBezTo>
                <a:cubicBezTo>
                  <a:pt x="4728" y="8398"/>
                  <a:pt x="4787" y="8541"/>
                  <a:pt x="4870" y="8696"/>
                </a:cubicBezTo>
                <a:cubicBezTo>
                  <a:pt x="4978" y="8898"/>
                  <a:pt x="5109" y="9101"/>
                  <a:pt x="5263" y="9291"/>
                </a:cubicBezTo>
                <a:cubicBezTo>
                  <a:pt x="5418" y="9506"/>
                  <a:pt x="5597" y="9696"/>
                  <a:pt x="5799" y="9887"/>
                </a:cubicBezTo>
                <a:cubicBezTo>
                  <a:pt x="5990" y="10065"/>
                  <a:pt x="6192" y="10244"/>
                  <a:pt x="6418" y="10387"/>
                </a:cubicBezTo>
                <a:cubicBezTo>
                  <a:pt x="6525" y="10458"/>
                  <a:pt x="6633" y="10518"/>
                  <a:pt x="6728" y="10577"/>
                </a:cubicBezTo>
                <a:cubicBezTo>
                  <a:pt x="6835" y="10637"/>
                  <a:pt x="6942" y="10684"/>
                  <a:pt x="7049" y="10720"/>
                </a:cubicBezTo>
                <a:cubicBezTo>
                  <a:pt x="7145" y="10768"/>
                  <a:pt x="7240" y="10803"/>
                  <a:pt x="7311" y="10827"/>
                </a:cubicBezTo>
                <a:cubicBezTo>
                  <a:pt x="7406" y="10863"/>
                  <a:pt x="7478" y="10887"/>
                  <a:pt x="7537" y="10899"/>
                </a:cubicBezTo>
                <a:cubicBezTo>
                  <a:pt x="7668" y="10934"/>
                  <a:pt x="7740" y="10946"/>
                  <a:pt x="7740" y="10946"/>
                </a:cubicBezTo>
                <a:cubicBezTo>
                  <a:pt x="7740" y="10946"/>
                  <a:pt x="7728" y="10875"/>
                  <a:pt x="7680" y="10744"/>
                </a:cubicBezTo>
                <a:cubicBezTo>
                  <a:pt x="7668" y="10684"/>
                  <a:pt x="7645" y="10601"/>
                  <a:pt x="7597" y="10518"/>
                </a:cubicBezTo>
                <a:cubicBezTo>
                  <a:pt x="7561" y="10422"/>
                  <a:pt x="7526" y="10339"/>
                  <a:pt x="7466" y="10244"/>
                </a:cubicBezTo>
                <a:cubicBezTo>
                  <a:pt x="7418" y="10160"/>
                  <a:pt x="7359" y="10053"/>
                  <a:pt x="7287" y="9946"/>
                </a:cubicBezTo>
                <a:cubicBezTo>
                  <a:pt x="7228" y="9851"/>
                  <a:pt x="7145" y="9744"/>
                  <a:pt x="7061" y="9648"/>
                </a:cubicBezTo>
                <a:cubicBezTo>
                  <a:pt x="6894" y="9446"/>
                  <a:pt x="6716" y="9256"/>
                  <a:pt x="6525" y="9077"/>
                </a:cubicBezTo>
                <a:cubicBezTo>
                  <a:pt x="6335" y="8898"/>
                  <a:pt x="6109" y="8720"/>
                  <a:pt x="5894" y="8577"/>
                </a:cubicBezTo>
                <a:cubicBezTo>
                  <a:pt x="5692" y="8434"/>
                  <a:pt x="5466" y="8327"/>
                  <a:pt x="5275" y="8244"/>
                </a:cubicBezTo>
                <a:cubicBezTo>
                  <a:pt x="5085" y="8148"/>
                  <a:pt x="4906" y="8089"/>
                  <a:pt x="4763" y="8065"/>
                </a:cubicBezTo>
                <a:cubicBezTo>
                  <a:pt x="4728" y="8041"/>
                  <a:pt x="4692" y="8041"/>
                  <a:pt x="4644" y="8029"/>
                </a:cubicBezTo>
                <a:cubicBezTo>
                  <a:pt x="4108" y="7434"/>
                  <a:pt x="3620" y="6815"/>
                  <a:pt x="3180" y="6160"/>
                </a:cubicBezTo>
                <a:lnTo>
                  <a:pt x="3180" y="6160"/>
                </a:lnTo>
                <a:cubicBezTo>
                  <a:pt x="3275" y="6231"/>
                  <a:pt x="3418" y="6303"/>
                  <a:pt x="3573" y="6374"/>
                </a:cubicBezTo>
                <a:cubicBezTo>
                  <a:pt x="3775" y="6469"/>
                  <a:pt x="3989" y="6553"/>
                  <a:pt x="4251" y="6636"/>
                </a:cubicBezTo>
                <a:cubicBezTo>
                  <a:pt x="4501" y="6708"/>
                  <a:pt x="4763" y="6755"/>
                  <a:pt x="5037" y="6779"/>
                </a:cubicBezTo>
                <a:cubicBezTo>
                  <a:pt x="5234" y="6806"/>
                  <a:pt x="5437" y="6819"/>
                  <a:pt x="5637" y="6819"/>
                </a:cubicBezTo>
                <a:cubicBezTo>
                  <a:pt x="5703" y="6819"/>
                  <a:pt x="5769" y="6818"/>
                  <a:pt x="5835" y="6815"/>
                </a:cubicBezTo>
                <a:cubicBezTo>
                  <a:pt x="5978" y="6815"/>
                  <a:pt x="6097" y="6791"/>
                  <a:pt x="6216" y="6779"/>
                </a:cubicBezTo>
                <a:cubicBezTo>
                  <a:pt x="6335" y="6767"/>
                  <a:pt x="6454" y="6755"/>
                  <a:pt x="6549" y="6720"/>
                </a:cubicBezTo>
                <a:cubicBezTo>
                  <a:pt x="6656" y="6696"/>
                  <a:pt x="6764" y="6672"/>
                  <a:pt x="6835" y="6648"/>
                </a:cubicBezTo>
                <a:cubicBezTo>
                  <a:pt x="6930" y="6612"/>
                  <a:pt x="7002" y="6589"/>
                  <a:pt x="7061" y="6577"/>
                </a:cubicBezTo>
                <a:cubicBezTo>
                  <a:pt x="7180" y="6529"/>
                  <a:pt x="7252" y="6481"/>
                  <a:pt x="7252" y="6481"/>
                </a:cubicBezTo>
                <a:cubicBezTo>
                  <a:pt x="7252" y="6481"/>
                  <a:pt x="7192" y="6422"/>
                  <a:pt x="7073" y="6350"/>
                </a:cubicBezTo>
                <a:cubicBezTo>
                  <a:pt x="7014" y="6303"/>
                  <a:pt x="6954" y="6279"/>
                  <a:pt x="6883" y="6231"/>
                </a:cubicBezTo>
                <a:cubicBezTo>
                  <a:pt x="6811" y="6184"/>
                  <a:pt x="6716" y="6136"/>
                  <a:pt x="6609" y="6100"/>
                </a:cubicBezTo>
                <a:lnTo>
                  <a:pt x="6299" y="5958"/>
                </a:lnTo>
                <a:cubicBezTo>
                  <a:pt x="6180" y="5922"/>
                  <a:pt x="6061" y="5886"/>
                  <a:pt x="5942" y="5850"/>
                </a:cubicBezTo>
                <a:cubicBezTo>
                  <a:pt x="5692" y="5767"/>
                  <a:pt x="5418" y="5731"/>
                  <a:pt x="5156" y="5696"/>
                </a:cubicBezTo>
                <a:cubicBezTo>
                  <a:pt x="4951" y="5669"/>
                  <a:pt x="4752" y="5655"/>
                  <a:pt x="4550" y="5655"/>
                </a:cubicBezTo>
                <a:cubicBezTo>
                  <a:pt x="4483" y="5655"/>
                  <a:pt x="4415" y="5657"/>
                  <a:pt x="4347" y="5660"/>
                </a:cubicBezTo>
                <a:cubicBezTo>
                  <a:pt x="4097" y="5684"/>
                  <a:pt x="3846" y="5707"/>
                  <a:pt x="3632" y="5755"/>
                </a:cubicBezTo>
                <a:cubicBezTo>
                  <a:pt x="3430" y="5803"/>
                  <a:pt x="3251" y="5862"/>
                  <a:pt x="3132" y="5910"/>
                </a:cubicBezTo>
                <a:cubicBezTo>
                  <a:pt x="3084" y="5922"/>
                  <a:pt x="3037" y="5934"/>
                  <a:pt x="3013" y="5946"/>
                </a:cubicBezTo>
                <a:cubicBezTo>
                  <a:pt x="2561" y="5291"/>
                  <a:pt x="2168" y="4588"/>
                  <a:pt x="1822" y="3874"/>
                </a:cubicBezTo>
                <a:lnTo>
                  <a:pt x="1822" y="3874"/>
                </a:lnTo>
                <a:cubicBezTo>
                  <a:pt x="1834" y="3898"/>
                  <a:pt x="1870" y="3910"/>
                  <a:pt x="1894" y="3922"/>
                </a:cubicBezTo>
                <a:cubicBezTo>
                  <a:pt x="2001" y="3993"/>
                  <a:pt x="2168" y="4088"/>
                  <a:pt x="2358" y="4195"/>
                </a:cubicBezTo>
                <a:cubicBezTo>
                  <a:pt x="2549" y="4279"/>
                  <a:pt x="2775" y="4374"/>
                  <a:pt x="3025" y="4445"/>
                </a:cubicBezTo>
                <a:cubicBezTo>
                  <a:pt x="3275" y="4517"/>
                  <a:pt x="3549" y="4564"/>
                  <a:pt x="3811" y="4588"/>
                </a:cubicBezTo>
                <a:cubicBezTo>
                  <a:pt x="4016" y="4615"/>
                  <a:pt x="4215" y="4628"/>
                  <a:pt x="4417" y="4628"/>
                </a:cubicBezTo>
                <a:cubicBezTo>
                  <a:pt x="4484" y="4628"/>
                  <a:pt x="4552" y="4627"/>
                  <a:pt x="4620" y="4624"/>
                </a:cubicBezTo>
                <a:cubicBezTo>
                  <a:pt x="4751" y="4624"/>
                  <a:pt x="4870" y="4612"/>
                  <a:pt x="4989" y="4588"/>
                </a:cubicBezTo>
                <a:cubicBezTo>
                  <a:pt x="5109" y="4576"/>
                  <a:pt x="5228" y="4564"/>
                  <a:pt x="5335" y="4529"/>
                </a:cubicBezTo>
                <a:cubicBezTo>
                  <a:pt x="5442" y="4505"/>
                  <a:pt x="5537" y="4493"/>
                  <a:pt x="5621" y="4457"/>
                </a:cubicBezTo>
                <a:cubicBezTo>
                  <a:pt x="5704" y="4434"/>
                  <a:pt x="5775" y="4422"/>
                  <a:pt x="5835" y="4386"/>
                </a:cubicBezTo>
                <a:cubicBezTo>
                  <a:pt x="5954" y="4338"/>
                  <a:pt x="6037" y="4291"/>
                  <a:pt x="6037" y="4291"/>
                </a:cubicBezTo>
                <a:cubicBezTo>
                  <a:pt x="6037" y="4291"/>
                  <a:pt x="5978" y="4231"/>
                  <a:pt x="5859" y="4160"/>
                </a:cubicBezTo>
                <a:cubicBezTo>
                  <a:pt x="5799" y="4124"/>
                  <a:pt x="5740" y="4088"/>
                  <a:pt x="5656" y="4041"/>
                </a:cubicBezTo>
                <a:cubicBezTo>
                  <a:pt x="5585" y="4005"/>
                  <a:pt x="5501" y="3957"/>
                  <a:pt x="5394" y="3910"/>
                </a:cubicBezTo>
                <a:lnTo>
                  <a:pt x="5085" y="3779"/>
                </a:lnTo>
                <a:cubicBezTo>
                  <a:pt x="4966" y="3731"/>
                  <a:pt x="4847" y="3707"/>
                  <a:pt x="4728" y="3660"/>
                </a:cubicBezTo>
                <a:cubicBezTo>
                  <a:pt x="4466" y="3588"/>
                  <a:pt x="4216" y="3541"/>
                  <a:pt x="3930" y="3505"/>
                </a:cubicBezTo>
                <a:cubicBezTo>
                  <a:pt x="3738" y="3487"/>
                  <a:pt x="3540" y="3476"/>
                  <a:pt x="3345" y="3476"/>
                </a:cubicBezTo>
                <a:cubicBezTo>
                  <a:pt x="3273" y="3476"/>
                  <a:pt x="3202" y="3478"/>
                  <a:pt x="3132" y="3481"/>
                </a:cubicBezTo>
                <a:cubicBezTo>
                  <a:pt x="2882" y="3493"/>
                  <a:pt x="2620" y="3529"/>
                  <a:pt x="2418" y="3564"/>
                </a:cubicBezTo>
                <a:cubicBezTo>
                  <a:pt x="2203" y="3612"/>
                  <a:pt x="2025" y="3672"/>
                  <a:pt x="1906" y="3719"/>
                </a:cubicBezTo>
                <a:cubicBezTo>
                  <a:pt x="1846" y="3743"/>
                  <a:pt x="1811" y="3767"/>
                  <a:pt x="1763" y="3779"/>
                </a:cubicBezTo>
                <a:cubicBezTo>
                  <a:pt x="1632" y="3505"/>
                  <a:pt x="1513" y="3231"/>
                  <a:pt x="1394" y="2945"/>
                </a:cubicBezTo>
                <a:cubicBezTo>
                  <a:pt x="1251" y="2600"/>
                  <a:pt x="1108" y="2231"/>
                  <a:pt x="989" y="1874"/>
                </a:cubicBezTo>
                <a:lnTo>
                  <a:pt x="989" y="1874"/>
                </a:lnTo>
                <a:cubicBezTo>
                  <a:pt x="1013" y="1886"/>
                  <a:pt x="1049" y="1909"/>
                  <a:pt x="1072" y="1933"/>
                </a:cubicBezTo>
                <a:cubicBezTo>
                  <a:pt x="1179" y="2005"/>
                  <a:pt x="1346" y="2112"/>
                  <a:pt x="1537" y="2195"/>
                </a:cubicBezTo>
                <a:cubicBezTo>
                  <a:pt x="1727" y="2290"/>
                  <a:pt x="1953" y="2374"/>
                  <a:pt x="2203" y="2445"/>
                </a:cubicBezTo>
                <a:cubicBezTo>
                  <a:pt x="2465" y="2529"/>
                  <a:pt x="2727" y="2564"/>
                  <a:pt x="3001" y="2600"/>
                </a:cubicBezTo>
                <a:cubicBezTo>
                  <a:pt x="3198" y="2627"/>
                  <a:pt x="3401" y="2640"/>
                  <a:pt x="3596" y="2640"/>
                </a:cubicBezTo>
                <a:cubicBezTo>
                  <a:pt x="3660" y="2640"/>
                  <a:pt x="3724" y="2639"/>
                  <a:pt x="3787" y="2636"/>
                </a:cubicBezTo>
                <a:cubicBezTo>
                  <a:pt x="3918" y="2636"/>
                  <a:pt x="4037" y="2612"/>
                  <a:pt x="4156" y="2600"/>
                </a:cubicBezTo>
                <a:cubicBezTo>
                  <a:pt x="4275" y="2588"/>
                  <a:pt x="4394" y="2564"/>
                  <a:pt x="4501" y="2540"/>
                </a:cubicBezTo>
                <a:cubicBezTo>
                  <a:pt x="4608" y="2505"/>
                  <a:pt x="4704" y="2493"/>
                  <a:pt x="4787" y="2469"/>
                </a:cubicBezTo>
                <a:cubicBezTo>
                  <a:pt x="4870" y="2433"/>
                  <a:pt x="4942" y="2409"/>
                  <a:pt x="5001" y="2386"/>
                </a:cubicBezTo>
                <a:cubicBezTo>
                  <a:pt x="5120" y="2350"/>
                  <a:pt x="5204" y="2302"/>
                  <a:pt x="5204" y="2302"/>
                </a:cubicBezTo>
                <a:cubicBezTo>
                  <a:pt x="5204" y="2302"/>
                  <a:pt x="5144" y="2243"/>
                  <a:pt x="5025" y="2171"/>
                </a:cubicBezTo>
                <a:cubicBezTo>
                  <a:pt x="4966" y="2124"/>
                  <a:pt x="4906" y="2088"/>
                  <a:pt x="4823" y="2052"/>
                </a:cubicBezTo>
                <a:cubicBezTo>
                  <a:pt x="4751" y="2005"/>
                  <a:pt x="4668" y="1957"/>
                  <a:pt x="4561" y="1921"/>
                </a:cubicBezTo>
                <a:lnTo>
                  <a:pt x="4251" y="1778"/>
                </a:lnTo>
                <a:cubicBezTo>
                  <a:pt x="4132" y="1743"/>
                  <a:pt x="4013" y="1707"/>
                  <a:pt x="3894" y="1659"/>
                </a:cubicBezTo>
                <a:cubicBezTo>
                  <a:pt x="3632" y="1588"/>
                  <a:pt x="3370" y="1540"/>
                  <a:pt x="3096" y="1517"/>
                </a:cubicBezTo>
                <a:cubicBezTo>
                  <a:pt x="2900" y="1490"/>
                  <a:pt x="2697" y="1476"/>
                  <a:pt x="2497" y="1476"/>
                </a:cubicBezTo>
                <a:cubicBezTo>
                  <a:pt x="2430" y="1476"/>
                  <a:pt x="2364" y="1478"/>
                  <a:pt x="2299" y="1481"/>
                </a:cubicBezTo>
                <a:cubicBezTo>
                  <a:pt x="2049" y="1505"/>
                  <a:pt x="1811" y="1528"/>
                  <a:pt x="1584" y="1576"/>
                </a:cubicBezTo>
                <a:cubicBezTo>
                  <a:pt x="1370" y="1624"/>
                  <a:pt x="1191" y="1683"/>
                  <a:pt x="1072" y="1719"/>
                </a:cubicBezTo>
                <a:cubicBezTo>
                  <a:pt x="1013" y="1755"/>
                  <a:pt x="953" y="1767"/>
                  <a:pt x="929" y="1778"/>
                </a:cubicBezTo>
                <a:cubicBezTo>
                  <a:pt x="763" y="1243"/>
                  <a:pt x="632" y="695"/>
                  <a:pt x="584" y="147"/>
                </a:cubicBezTo>
                <a:cubicBezTo>
                  <a:pt x="648" y="45"/>
                  <a:pt x="626" y="1"/>
                  <a:pt x="59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30"/>
          <p:cNvSpPr/>
          <p:nvPr/>
        </p:nvSpPr>
        <p:spPr>
          <a:xfrm rot="-9247683">
            <a:off x="-383724" y="3814668"/>
            <a:ext cx="1888634" cy="1912034"/>
          </a:xfrm>
          <a:custGeom>
            <a:rect b="b" l="l" r="r" t="t"/>
            <a:pathLst>
              <a:path extrusionOk="0" h="11910" w="11764">
                <a:moveTo>
                  <a:pt x="9442" y="0"/>
                </a:moveTo>
                <a:cubicBezTo>
                  <a:pt x="9400" y="0"/>
                  <a:pt x="9361" y="22"/>
                  <a:pt x="9347" y="74"/>
                </a:cubicBezTo>
                <a:cubicBezTo>
                  <a:pt x="9252" y="693"/>
                  <a:pt x="9049" y="1288"/>
                  <a:pt x="8835" y="1860"/>
                </a:cubicBezTo>
                <a:cubicBezTo>
                  <a:pt x="8701" y="1792"/>
                  <a:pt x="8423" y="1756"/>
                  <a:pt x="8078" y="1756"/>
                </a:cubicBezTo>
                <a:cubicBezTo>
                  <a:pt x="6915" y="1756"/>
                  <a:pt x="4990" y="2161"/>
                  <a:pt x="5275" y="3098"/>
                </a:cubicBezTo>
                <a:cubicBezTo>
                  <a:pt x="5366" y="3414"/>
                  <a:pt x="5627" y="3539"/>
                  <a:pt x="5970" y="3539"/>
                </a:cubicBezTo>
                <a:cubicBezTo>
                  <a:pt x="6787" y="3539"/>
                  <a:pt x="8070" y="2831"/>
                  <a:pt x="8632" y="2336"/>
                </a:cubicBezTo>
                <a:lnTo>
                  <a:pt x="8632" y="2336"/>
                </a:lnTo>
                <a:cubicBezTo>
                  <a:pt x="8490" y="2669"/>
                  <a:pt x="8335" y="2979"/>
                  <a:pt x="8192" y="3276"/>
                </a:cubicBezTo>
                <a:cubicBezTo>
                  <a:pt x="8013" y="3622"/>
                  <a:pt x="7835" y="3943"/>
                  <a:pt x="7644" y="4277"/>
                </a:cubicBezTo>
                <a:cubicBezTo>
                  <a:pt x="7474" y="4050"/>
                  <a:pt x="6400" y="3786"/>
                  <a:pt x="5436" y="3786"/>
                </a:cubicBezTo>
                <a:cubicBezTo>
                  <a:pt x="4580" y="3786"/>
                  <a:pt x="3813" y="3994"/>
                  <a:pt x="3846" y="4622"/>
                </a:cubicBezTo>
                <a:cubicBezTo>
                  <a:pt x="3874" y="5092"/>
                  <a:pt x="4320" y="5260"/>
                  <a:pt x="4897" y="5260"/>
                </a:cubicBezTo>
                <a:cubicBezTo>
                  <a:pt x="5798" y="5260"/>
                  <a:pt x="7020" y="4851"/>
                  <a:pt x="7478" y="4539"/>
                </a:cubicBezTo>
                <a:lnTo>
                  <a:pt x="7478" y="4539"/>
                </a:lnTo>
                <a:cubicBezTo>
                  <a:pt x="7108" y="5134"/>
                  <a:pt x="6704" y="5717"/>
                  <a:pt x="6275" y="6265"/>
                </a:cubicBezTo>
                <a:cubicBezTo>
                  <a:pt x="6007" y="6004"/>
                  <a:pt x="4800" y="5660"/>
                  <a:pt x="3822" y="5660"/>
                </a:cubicBezTo>
                <a:cubicBezTo>
                  <a:pt x="3105" y="5660"/>
                  <a:pt x="2511" y="5845"/>
                  <a:pt x="2501" y="6384"/>
                </a:cubicBezTo>
                <a:cubicBezTo>
                  <a:pt x="2501" y="6914"/>
                  <a:pt x="3067" y="7097"/>
                  <a:pt x="3765" y="7097"/>
                </a:cubicBezTo>
                <a:cubicBezTo>
                  <a:pt x="4540" y="7097"/>
                  <a:pt x="5476" y="6872"/>
                  <a:pt x="5977" y="6646"/>
                </a:cubicBezTo>
                <a:lnTo>
                  <a:pt x="5977" y="6646"/>
                </a:lnTo>
                <a:cubicBezTo>
                  <a:pt x="5584" y="7122"/>
                  <a:pt x="5168" y="7563"/>
                  <a:pt x="4739" y="7991"/>
                </a:cubicBezTo>
                <a:cubicBezTo>
                  <a:pt x="4516" y="7665"/>
                  <a:pt x="2987" y="7029"/>
                  <a:pt x="1947" y="7029"/>
                </a:cubicBezTo>
                <a:cubicBezTo>
                  <a:pt x="1431" y="7029"/>
                  <a:pt x="1036" y="7185"/>
                  <a:pt x="977" y="7610"/>
                </a:cubicBezTo>
                <a:cubicBezTo>
                  <a:pt x="876" y="8291"/>
                  <a:pt x="1807" y="8515"/>
                  <a:pt x="2772" y="8515"/>
                </a:cubicBezTo>
                <a:cubicBezTo>
                  <a:pt x="3410" y="8515"/>
                  <a:pt x="4062" y="8417"/>
                  <a:pt x="4441" y="8289"/>
                </a:cubicBezTo>
                <a:lnTo>
                  <a:pt x="4441" y="8289"/>
                </a:lnTo>
                <a:cubicBezTo>
                  <a:pt x="4156" y="8563"/>
                  <a:pt x="3870" y="8825"/>
                  <a:pt x="3572" y="9087"/>
                </a:cubicBezTo>
                <a:cubicBezTo>
                  <a:pt x="2822" y="9111"/>
                  <a:pt x="0" y="10539"/>
                  <a:pt x="762" y="11528"/>
                </a:cubicBezTo>
                <a:cubicBezTo>
                  <a:pt x="887" y="11687"/>
                  <a:pt x="1045" y="11756"/>
                  <a:pt x="1222" y="11756"/>
                </a:cubicBezTo>
                <a:cubicBezTo>
                  <a:pt x="2193" y="11756"/>
                  <a:pt x="3755" y="9689"/>
                  <a:pt x="3775" y="9206"/>
                </a:cubicBezTo>
                <a:cubicBezTo>
                  <a:pt x="4037" y="8980"/>
                  <a:pt x="4287" y="8741"/>
                  <a:pt x="4549" y="8503"/>
                </a:cubicBezTo>
                <a:lnTo>
                  <a:pt x="4549" y="8503"/>
                </a:lnTo>
                <a:cubicBezTo>
                  <a:pt x="4096" y="9480"/>
                  <a:pt x="3668" y="11861"/>
                  <a:pt x="4751" y="11909"/>
                </a:cubicBezTo>
                <a:cubicBezTo>
                  <a:pt x="4762" y="11909"/>
                  <a:pt x="4773" y="11909"/>
                  <a:pt x="4784" y="11909"/>
                </a:cubicBezTo>
                <a:cubicBezTo>
                  <a:pt x="6049" y="11909"/>
                  <a:pt x="5355" y="8500"/>
                  <a:pt x="4930" y="8110"/>
                </a:cubicBezTo>
                <a:cubicBezTo>
                  <a:pt x="5358" y="7682"/>
                  <a:pt x="5775" y="7217"/>
                  <a:pt x="6180" y="6741"/>
                </a:cubicBezTo>
                <a:lnTo>
                  <a:pt x="6180" y="6741"/>
                </a:lnTo>
                <a:cubicBezTo>
                  <a:pt x="5864" y="7713"/>
                  <a:pt x="5709" y="10160"/>
                  <a:pt x="6769" y="10160"/>
                </a:cubicBezTo>
                <a:cubicBezTo>
                  <a:pt x="6787" y="10160"/>
                  <a:pt x="6804" y="10160"/>
                  <a:pt x="6823" y="10158"/>
                </a:cubicBezTo>
                <a:cubicBezTo>
                  <a:pt x="8156" y="10039"/>
                  <a:pt x="6966" y="6610"/>
                  <a:pt x="6489" y="6360"/>
                </a:cubicBezTo>
                <a:cubicBezTo>
                  <a:pt x="6847" y="5896"/>
                  <a:pt x="7192" y="5432"/>
                  <a:pt x="7501" y="4943"/>
                </a:cubicBezTo>
                <a:lnTo>
                  <a:pt x="7501" y="4943"/>
                </a:lnTo>
                <a:cubicBezTo>
                  <a:pt x="7317" y="6024"/>
                  <a:pt x="7400" y="8083"/>
                  <a:pt x="8328" y="8083"/>
                </a:cubicBezTo>
                <a:cubicBezTo>
                  <a:pt x="8361" y="8083"/>
                  <a:pt x="8395" y="8080"/>
                  <a:pt x="8430" y="8075"/>
                </a:cubicBezTo>
                <a:cubicBezTo>
                  <a:pt x="9704" y="7860"/>
                  <a:pt x="8394" y="4717"/>
                  <a:pt x="7882" y="4336"/>
                </a:cubicBezTo>
                <a:cubicBezTo>
                  <a:pt x="8061" y="4027"/>
                  <a:pt x="8240" y="3693"/>
                  <a:pt x="8394" y="3372"/>
                </a:cubicBezTo>
                <a:cubicBezTo>
                  <a:pt x="8561" y="3026"/>
                  <a:pt x="8740" y="2669"/>
                  <a:pt x="8894" y="2312"/>
                </a:cubicBezTo>
                <a:lnTo>
                  <a:pt x="8894" y="2312"/>
                </a:lnTo>
                <a:cubicBezTo>
                  <a:pt x="8861" y="3257"/>
                  <a:pt x="9386" y="5468"/>
                  <a:pt x="10281" y="5468"/>
                </a:cubicBezTo>
                <a:cubicBezTo>
                  <a:pt x="10356" y="5468"/>
                  <a:pt x="10433" y="5453"/>
                  <a:pt x="10514" y="5420"/>
                </a:cubicBezTo>
                <a:cubicBezTo>
                  <a:pt x="11764" y="4920"/>
                  <a:pt x="9597" y="1967"/>
                  <a:pt x="9073" y="1895"/>
                </a:cubicBezTo>
                <a:cubicBezTo>
                  <a:pt x="9311" y="1312"/>
                  <a:pt x="9490" y="729"/>
                  <a:pt x="9561" y="133"/>
                </a:cubicBezTo>
                <a:cubicBezTo>
                  <a:pt x="9576" y="54"/>
                  <a:pt x="9506" y="0"/>
                  <a:pt x="94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29" name="Google Shape;1629;p30"/>
          <p:cNvGrpSpPr/>
          <p:nvPr/>
        </p:nvGrpSpPr>
        <p:grpSpPr>
          <a:xfrm flipH="1" rot="5400000">
            <a:off x="136894" y="137679"/>
            <a:ext cx="493507" cy="767305"/>
            <a:chOff x="2080816" y="437481"/>
            <a:chExt cx="333180" cy="518029"/>
          </a:xfrm>
        </p:grpSpPr>
        <p:sp>
          <p:nvSpPr>
            <p:cNvPr id="1630" name="Google Shape;1630;p30"/>
            <p:cNvSpPr/>
            <p:nvPr/>
          </p:nvSpPr>
          <p:spPr>
            <a:xfrm>
              <a:off x="2080816" y="728825"/>
              <a:ext cx="45387" cy="58488"/>
            </a:xfrm>
            <a:custGeom>
              <a:rect b="b" l="l" r="r" t="t"/>
              <a:pathLst>
                <a:path extrusionOk="0" h="692" w="537">
                  <a:moveTo>
                    <a:pt x="196" y="0"/>
                  </a:moveTo>
                  <a:cubicBezTo>
                    <a:pt x="164" y="0"/>
                    <a:pt x="133" y="8"/>
                    <a:pt x="108" y="24"/>
                  </a:cubicBezTo>
                  <a:cubicBezTo>
                    <a:pt x="13" y="72"/>
                    <a:pt x="1" y="179"/>
                    <a:pt x="49" y="263"/>
                  </a:cubicBezTo>
                  <a:cubicBezTo>
                    <a:pt x="96" y="382"/>
                    <a:pt x="156" y="489"/>
                    <a:pt x="191" y="608"/>
                  </a:cubicBezTo>
                  <a:cubicBezTo>
                    <a:pt x="215" y="663"/>
                    <a:pt x="279" y="692"/>
                    <a:pt x="341" y="692"/>
                  </a:cubicBezTo>
                  <a:cubicBezTo>
                    <a:pt x="373" y="692"/>
                    <a:pt x="405" y="684"/>
                    <a:pt x="430" y="667"/>
                  </a:cubicBezTo>
                  <a:cubicBezTo>
                    <a:pt x="525" y="620"/>
                    <a:pt x="537" y="513"/>
                    <a:pt x="489" y="429"/>
                  </a:cubicBezTo>
                  <a:cubicBezTo>
                    <a:pt x="453" y="310"/>
                    <a:pt x="394" y="203"/>
                    <a:pt x="346" y="84"/>
                  </a:cubicBezTo>
                  <a:cubicBezTo>
                    <a:pt x="323" y="29"/>
                    <a:pt x="258" y="0"/>
                    <a:pt x="1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30"/>
            <p:cNvSpPr/>
            <p:nvPr/>
          </p:nvSpPr>
          <p:spPr>
            <a:xfrm>
              <a:off x="2132204" y="695017"/>
              <a:ext cx="48345" cy="64404"/>
            </a:xfrm>
            <a:custGeom>
              <a:rect b="b" l="l" r="r" t="t"/>
              <a:pathLst>
                <a:path extrusionOk="0" h="762" w="572">
                  <a:moveTo>
                    <a:pt x="181" y="1"/>
                  </a:moveTo>
                  <a:cubicBezTo>
                    <a:pt x="150" y="1"/>
                    <a:pt x="120" y="7"/>
                    <a:pt x="95" y="20"/>
                  </a:cubicBezTo>
                  <a:cubicBezTo>
                    <a:pt x="24" y="67"/>
                    <a:pt x="0" y="174"/>
                    <a:pt x="36" y="258"/>
                  </a:cubicBezTo>
                  <a:cubicBezTo>
                    <a:pt x="95" y="401"/>
                    <a:pt x="167" y="543"/>
                    <a:pt x="226" y="674"/>
                  </a:cubicBezTo>
                  <a:cubicBezTo>
                    <a:pt x="256" y="734"/>
                    <a:pt x="314" y="761"/>
                    <a:pt x="371" y="761"/>
                  </a:cubicBezTo>
                  <a:cubicBezTo>
                    <a:pt x="405" y="761"/>
                    <a:pt x="438" y="752"/>
                    <a:pt x="464" y="734"/>
                  </a:cubicBezTo>
                  <a:cubicBezTo>
                    <a:pt x="560" y="698"/>
                    <a:pt x="572" y="591"/>
                    <a:pt x="524" y="496"/>
                  </a:cubicBezTo>
                  <a:cubicBezTo>
                    <a:pt x="464" y="365"/>
                    <a:pt x="393" y="222"/>
                    <a:pt x="334" y="79"/>
                  </a:cubicBezTo>
                  <a:cubicBezTo>
                    <a:pt x="302" y="25"/>
                    <a:pt x="241" y="1"/>
                    <a:pt x="1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30"/>
            <p:cNvSpPr/>
            <p:nvPr/>
          </p:nvSpPr>
          <p:spPr>
            <a:xfrm>
              <a:off x="2190523" y="634838"/>
              <a:ext cx="47416" cy="66771"/>
            </a:xfrm>
            <a:custGeom>
              <a:rect b="b" l="l" r="r" t="t"/>
              <a:pathLst>
                <a:path extrusionOk="0" h="790" w="561">
                  <a:moveTo>
                    <a:pt x="206" y="0"/>
                  </a:moveTo>
                  <a:cubicBezTo>
                    <a:pt x="193" y="0"/>
                    <a:pt x="180" y="2"/>
                    <a:pt x="167" y="5"/>
                  </a:cubicBezTo>
                  <a:cubicBezTo>
                    <a:pt x="72" y="41"/>
                    <a:pt x="1" y="136"/>
                    <a:pt x="48" y="220"/>
                  </a:cubicBezTo>
                  <a:cubicBezTo>
                    <a:pt x="108" y="363"/>
                    <a:pt x="144" y="517"/>
                    <a:pt x="203" y="660"/>
                  </a:cubicBezTo>
                  <a:cubicBezTo>
                    <a:pt x="232" y="736"/>
                    <a:pt x="291" y="790"/>
                    <a:pt x="362" y="790"/>
                  </a:cubicBezTo>
                  <a:cubicBezTo>
                    <a:pt x="380" y="790"/>
                    <a:pt x="398" y="786"/>
                    <a:pt x="417" y="779"/>
                  </a:cubicBezTo>
                  <a:cubicBezTo>
                    <a:pt x="501" y="755"/>
                    <a:pt x="560" y="660"/>
                    <a:pt x="536" y="577"/>
                  </a:cubicBezTo>
                  <a:cubicBezTo>
                    <a:pt x="477" y="422"/>
                    <a:pt x="429" y="279"/>
                    <a:pt x="370" y="124"/>
                  </a:cubicBezTo>
                  <a:cubicBezTo>
                    <a:pt x="350" y="54"/>
                    <a:pt x="278" y="0"/>
                    <a:pt x="2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30"/>
            <p:cNvSpPr/>
            <p:nvPr/>
          </p:nvSpPr>
          <p:spPr>
            <a:xfrm>
              <a:off x="2231770" y="577617"/>
              <a:ext cx="51473" cy="43866"/>
            </a:xfrm>
            <a:custGeom>
              <a:rect b="b" l="l" r="r" t="t"/>
              <a:pathLst>
                <a:path extrusionOk="0" h="519" w="609">
                  <a:moveTo>
                    <a:pt x="208" y="1"/>
                  </a:moveTo>
                  <a:cubicBezTo>
                    <a:pt x="147" y="1"/>
                    <a:pt x="81" y="38"/>
                    <a:pt x="48" y="87"/>
                  </a:cubicBezTo>
                  <a:cubicBezTo>
                    <a:pt x="1" y="182"/>
                    <a:pt x="37" y="266"/>
                    <a:pt x="108" y="325"/>
                  </a:cubicBezTo>
                  <a:cubicBezTo>
                    <a:pt x="179" y="385"/>
                    <a:pt x="251" y="444"/>
                    <a:pt x="334" y="492"/>
                  </a:cubicBezTo>
                  <a:cubicBezTo>
                    <a:pt x="357" y="511"/>
                    <a:pt x="384" y="519"/>
                    <a:pt x="413" y="519"/>
                  </a:cubicBezTo>
                  <a:cubicBezTo>
                    <a:pt x="474" y="519"/>
                    <a:pt x="540" y="481"/>
                    <a:pt x="572" y="432"/>
                  </a:cubicBezTo>
                  <a:cubicBezTo>
                    <a:pt x="608" y="337"/>
                    <a:pt x="584" y="254"/>
                    <a:pt x="513" y="194"/>
                  </a:cubicBezTo>
                  <a:cubicBezTo>
                    <a:pt x="429" y="135"/>
                    <a:pt x="358" y="75"/>
                    <a:pt x="287" y="27"/>
                  </a:cubicBezTo>
                  <a:cubicBezTo>
                    <a:pt x="264" y="9"/>
                    <a:pt x="237" y="1"/>
                    <a:pt x="2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30"/>
            <p:cNvSpPr/>
            <p:nvPr/>
          </p:nvSpPr>
          <p:spPr>
            <a:xfrm>
              <a:off x="2261014" y="520565"/>
              <a:ext cx="64489" cy="29244"/>
            </a:xfrm>
            <a:custGeom>
              <a:rect b="b" l="l" r="r" t="t"/>
              <a:pathLst>
                <a:path extrusionOk="0" h="346" w="763">
                  <a:moveTo>
                    <a:pt x="226" y="0"/>
                  </a:moveTo>
                  <a:cubicBezTo>
                    <a:pt x="0" y="0"/>
                    <a:pt x="0" y="345"/>
                    <a:pt x="226" y="345"/>
                  </a:cubicBezTo>
                  <a:lnTo>
                    <a:pt x="536" y="345"/>
                  </a:lnTo>
                  <a:cubicBezTo>
                    <a:pt x="762" y="345"/>
                    <a:pt x="762" y="0"/>
                    <a:pt x="5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30"/>
            <p:cNvSpPr/>
            <p:nvPr/>
          </p:nvSpPr>
          <p:spPr>
            <a:xfrm>
              <a:off x="2297189" y="437481"/>
              <a:ext cx="54431" cy="33301"/>
            </a:xfrm>
            <a:custGeom>
              <a:rect b="b" l="l" r="r" t="t"/>
              <a:pathLst>
                <a:path extrusionOk="0" h="394" w="644">
                  <a:moveTo>
                    <a:pt x="465" y="1"/>
                  </a:moveTo>
                  <a:cubicBezTo>
                    <a:pt x="450" y="1"/>
                    <a:pt x="434" y="3"/>
                    <a:pt x="417" y="7"/>
                  </a:cubicBezTo>
                  <a:cubicBezTo>
                    <a:pt x="334" y="19"/>
                    <a:pt x="227" y="42"/>
                    <a:pt x="132" y="66"/>
                  </a:cubicBezTo>
                  <a:cubicBezTo>
                    <a:pt x="48" y="78"/>
                    <a:pt x="1" y="185"/>
                    <a:pt x="13" y="269"/>
                  </a:cubicBezTo>
                  <a:cubicBezTo>
                    <a:pt x="42" y="348"/>
                    <a:pt x="105" y="394"/>
                    <a:pt x="179" y="394"/>
                  </a:cubicBezTo>
                  <a:cubicBezTo>
                    <a:pt x="195" y="394"/>
                    <a:pt x="211" y="392"/>
                    <a:pt x="227" y="388"/>
                  </a:cubicBezTo>
                  <a:cubicBezTo>
                    <a:pt x="310" y="376"/>
                    <a:pt x="417" y="340"/>
                    <a:pt x="513" y="328"/>
                  </a:cubicBezTo>
                  <a:cubicBezTo>
                    <a:pt x="596" y="316"/>
                    <a:pt x="644" y="209"/>
                    <a:pt x="632" y="126"/>
                  </a:cubicBezTo>
                  <a:cubicBezTo>
                    <a:pt x="602" y="47"/>
                    <a:pt x="540" y="1"/>
                    <a:pt x="4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30"/>
            <p:cNvSpPr/>
            <p:nvPr/>
          </p:nvSpPr>
          <p:spPr>
            <a:xfrm>
              <a:off x="2137191" y="807599"/>
              <a:ext cx="58488" cy="51895"/>
            </a:xfrm>
            <a:custGeom>
              <a:rect b="b" l="l" r="r" t="t"/>
              <a:pathLst>
                <a:path extrusionOk="0" h="614" w="692">
                  <a:moveTo>
                    <a:pt x="175" y="0"/>
                  </a:moveTo>
                  <a:cubicBezTo>
                    <a:pt x="132" y="0"/>
                    <a:pt x="90" y="15"/>
                    <a:pt x="60" y="45"/>
                  </a:cubicBezTo>
                  <a:cubicBezTo>
                    <a:pt x="1" y="104"/>
                    <a:pt x="1" y="223"/>
                    <a:pt x="60" y="283"/>
                  </a:cubicBezTo>
                  <a:cubicBezTo>
                    <a:pt x="167" y="378"/>
                    <a:pt x="275" y="474"/>
                    <a:pt x="382" y="569"/>
                  </a:cubicBezTo>
                  <a:cubicBezTo>
                    <a:pt x="417" y="599"/>
                    <a:pt x="462" y="613"/>
                    <a:pt x="505" y="613"/>
                  </a:cubicBezTo>
                  <a:cubicBezTo>
                    <a:pt x="548" y="613"/>
                    <a:pt x="590" y="599"/>
                    <a:pt x="620" y="569"/>
                  </a:cubicBezTo>
                  <a:cubicBezTo>
                    <a:pt x="679" y="509"/>
                    <a:pt x="691" y="390"/>
                    <a:pt x="620" y="331"/>
                  </a:cubicBezTo>
                  <a:cubicBezTo>
                    <a:pt x="513" y="235"/>
                    <a:pt x="405" y="140"/>
                    <a:pt x="298" y="45"/>
                  </a:cubicBezTo>
                  <a:cubicBezTo>
                    <a:pt x="263" y="15"/>
                    <a:pt x="218" y="0"/>
                    <a:pt x="1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30"/>
            <p:cNvSpPr/>
            <p:nvPr/>
          </p:nvSpPr>
          <p:spPr>
            <a:xfrm>
              <a:off x="2204638" y="771931"/>
              <a:ext cx="41330" cy="42683"/>
            </a:xfrm>
            <a:custGeom>
              <a:rect b="b" l="l" r="r" t="t"/>
              <a:pathLst>
                <a:path extrusionOk="0" h="505" w="489">
                  <a:moveTo>
                    <a:pt x="185" y="1"/>
                  </a:moveTo>
                  <a:cubicBezTo>
                    <a:pt x="138" y="1"/>
                    <a:pt x="91" y="19"/>
                    <a:pt x="60" y="50"/>
                  </a:cubicBezTo>
                  <a:cubicBezTo>
                    <a:pt x="0" y="110"/>
                    <a:pt x="0" y="217"/>
                    <a:pt x="60" y="288"/>
                  </a:cubicBezTo>
                  <a:cubicBezTo>
                    <a:pt x="96" y="348"/>
                    <a:pt x="143" y="407"/>
                    <a:pt x="191" y="455"/>
                  </a:cubicBezTo>
                  <a:cubicBezTo>
                    <a:pt x="219" y="489"/>
                    <a:pt x="261" y="504"/>
                    <a:pt x="304" y="504"/>
                  </a:cubicBezTo>
                  <a:cubicBezTo>
                    <a:pt x="351" y="504"/>
                    <a:pt x="398" y="486"/>
                    <a:pt x="429" y="455"/>
                  </a:cubicBezTo>
                  <a:cubicBezTo>
                    <a:pt x="489" y="384"/>
                    <a:pt x="489" y="288"/>
                    <a:pt x="429" y="217"/>
                  </a:cubicBezTo>
                  <a:cubicBezTo>
                    <a:pt x="381" y="157"/>
                    <a:pt x="334" y="98"/>
                    <a:pt x="298" y="50"/>
                  </a:cubicBezTo>
                  <a:cubicBezTo>
                    <a:pt x="270" y="16"/>
                    <a:pt x="228" y="1"/>
                    <a:pt x="1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30"/>
            <p:cNvSpPr/>
            <p:nvPr/>
          </p:nvSpPr>
          <p:spPr>
            <a:xfrm>
              <a:off x="2257971" y="716739"/>
              <a:ext cx="52402" cy="47669"/>
            </a:xfrm>
            <a:custGeom>
              <a:rect b="b" l="l" r="r" t="t"/>
              <a:pathLst>
                <a:path extrusionOk="0" h="564" w="620">
                  <a:moveTo>
                    <a:pt x="181" y="0"/>
                  </a:moveTo>
                  <a:cubicBezTo>
                    <a:pt x="150" y="0"/>
                    <a:pt x="120" y="8"/>
                    <a:pt x="96" y="25"/>
                  </a:cubicBezTo>
                  <a:cubicBezTo>
                    <a:pt x="36" y="84"/>
                    <a:pt x="0" y="167"/>
                    <a:pt x="48" y="263"/>
                  </a:cubicBezTo>
                  <a:cubicBezTo>
                    <a:pt x="108" y="382"/>
                    <a:pt x="215" y="477"/>
                    <a:pt x="334" y="536"/>
                  </a:cubicBezTo>
                  <a:cubicBezTo>
                    <a:pt x="360" y="554"/>
                    <a:pt x="394" y="564"/>
                    <a:pt x="427" y="564"/>
                  </a:cubicBezTo>
                  <a:cubicBezTo>
                    <a:pt x="484" y="564"/>
                    <a:pt x="542" y="537"/>
                    <a:pt x="572" y="477"/>
                  </a:cubicBezTo>
                  <a:cubicBezTo>
                    <a:pt x="620" y="406"/>
                    <a:pt x="596" y="286"/>
                    <a:pt x="512" y="239"/>
                  </a:cubicBezTo>
                  <a:cubicBezTo>
                    <a:pt x="500" y="227"/>
                    <a:pt x="465" y="215"/>
                    <a:pt x="453" y="215"/>
                  </a:cubicBezTo>
                  <a:lnTo>
                    <a:pt x="441" y="203"/>
                  </a:lnTo>
                  <a:lnTo>
                    <a:pt x="405" y="167"/>
                  </a:lnTo>
                  <a:lnTo>
                    <a:pt x="381" y="144"/>
                  </a:lnTo>
                  <a:cubicBezTo>
                    <a:pt x="375" y="133"/>
                    <a:pt x="372" y="130"/>
                    <a:pt x="371" y="130"/>
                  </a:cubicBezTo>
                  <a:lnTo>
                    <a:pt x="371" y="130"/>
                  </a:lnTo>
                  <a:cubicBezTo>
                    <a:pt x="371" y="130"/>
                    <a:pt x="371" y="131"/>
                    <a:pt x="372" y="133"/>
                  </a:cubicBezTo>
                  <a:lnTo>
                    <a:pt x="372" y="133"/>
                  </a:lnTo>
                  <a:cubicBezTo>
                    <a:pt x="354" y="113"/>
                    <a:pt x="344" y="94"/>
                    <a:pt x="334" y="84"/>
                  </a:cubicBezTo>
                  <a:cubicBezTo>
                    <a:pt x="303" y="29"/>
                    <a:pt x="240" y="0"/>
                    <a:pt x="1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30"/>
            <p:cNvSpPr/>
            <p:nvPr/>
          </p:nvSpPr>
          <p:spPr>
            <a:xfrm>
              <a:off x="2298203" y="628668"/>
              <a:ext cx="45387" cy="39978"/>
            </a:xfrm>
            <a:custGeom>
              <a:rect b="b" l="l" r="r" t="t"/>
              <a:pathLst>
                <a:path extrusionOk="0" h="473" w="537">
                  <a:moveTo>
                    <a:pt x="192" y="1"/>
                  </a:moveTo>
                  <a:cubicBezTo>
                    <a:pt x="151" y="1"/>
                    <a:pt x="111" y="16"/>
                    <a:pt x="84" y="55"/>
                  </a:cubicBezTo>
                  <a:cubicBezTo>
                    <a:pt x="24" y="114"/>
                    <a:pt x="1" y="233"/>
                    <a:pt x="84" y="293"/>
                  </a:cubicBezTo>
                  <a:cubicBezTo>
                    <a:pt x="120" y="328"/>
                    <a:pt x="167" y="376"/>
                    <a:pt x="227" y="424"/>
                  </a:cubicBezTo>
                  <a:cubicBezTo>
                    <a:pt x="258" y="455"/>
                    <a:pt x="305" y="473"/>
                    <a:pt x="352" y="473"/>
                  </a:cubicBezTo>
                  <a:cubicBezTo>
                    <a:pt x="395" y="473"/>
                    <a:pt x="437" y="458"/>
                    <a:pt x="465" y="424"/>
                  </a:cubicBezTo>
                  <a:cubicBezTo>
                    <a:pt x="525" y="352"/>
                    <a:pt x="536" y="245"/>
                    <a:pt x="465" y="185"/>
                  </a:cubicBezTo>
                  <a:cubicBezTo>
                    <a:pt x="417" y="138"/>
                    <a:pt x="382" y="90"/>
                    <a:pt x="322" y="55"/>
                  </a:cubicBezTo>
                  <a:cubicBezTo>
                    <a:pt x="290" y="22"/>
                    <a:pt x="240" y="1"/>
                    <a:pt x="1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30"/>
            <p:cNvSpPr/>
            <p:nvPr/>
          </p:nvSpPr>
          <p:spPr>
            <a:xfrm>
              <a:off x="2337505" y="561305"/>
              <a:ext cx="51388" cy="37273"/>
            </a:xfrm>
            <a:custGeom>
              <a:rect b="b" l="l" r="r" t="t"/>
              <a:pathLst>
                <a:path extrusionOk="0" h="441" w="608">
                  <a:moveTo>
                    <a:pt x="184" y="1"/>
                  </a:moveTo>
                  <a:cubicBezTo>
                    <a:pt x="104" y="1"/>
                    <a:pt x="32" y="56"/>
                    <a:pt x="12" y="137"/>
                  </a:cubicBezTo>
                  <a:cubicBezTo>
                    <a:pt x="0" y="220"/>
                    <a:pt x="48" y="316"/>
                    <a:pt x="131" y="340"/>
                  </a:cubicBezTo>
                  <a:cubicBezTo>
                    <a:pt x="226" y="363"/>
                    <a:pt x="298" y="399"/>
                    <a:pt x="393" y="435"/>
                  </a:cubicBezTo>
                  <a:cubicBezTo>
                    <a:pt x="405" y="438"/>
                    <a:pt x="418" y="440"/>
                    <a:pt x="431" y="440"/>
                  </a:cubicBezTo>
                  <a:cubicBezTo>
                    <a:pt x="506" y="440"/>
                    <a:pt x="585" y="385"/>
                    <a:pt x="595" y="304"/>
                  </a:cubicBezTo>
                  <a:cubicBezTo>
                    <a:pt x="607" y="220"/>
                    <a:pt x="572" y="137"/>
                    <a:pt x="476" y="101"/>
                  </a:cubicBezTo>
                  <a:cubicBezTo>
                    <a:pt x="381" y="66"/>
                    <a:pt x="310" y="42"/>
                    <a:pt x="226" y="6"/>
                  </a:cubicBezTo>
                  <a:cubicBezTo>
                    <a:pt x="212" y="3"/>
                    <a:pt x="198" y="1"/>
                    <a:pt x="1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30"/>
            <p:cNvSpPr/>
            <p:nvPr/>
          </p:nvSpPr>
          <p:spPr>
            <a:xfrm>
              <a:off x="2357621" y="498421"/>
              <a:ext cx="44288" cy="37273"/>
            </a:xfrm>
            <a:custGeom>
              <a:rect b="b" l="l" r="r" t="t"/>
              <a:pathLst>
                <a:path extrusionOk="0" h="441" w="524">
                  <a:moveTo>
                    <a:pt x="191" y="0"/>
                  </a:moveTo>
                  <a:cubicBezTo>
                    <a:pt x="155" y="0"/>
                    <a:pt x="107" y="12"/>
                    <a:pt x="72" y="48"/>
                  </a:cubicBezTo>
                  <a:cubicBezTo>
                    <a:pt x="36" y="107"/>
                    <a:pt x="0" y="226"/>
                    <a:pt x="72" y="286"/>
                  </a:cubicBezTo>
                  <a:cubicBezTo>
                    <a:pt x="119" y="322"/>
                    <a:pt x="167" y="357"/>
                    <a:pt x="214" y="405"/>
                  </a:cubicBezTo>
                  <a:cubicBezTo>
                    <a:pt x="238" y="429"/>
                    <a:pt x="286" y="441"/>
                    <a:pt x="334" y="441"/>
                  </a:cubicBezTo>
                  <a:cubicBezTo>
                    <a:pt x="369" y="441"/>
                    <a:pt x="417" y="429"/>
                    <a:pt x="453" y="405"/>
                  </a:cubicBezTo>
                  <a:cubicBezTo>
                    <a:pt x="512" y="345"/>
                    <a:pt x="524" y="226"/>
                    <a:pt x="453" y="167"/>
                  </a:cubicBezTo>
                  <a:cubicBezTo>
                    <a:pt x="405" y="119"/>
                    <a:pt x="357" y="83"/>
                    <a:pt x="310" y="48"/>
                  </a:cubicBezTo>
                  <a:cubicBezTo>
                    <a:pt x="286" y="12"/>
                    <a:pt x="238" y="0"/>
                    <a:pt x="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30"/>
            <p:cNvSpPr/>
            <p:nvPr/>
          </p:nvSpPr>
          <p:spPr>
            <a:xfrm>
              <a:off x="2186551" y="910461"/>
              <a:ext cx="48345" cy="45049"/>
            </a:xfrm>
            <a:custGeom>
              <a:rect b="b" l="l" r="r" t="t"/>
              <a:pathLst>
                <a:path extrusionOk="0" h="533" w="572">
                  <a:moveTo>
                    <a:pt x="180" y="0"/>
                  </a:moveTo>
                  <a:cubicBezTo>
                    <a:pt x="139" y="0"/>
                    <a:pt x="99" y="16"/>
                    <a:pt x="72" y="54"/>
                  </a:cubicBezTo>
                  <a:cubicBezTo>
                    <a:pt x="12" y="114"/>
                    <a:pt x="0" y="209"/>
                    <a:pt x="72" y="292"/>
                  </a:cubicBezTo>
                  <a:lnTo>
                    <a:pt x="274" y="483"/>
                  </a:lnTo>
                  <a:cubicBezTo>
                    <a:pt x="305" y="514"/>
                    <a:pt x="352" y="532"/>
                    <a:pt x="399" y="532"/>
                  </a:cubicBezTo>
                  <a:cubicBezTo>
                    <a:pt x="442" y="532"/>
                    <a:pt x="484" y="517"/>
                    <a:pt x="512" y="483"/>
                  </a:cubicBezTo>
                  <a:cubicBezTo>
                    <a:pt x="572" y="411"/>
                    <a:pt x="572" y="304"/>
                    <a:pt x="512" y="245"/>
                  </a:cubicBezTo>
                  <a:lnTo>
                    <a:pt x="310" y="54"/>
                  </a:lnTo>
                  <a:cubicBezTo>
                    <a:pt x="277" y="22"/>
                    <a:pt x="228" y="0"/>
                    <a:pt x="1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30"/>
            <p:cNvSpPr/>
            <p:nvPr/>
          </p:nvSpPr>
          <p:spPr>
            <a:xfrm>
              <a:off x="2251885" y="850451"/>
              <a:ext cx="35329" cy="51726"/>
            </a:xfrm>
            <a:custGeom>
              <a:rect b="b" l="l" r="r" t="t"/>
              <a:pathLst>
                <a:path extrusionOk="0" h="612" w="418">
                  <a:moveTo>
                    <a:pt x="167" y="0"/>
                  </a:moveTo>
                  <a:cubicBezTo>
                    <a:pt x="155" y="0"/>
                    <a:pt x="144" y="1"/>
                    <a:pt x="132" y="2"/>
                  </a:cubicBezTo>
                  <a:cubicBezTo>
                    <a:pt x="49" y="26"/>
                    <a:pt x="1" y="121"/>
                    <a:pt x="13" y="205"/>
                  </a:cubicBezTo>
                  <a:cubicBezTo>
                    <a:pt x="37" y="300"/>
                    <a:pt x="61" y="407"/>
                    <a:pt x="72" y="490"/>
                  </a:cubicBezTo>
                  <a:cubicBezTo>
                    <a:pt x="93" y="574"/>
                    <a:pt x="169" y="612"/>
                    <a:pt x="252" y="612"/>
                  </a:cubicBezTo>
                  <a:cubicBezTo>
                    <a:pt x="263" y="612"/>
                    <a:pt x="275" y="611"/>
                    <a:pt x="287" y="609"/>
                  </a:cubicBezTo>
                  <a:cubicBezTo>
                    <a:pt x="370" y="586"/>
                    <a:pt x="418" y="490"/>
                    <a:pt x="406" y="407"/>
                  </a:cubicBezTo>
                  <a:cubicBezTo>
                    <a:pt x="382" y="312"/>
                    <a:pt x="358" y="205"/>
                    <a:pt x="346" y="121"/>
                  </a:cubicBezTo>
                  <a:cubicBezTo>
                    <a:pt x="325" y="38"/>
                    <a:pt x="250" y="0"/>
                    <a:pt x="1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30"/>
            <p:cNvSpPr/>
            <p:nvPr/>
          </p:nvSpPr>
          <p:spPr>
            <a:xfrm>
              <a:off x="2289075" y="803035"/>
              <a:ext cx="53670" cy="57220"/>
            </a:xfrm>
            <a:custGeom>
              <a:rect b="b" l="l" r="r" t="t"/>
              <a:pathLst>
                <a:path extrusionOk="0" h="677" w="635">
                  <a:moveTo>
                    <a:pt x="223" y="0"/>
                  </a:moveTo>
                  <a:cubicBezTo>
                    <a:pt x="109" y="0"/>
                    <a:pt x="0" y="116"/>
                    <a:pt x="73" y="254"/>
                  </a:cubicBezTo>
                  <a:cubicBezTo>
                    <a:pt x="132" y="373"/>
                    <a:pt x="204" y="468"/>
                    <a:pt x="263" y="587"/>
                  </a:cubicBezTo>
                  <a:cubicBezTo>
                    <a:pt x="297" y="651"/>
                    <a:pt x="350" y="677"/>
                    <a:pt x="403" y="677"/>
                  </a:cubicBezTo>
                  <a:cubicBezTo>
                    <a:pt x="518" y="677"/>
                    <a:pt x="634" y="555"/>
                    <a:pt x="561" y="432"/>
                  </a:cubicBezTo>
                  <a:cubicBezTo>
                    <a:pt x="502" y="313"/>
                    <a:pt x="430" y="206"/>
                    <a:pt x="371" y="87"/>
                  </a:cubicBezTo>
                  <a:cubicBezTo>
                    <a:pt x="332" y="26"/>
                    <a:pt x="277" y="0"/>
                    <a:pt x="2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30"/>
            <p:cNvSpPr/>
            <p:nvPr/>
          </p:nvSpPr>
          <p:spPr>
            <a:xfrm>
              <a:off x="2341477" y="726374"/>
              <a:ext cx="43359" cy="60770"/>
            </a:xfrm>
            <a:custGeom>
              <a:rect b="b" l="l" r="r" t="t"/>
              <a:pathLst>
                <a:path extrusionOk="0" h="719" w="513">
                  <a:moveTo>
                    <a:pt x="186" y="0"/>
                  </a:moveTo>
                  <a:cubicBezTo>
                    <a:pt x="172" y="0"/>
                    <a:pt x="158" y="2"/>
                    <a:pt x="144" y="6"/>
                  </a:cubicBezTo>
                  <a:cubicBezTo>
                    <a:pt x="60" y="30"/>
                    <a:pt x="1" y="125"/>
                    <a:pt x="24" y="220"/>
                  </a:cubicBezTo>
                  <a:cubicBezTo>
                    <a:pt x="72" y="339"/>
                    <a:pt x="120" y="458"/>
                    <a:pt x="155" y="589"/>
                  </a:cubicBezTo>
                  <a:cubicBezTo>
                    <a:pt x="184" y="665"/>
                    <a:pt x="251" y="719"/>
                    <a:pt x="319" y="719"/>
                  </a:cubicBezTo>
                  <a:cubicBezTo>
                    <a:pt x="336" y="719"/>
                    <a:pt x="353" y="715"/>
                    <a:pt x="370" y="708"/>
                  </a:cubicBezTo>
                  <a:cubicBezTo>
                    <a:pt x="441" y="684"/>
                    <a:pt x="513" y="589"/>
                    <a:pt x="489" y="506"/>
                  </a:cubicBezTo>
                  <a:cubicBezTo>
                    <a:pt x="441" y="387"/>
                    <a:pt x="394" y="268"/>
                    <a:pt x="358" y="125"/>
                  </a:cubicBezTo>
                  <a:cubicBezTo>
                    <a:pt x="327" y="54"/>
                    <a:pt x="263" y="0"/>
                    <a:pt x="1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30"/>
            <p:cNvSpPr/>
            <p:nvPr/>
          </p:nvSpPr>
          <p:spPr>
            <a:xfrm>
              <a:off x="2370637" y="663152"/>
              <a:ext cx="43359" cy="43866"/>
            </a:xfrm>
            <a:custGeom>
              <a:rect b="b" l="l" r="r" t="t"/>
              <a:pathLst>
                <a:path extrusionOk="0" h="519" w="513">
                  <a:moveTo>
                    <a:pt x="188" y="1"/>
                  </a:moveTo>
                  <a:cubicBezTo>
                    <a:pt x="158" y="1"/>
                    <a:pt x="126" y="9"/>
                    <a:pt x="96" y="28"/>
                  </a:cubicBezTo>
                  <a:cubicBezTo>
                    <a:pt x="25" y="75"/>
                    <a:pt x="1" y="194"/>
                    <a:pt x="37" y="266"/>
                  </a:cubicBezTo>
                  <a:cubicBezTo>
                    <a:pt x="84" y="325"/>
                    <a:pt x="120" y="385"/>
                    <a:pt x="156" y="432"/>
                  </a:cubicBezTo>
                  <a:cubicBezTo>
                    <a:pt x="188" y="481"/>
                    <a:pt x="249" y="519"/>
                    <a:pt x="310" y="519"/>
                  </a:cubicBezTo>
                  <a:cubicBezTo>
                    <a:pt x="339" y="519"/>
                    <a:pt x="367" y="511"/>
                    <a:pt x="394" y="492"/>
                  </a:cubicBezTo>
                  <a:cubicBezTo>
                    <a:pt x="477" y="444"/>
                    <a:pt x="513" y="337"/>
                    <a:pt x="453" y="254"/>
                  </a:cubicBezTo>
                  <a:cubicBezTo>
                    <a:pt x="418" y="194"/>
                    <a:pt x="382" y="135"/>
                    <a:pt x="334" y="87"/>
                  </a:cubicBezTo>
                  <a:cubicBezTo>
                    <a:pt x="310" y="38"/>
                    <a:pt x="252" y="1"/>
                    <a:pt x="1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7" name="Shape 177"/>
        <p:cNvGrpSpPr/>
        <p:nvPr/>
      </p:nvGrpSpPr>
      <p:grpSpPr>
        <a:xfrm>
          <a:off x="0" y="0"/>
          <a:ext cx="0" cy="0"/>
          <a:chOff x="0" y="0"/>
          <a:chExt cx="0" cy="0"/>
        </a:xfrm>
      </p:grpSpPr>
      <p:sp>
        <p:nvSpPr>
          <p:cNvPr id="178" name="Google Shape;178;p4"/>
          <p:cNvSpPr txBox="1"/>
          <p:nvPr>
            <p:ph type="title"/>
          </p:nvPr>
        </p:nvSpPr>
        <p:spPr>
          <a:xfrm>
            <a:off x="713225" y="445025"/>
            <a:ext cx="7717500" cy="572700"/>
          </a:xfrm>
          <a:prstGeom prst="rect">
            <a:avLst/>
          </a:prstGeom>
        </p:spPr>
        <p:txBody>
          <a:bodyPr anchorCtr="0" anchor="b" bIns="0" lIns="0" spcFirstLastPara="1" rIns="0" wrap="square" tIns="0">
            <a:noAutofit/>
          </a:bodyPr>
          <a:lstStyle>
            <a:lvl1pPr lvl="0" algn="ctr">
              <a:spcBef>
                <a:spcPts val="0"/>
              </a:spcBef>
              <a:spcAft>
                <a:spcPts val="0"/>
              </a:spcAft>
              <a:buSzPts val="2800"/>
              <a:buNone/>
              <a:defRPr sz="31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9" name="Google Shape;179;p4"/>
          <p:cNvSpPr/>
          <p:nvPr/>
        </p:nvSpPr>
        <p:spPr>
          <a:xfrm>
            <a:off x="-205587" y="3457304"/>
            <a:ext cx="1511028" cy="1686193"/>
          </a:xfrm>
          <a:custGeom>
            <a:rect b="b" l="l" r="r" t="t"/>
            <a:pathLst>
              <a:path extrusionOk="0" h="120550" w="108027">
                <a:moveTo>
                  <a:pt x="0" y="0"/>
                </a:moveTo>
                <a:lnTo>
                  <a:pt x="0" y="120549"/>
                </a:lnTo>
                <a:lnTo>
                  <a:pt x="106841" y="120549"/>
                </a:lnTo>
                <a:cubicBezTo>
                  <a:pt x="107570" y="117145"/>
                  <a:pt x="108026" y="113680"/>
                  <a:pt x="107753" y="110215"/>
                </a:cubicBezTo>
                <a:cubicBezTo>
                  <a:pt x="107327" y="103832"/>
                  <a:pt x="104105" y="97266"/>
                  <a:pt x="98300" y="94561"/>
                </a:cubicBezTo>
                <a:cubicBezTo>
                  <a:pt x="95156" y="93106"/>
                  <a:pt x="91690" y="92934"/>
                  <a:pt x="88173" y="92934"/>
                </a:cubicBezTo>
                <a:cubicBezTo>
                  <a:pt x="87086" y="92934"/>
                  <a:pt x="85995" y="92951"/>
                  <a:pt x="84907" y="92951"/>
                </a:cubicBezTo>
                <a:cubicBezTo>
                  <a:pt x="81719" y="92951"/>
                  <a:pt x="78557" y="92810"/>
                  <a:pt x="75625" y="91704"/>
                </a:cubicBezTo>
                <a:cubicBezTo>
                  <a:pt x="68482" y="89060"/>
                  <a:pt x="64469" y="81217"/>
                  <a:pt x="63497" y="73679"/>
                </a:cubicBezTo>
                <a:cubicBezTo>
                  <a:pt x="62463" y="65716"/>
                  <a:pt x="63770" y="56749"/>
                  <a:pt x="58633" y="50640"/>
                </a:cubicBezTo>
                <a:cubicBezTo>
                  <a:pt x="51490" y="42159"/>
                  <a:pt x="36931" y="45047"/>
                  <a:pt x="28542" y="37843"/>
                </a:cubicBezTo>
                <a:cubicBezTo>
                  <a:pt x="20943" y="31308"/>
                  <a:pt x="21429" y="19332"/>
                  <a:pt x="15988" y="10852"/>
                </a:cubicBezTo>
                <a:cubicBezTo>
                  <a:pt x="11946" y="4529"/>
                  <a:pt x="6201" y="1885"/>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0" name="Google Shape;180;p4"/>
          <p:cNvGrpSpPr/>
          <p:nvPr/>
        </p:nvGrpSpPr>
        <p:grpSpPr>
          <a:xfrm>
            <a:off x="7115559" y="-457376"/>
            <a:ext cx="1729275" cy="1774452"/>
            <a:chOff x="7257950" y="-756725"/>
            <a:chExt cx="2271775" cy="2331125"/>
          </a:xfrm>
        </p:grpSpPr>
        <p:sp>
          <p:nvSpPr>
            <p:cNvPr id="181" name="Google Shape;181;p4"/>
            <p:cNvSpPr/>
            <p:nvPr/>
          </p:nvSpPr>
          <p:spPr>
            <a:xfrm>
              <a:off x="7909175" y="562200"/>
              <a:ext cx="616300" cy="864775"/>
            </a:xfrm>
            <a:custGeom>
              <a:rect b="b" l="l" r="r" t="t"/>
              <a:pathLst>
                <a:path extrusionOk="0" h="34591" w="24652">
                  <a:moveTo>
                    <a:pt x="24651" y="1"/>
                  </a:moveTo>
                  <a:cubicBezTo>
                    <a:pt x="20213" y="821"/>
                    <a:pt x="16627" y="3131"/>
                    <a:pt x="13283" y="6049"/>
                  </a:cubicBezTo>
                  <a:cubicBezTo>
                    <a:pt x="10882" y="8177"/>
                    <a:pt x="8815" y="10639"/>
                    <a:pt x="7143" y="13375"/>
                  </a:cubicBezTo>
                  <a:cubicBezTo>
                    <a:pt x="3131" y="19758"/>
                    <a:pt x="1186" y="27174"/>
                    <a:pt x="0" y="34591"/>
                  </a:cubicBezTo>
                  <a:cubicBezTo>
                    <a:pt x="4894" y="29545"/>
                    <a:pt x="12067" y="26840"/>
                    <a:pt x="16019" y="21034"/>
                  </a:cubicBezTo>
                  <a:cubicBezTo>
                    <a:pt x="17204" y="19271"/>
                    <a:pt x="18086" y="17296"/>
                    <a:pt x="19058" y="15442"/>
                  </a:cubicBezTo>
                  <a:cubicBezTo>
                    <a:pt x="21794" y="10396"/>
                    <a:pt x="23010" y="5472"/>
                    <a:pt x="246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4"/>
            <p:cNvSpPr/>
            <p:nvPr/>
          </p:nvSpPr>
          <p:spPr>
            <a:xfrm>
              <a:off x="8750375" y="151875"/>
              <a:ext cx="335900" cy="1346525"/>
            </a:xfrm>
            <a:custGeom>
              <a:rect b="b" l="l" r="r" t="t"/>
              <a:pathLst>
                <a:path extrusionOk="0" h="53861" w="13436">
                  <a:moveTo>
                    <a:pt x="7964" y="0"/>
                  </a:moveTo>
                  <a:cubicBezTo>
                    <a:pt x="5228" y="4985"/>
                    <a:pt x="2280" y="9727"/>
                    <a:pt x="760" y="15259"/>
                  </a:cubicBezTo>
                  <a:cubicBezTo>
                    <a:pt x="61" y="17812"/>
                    <a:pt x="0" y="20578"/>
                    <a:pt x="61" y="23253"/>
                  </a:cubicBezTo>
                  <a:cubicBezTo>
                    <a:pt x="243" y="34347"/>
                    <a:pt x="2553" y="46353"/>
                    <a:pt x="10760" y="53861"/>
                  </a:cubicBezTo>
                  <a:cubicBezTo>
                    <a:pt x="8207" y="44833"/>
                    <a:pt x="12979" y="35411"/>
                    <a:pt x="12918" y="26079"/>
                  </a:cubicBezTo>
                  <a:cubicBezTo>
                    <a:pt x="12918" y="23800"/>
                    <a:pt x="12614" y="21490"/>
                    <a:pt x="12736" y="19210"/>
                  </a:cubicBezTo>
                  <a:cubicBezTo>
                    <a:pt x="12858" y="16687"/>
                    <a:pt x="13435" y="14134"/>
                    <a:pt x="12918" y="11702"/>
                  </a:cubicBezTo>
                  <a:cubicBezTo>
                    <a:pt x="12128" y="7538"/>
                    <a:pt x="8207" y="4225"/>
                    <a:pt x="796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4"/>
            <p:cNvSpPr/>
            <p:nvPr/>
          </p:nvSpPr>
          <p:spPr>
            <a:xfrm>
              <a:off x="7257950" y="397200"/>
              <a:ext cx="1245475" cy="452675"/>
            </a:xfrm>
            <a:custGeom>
              <a:rect b="b" l="l" r="r" t="t"/>
              <a:pathLst>
                <a:path extrusionOk="0" h="18107" w="49819">
                  <a:moveTo>
                    <a:pt x="33165" y="1"/>
                  </a:moveTo>
                  <a:cubicBezTo>
                    <a:pt x="31814" y="1"/>
                    <a:pt x="30472" y="104"/>
                    <a:pt x="29150" y="339"/>
                  </a:cubicBezTo>
                  <a:cubicBezTo>
                    <a:pt x="27599" y="613"/>
                    <a:pt x="26049" y="1069"/>
                    <a:pt x="24590" y="1768"/>
                  </a:cubicBezTo>
                  <a:cubicBezTo>
                    <a:pt x="22918" y="2649"/>
                    <a:pt x="21490" y="3926"/>
                    <a:pt x="19970" y="5020"/>
                  </a:cubicBezTo>
                  <a:cubicBezTo>
                    <a:pt x="18055" y="6388"/>
                    <a:pt x="16019" y="7512"/>
                    <a:pt x="13952" y="8637"/>
                  </a:cubicBezTo>
                  <a:cubicBezTo>
                    <a:pt x="9332" y="11160"/>
                    <a:pt x="4651" y="13713"/>
                    <a:pt x="0" y="16266"/>
                  </a:cubicBezTo>
                  <a:cubicBezTo>
                    <a:pt x="649" y="16063"/>
                    <a:pt x="1299" y="15979"/>
                    <a:pt x="1949" y="15979"/>
                  </a:cubicBezTo>
                  <a:cubicBezTo>
                    <a:pt x="4706" y="15979"/>
                    <a:pt x="7475" y="17501"/>
                    <a:pt x="10304" y="17969"/>
                  </a:cubicBezTo>
                  <a:cubicBezTo>
                    <a:pt x="10913" y="18063"/>
                    <a:pt x="11515" y="18106"/>
                    <a:pt x="12112" y="18106"/>
                  </a:cubicBezTo>
                  <a:cubicBezTo>
                    <a:pt x="18074" y="18106"/>
                    <a:pt x="23497" y="13749"/>
                    <a:pt x="29271" y="11677"/>
                  </a:cubicBezTo>
                  <a:cubicBezTo>
                    <a:pt x="32675" y="10461"/>
                    <a:pt x="36353" y="10005"/>
                    <a:pt x="39879" y="9032"/>
                  </a:cubicBezTo>
                  <a:cubicBezTo>
                    <a:pt x="44013" y="7908"/>
                    <a:pt x="46657" y="6114"/>
                    <a:pt x="49819" y="3318"/>
                  </a:cubicBezTo>
                  <a:cubicBezTo>
                    <a:pt x="44596" y="1798"/>
                    <a:pt x="38800" y="1"/>
                    <a:pt x="331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4"/>
            <p:cNvSpPr/>
            <p:nvPr/>
          </p:nvSpPr>
          <p:spPr>
            <a:xfrm>
              <a:off x="7771625" y="-70300"/>
              <a:ext cx="1209025" cy="370200"/>
            </a:xfrm>
            <a:custGeom>
              <a:rect b="b" l="l" r="r" t="t"/>
              <a:pathLst>
                <a:path extrusionOk="0" h="14808" w="48361">
                  <a:moveTo>
                    <a:pt x="45140" y="1"/>
                  </a:moveTo>
                  <a:cubicBezTo>
                    <a:pt x="40334" y="1"/>
                    <a:pt x="35421" y="1171"/>
                    <a:pt x="30731" y="2139"/>
                  </a:cubicBezTo>
                  <a:cubicBezTo>
                    <a:pt x="23618" y="3598"/>
                    <a:pt x="16475" y="5088"/>
                    <a:pt x="9910" y="8158"/>
                  </a:cubicBezTo>
                  <a:cubicBezTo>
                    <a:pt x="6414" y="9799"/>
                    <a:pt x="3131" y="11866"/>
                    <a:pt x="1" y="14115"/>
                  </a:cubicBezTo>
                  <a:cubicBezTo>
                    <a:pt x="1488" y="13826"/>
                    <a:pt x="2984" y="13716"/>
                    <a:pt x="4485" y="13716"/>
                  </a:cubicBezTo>
                  <a:cubicBezTo>
                    <a:pt x="9217" y="13716"/>
                    <a:pt x="14006" y="14807"/>
                    <a:pt x="18785" y="14807"/>
                  </a:cubicBezTo>
                  <a:cubicBezTo>
                    <a:pt x="19180" y="14807"/>
                    <a:pt x="19576" y="14800"/>
                    <a:pt x="19971" y="14784"/>
                  </a:cubicBezTo>
                  <a:cubicBezTo>
                    <a:pt x="24013" y="14632"/>
                    <a:pt x="27965" y="13568"/>
                    <a:pt x="31855" y="12534"/>
                  </a:cubicBezTo>
                  <a:cubicBezTo>
                    <a:pt x="33679" y="12048"/>
                    <a:pt x="35564" y="11562"/>
                    <a:pt x="37144" y="10559"/>
                  </a:cubicBezTo>
                  <a:cubicBezTo>
                    <a:pt x="41339" y="7945"/>
                    <a:pt x="44317" y="3203"/>
                    <a:pt x="48360" y="194"/>
                  </a:cubicBezTo>
                  <a:cubicBezTo>
                    <a:pt x="47295" y="60"/>
                    <a:pt x="46220" y="1"/>
                    <a:pt x="451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4"/>
            <p:cNvSpPr/>
            <p:nvPr/>
          </p:nvSpPr>
          <p:spPr>
            <a:xfrm>
              <a:off x="9167550" y="-212875"/>
              <a:ext cx="295625" cy="1112500"/>
            </a:xfrm>
            <a:custGeom>
              <a:rect b="b" l="l" r="r" t="t"/>
              <a:pathLst>
                <a:path extrusionOk="0" h="44500" w="11825">
                  <a:moveTo>
                    <a:pt x="6353" y="0"/>
                  </a:moveTo>
                  <a:cubicBezTo>
                    <a:pt x="6355" y="8"/>
                    <a:pt x="6357" y="15"/>
                    <a:pt x="6359" y="22"/>
                  </a:cubicBezTo>
                  <a:lnTo>
                    <a:pt x="6359" y="22"/>
                  </a:lnTo>
                  <a:cubicBezTo>
                    <a:pt x="6357" y="15"/>
                    <a:pt x="6355" y="7"/>
                    <a:pt x="6353" y="0"/>
                  </a:cubicBezTo>
                  <a:close/>
                  <a:moveTo>
                    <a:pt x="6359" y="22"/>
                  </a:moveTo>
                  <a:lnTo>
                    <a:pt x="6359" y="22"/>
                  </a:lnTo>
                  <a:cubicBezTo>
                    <a:pt x="6593" y="960"/>
                    <a:pt x="4496" y="3960"/>
                    <a:pt x="4134" y="4955"/>
                  </a:cubicBezTo>
                  <a:cubicBezTo>
                    <a:pt x="3587" y="6626"/>
                    <a:pt x="2858" y="8329"/>
                    <a:pt x="2371" y="10000"/>
                  </a:cubicBezTo>
                  <a:cubicBezTo>
                    <a:pt x="1368" y="13070"/>
                    <a:pt x="943" y="16292"/>
                    <a:pt x="578" y="19544"/>
                  </a:cubicBezTo>
                  <a:cubicBezTo>
                    <a:pt x="274" y="21855"/>
                    <a:pt x="0" y="24256"/>
                    <a:pt x="335" y="26566"/>
                  </a:cubicBezTo>
                  <a:cubicBezTo>
                    <a:pt x="760" y="29180"/>
                    <a:pt x="1976" y="31581"/>
                    <a:pt x="3344" y="33861"/>
                  </a:cubicBezTo>
                  <a:cubicBezTo>
                    <a:pt x="5532" y="37630"/>
                    <a:pt x="8086" y="41186"/>
                    <a:pt x="10943" y="44499"/>
                  </a:cubicBezTo>
                  <a:cubicBezTo>
                    <a:pt x="9909" y="39910"/>
                    <a:pt x="9940" y="35107"/>
                    <a:pt x="11034" y="30517"/>
                  </a:cubicBezTo>
                  <a:cubicBezTo>
                    <a:pt x="11368" y="29028"/>
                    <a:pt x="11824" y="27539"/>
                    <a:pt x="11824" y="26080"/>
                  </a:cubicBezTo>
                  <a:cubicBezTo>
                    <a:pt x="11794" y="23222"/>
                    <a:pt x="10031" y="20639"/>
                    <a:pt x="9697" y="17812"/>
                  </a:cubicBezTo>
                  <a:cubicBezTo>
                    <a:pt x="9454" y="15988"/>
                    <a:pt x="9849" y="14134"/>
                    <a:pt x="9879" y="12310"/>
                  </a:cubicBezTo>
                  <a:cubicBezTo>
                    <a:pt x="9970" y="7698"/>
                    <a:pt x="7517" y="4237"/>
                    <a:pt x="6359" y="2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6" name="Google Shape;186;p4"/>
            <p:cNvGrpSpPr/>
            <p:nvPr/>
          </p:nvGrpSpPr>
          <p:grpSpPr>
            <a:xfrm>
              <a:off x="7818825" y="-756725"/>
              <a:ext cx="1710900" cy="1861300"/>
              <a:chOff x="7818825" y="-756725"/>
              <a:chExt cx="1710900" cy="1861300"/>
            </a:xfrm>
          </p:grpSpPr>
          <p:sp>
            <p:nvSpPr>
              <p:cNvPr id="187" name="Google Shape;187;p4"/>
              <p:cNvSpPr/>
              <p:nvPr/>
            </p:nvSpPr>
            <p:spPr>
              <a:xfrm>
                <a:off x="8192725" y="-756725"/>
                <a:ext cx="1337000" cy="1710500"/>
              </a:xfrm>
              <a:custGeom>
                <a:rect b="b" l="l" r="r" t="t"/>
                <a:pathLst>
                  <a:path extrusionOk="0" h="68420" w="53480">
                    <a:moveTo>
                      <a:pt x="53034" y="0"/>
                    </a:moveTo>
                    <a:cubicBezTo>
                      <a:pt x="52878" y="0"/>
                      <a:pt x="52715" y="80"/>
                      <a:pt x="52641" y="264"/>
                    </a:cubicBezTo>
                    <a:cubicBezTo>
                      <a:pt x="50483" y="5766"/>
                      <a:pt x="47595" y="10964"/>
                      <a:pt x="44100" y="15705"/>
                    </a:cubicBezTo>
                    <a:cubicBezTo>
                      <a:pt x="42215" y="18137"/>
                      <a:pt x="40209" y="20417"/>
                      <a:pt x="38112" y="22666"/>
                    </a:cubicBezTo>
                    <a:cubicBezTo>
                      <a:pt x="35954" y="24976"/>
                      <a:pt x="33765" y="27225"/>
                      <a:pt x="31729" y="29687"/>
                    </a:cubicBezTo>
                    <a:cubicBezTo>
                      <a:pt x="27869" y="34459"/>
                      <a:pt x="24556" y="39627"/>
                      <a:pt x="20786" y="44399"/>
                    </a:cubicBezTo>
                    <a:cubicBezTo>
                      <a:pt x="19084" y="46587"/>
                      <a:pt x="17291" y="48654"/>
                      <a:pt x="15285" y="50569"/>
                    </a:cubicBezTo>
                    <a:cubicBezTo>
                      <a:pt x="13491" y="52241"/>
                      <a:pt x="11637" y="53761"/>
                      <a:pt x="9814" y="55341"/>
                    </a:cubicBezTo>
                    <a:cubicBezTo>
                      <a:pt x="6166" y="58533"/>
                      <a:pt x="2671" y="61998"/>
                      <a:pt x="695" y="66527"/>
                    </a:cubicBezTo>
                    <a:cubicBezTo>
                      <a:pt x="482" y="67104"/>
                      <a:pt x="239" y="67651"/>
                      <a:pt x="57" y="68229"/>
                    </a:cubicBezTo>
                    <a:cubicBezTo>
                      <a:pt x="0" y="68342"/>
                      <a:pt x="83" y="68420"/>
                      <a:pt x="176" y="68420"/>
                    </a:cubicBezTo>
                    <a:cubicBezTo>
                      <a:pt x="234" y="68420"/>
                      <a:pt x="295" y="68390"/>
                      <a:pt x="330" y="68320"/>
                    </a:cubicBezTo>
                    <a:cubicBezTo>
                      <a:pt x="1242" y="65949"/>
                      <a:pt x="2549" y="63761"/>
                      <a:pt x="4160" y="61785"/>
                    </a:cubicBezTo>
                    <a:cubicBezTo>
                      <a:pt x="5680" y="59901"/>
                      <a:pt x="7412" y="58229"/>
                      <a:pt x="9206" y="56679"/>
                    </a:cubicBezTo>
                    <a:cubicBezTo>
                      <a:pt x="11029" y="55068"/>
                      <a:pt x="12884" y="53518"/>
                      <a:pt x="14677" y="51876"/>
                    </a:cubicBezTo>
                    <a:cubicBezTo>
                      <a:pt x="16622" y="50113"/>
                      <a:pt x="18446" y="48168"/>
                      <a:pt x="20148" y="46162"/>
                    </a:cubicBezTo>
                    <a:cubicBezTo>
                      <a:pt x="24069" y="41481"/>
                      <a:pt x="27413" y="36344"/>
                      <a:pt x="31212" y="31572"/>
                    </a:cubicBezTo>
                    <a:cubicBezTo>
                      <a:pt x="33157" y="29079"/>
                      <a:pt x="35285" y="26769"/>
                      <a:pt x="37443" y="24520"/>
                    </a:cubicBezTo>
                    <a:cubicBezTo>
                      <a:pt x="39571" y="22301"/>
                      <a:pt x="41699" y="20052"/>
                      <a:pt x="43583" y="17590"/>
                    </a:cubicBezTo>
                    <a:cubicBezTo>
                      <a:pt x="47231" y="12939"/>
                      <a:pt x="50270" y="7803"/>
                      <a:pt x="52550" y="2423"/>
                    </a:cubicBezTo>
                    <a:cubicBezTo>
                      <a:pt x="52824" y="1784"/>
                      <a:pt x="53097" y="1116"/>
                      <a:pt x="53371" y="447"/>
                    </a:cubicBezTo>
                    <a:cubicBezTo>
                      <a:pt x="53479" y="175"/>
                      <a:pt x="53264" y="0"/>
                      <a:pt x="530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4"/>
              <p:cNvSpPr/>
              <p:nvPr/>
            </p:nvSpPr>
            <p:spPr>
              <a:xfrm>
                <a:off x="8886675" y="-124150"/>
                <a:ext cx="219850" cy="1228725"/>
              </a:xfrm>
              <a:custGeom>
                <a:rect b="b" l="l" r="r" t="t"/>
                <a:pathLst>
                  <a:path extrusionOk="0" h="49149" w="8794">
                    <a:moveTo>
                      <a:pt x="8469" y="0"/>
                    </a:moveTo>
                    <a:cubicBezTo>
                      <a:pt x="8418" y="0"/>
                      <a:pt x="8365" y="20"/>
                      <a:pt x="8317" y="68"/>
                    </a:cubicBezTo>
                    <a:cubicBezTo>
                      <a:pt x="6099" y="2074"/>
                      <a:pt x="4579" y="4749"/>
                      <a:pt x="3485" y="7485"/>
                    </a:cubicBezTo>
                    <a:cubicBezTo>
                      <a:pt x="2360" y="10251"/>
                      <a:pt x="1661" y="13169"/>
                      <a:pt x="1235" y="16147"/>
                    </a:cubicBezTo>
                    <a:cubicBezTo>
                      <a:pt x="779" y="19248"/>
                      <a:pt x="688" y="22409"/>
                      <a:pt x="688" y="25570"/>
                    </a:cubicBezTo>
                    <a:cubicBezTo>
                      <a:pt x="719" y="29248"/>
                      <a:pt x="871" y="32895"/>
                      <a:pt x="931" y="36573"/>
                    </a:cubicBezTo>
                    <a:cubicBezTo>
                      <a:pt x="992" y="38458"/>
                      <a:pt x="931" y="40282"/>
                      <a:pt x="871" y="42136"/>
                    </a:cubicBezTo>
                    <a:cubicBezTo>
                      <a:pt x="749" y="43959"/>
                      <a:pt x="536" y="45783"/>
                      <a:pt x="263" y="47607"/>
                    </a:cubicBezTo>
                    <a:cubicBezTo>
                      <a:pt x="171" y="48063"/>
                      <a:pt x="111" y="48519"/>
                      <a:pt x="19" y="48944"/>
                    </a:cubicBezTo>
                    <a:cubicBezTo>
                      <a:pt x="0" y="49058"/>
                      <a:pt x="100" y="49148"/>
                      <a:pt x="192" y="49148"/>
                    </a:cubicBezTo>
                    <a:cubicBezTo>
                      <a:pt x="248" y="49148"/>
                      <a:pt x="301" y="49115"/>
                      <a:pt x="323" y="49035"/>
                    </a:cubicBezTo>
                    <a:cubicBezTo>
                      <a:pt x="1174" y="45510"/>
                      <a:pt x="1478" y="41893"/>
                      <a:pt x="1539" y="38245"/>
                    </a:cubicBezTo>
                    <a:cubicBezTo>
                      <a:pt x="1630" y="34598"/>
                      <a:pt x="1509" y="30920"/>
                      <a:pt x="1448" y="27272"/>
                    </a:cubicBezTo>
                    <a:cubicBezTo>
                      <a:pt x="1387" y="24050"/>
                      <a:pt x="1448" y="20859"/>
                      <a:pt x="1813" y="17667"/>
                    </a:cubicBezTo>
                    <a:cubicBezTo>
                      <a:pt x="2147" y="14688"/>
                      <a:pt x="2755" y="11740"/>
                      <a:pt x="3758" y="8913"/>
                    </a:cubicBezTo>
                    <a:cubicBezTo>
                      <a:pt x="4731" y="6147"/>
                      <a:pt x="6190" y="3594"/>
                      <a:pt x="7983" y="1284"/>
                    </a:cubicBezTo>
                    <a:cubicBezTo>
                      <a:pt x="8196" y="980"/>
                      <a:pt x="8439" y="707"/>
                      <a:pt x="8652" y="403"/>
                    </a:cubicBezTo>
                    <a:cubicBezTo>
                      <a:pt x="8793" y="238"/>
                      <a:pt x="8643" y="0"/>
                      <a:pt x="84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4"/>
              <p:cNvSpPr/>
              <p:nvPr/>
            </p:nvSpPr>
            <p:spPr>
              <a:xfrm>
                <a:off x="7818825" y="378175"/>
                <a:ext cx="884425" cy="298575"/>
              </a:xfrm>
              <a:custGeom>
                <a:rect b="b" l="l" r="r" t="t"/>
                <a:pathLst>
                  <a:path extrusionOk="0" h="11943" w="35377">
                    <a:moveTo>
                      <a:pt x="35142" y="0"/>
                    </a:moveTo>
                    <a:cubicBezTo>
                      <a:pt x="35109" y="0"/>
                      <a:pt x="35075" y="11"/>
                      <a:pt x="35043" y="36"/>
                    </a:cubicBezTo>
                    <a:cubicBezTo>
                      <a:pt x="33432" y="1495"/>
                      <a:pt x="31457" y="2346"/>
                      <a:pt x="29420" y="2954"/>
                    </a:cubicBezTo>
                    <a:cubicBezTo>
                      <a:pt x="27323" y="3623"/>
                      <a:pt x="25165" y="3988"/>
                      <a:pt x="23037" y="4474"/>
                    </a:cubicBezTo>
                    <a:cubicBezTo>
                      <a:pt x="18083" y="5629"/>
                      <a:pt x="13158" y="6966"/>
                      <a:pt x="8326" y="8547"/>
                    </a:cubicBezTo>
                    <a:cubicBezTo>
                      <a:pt x="6958" y="9003"/>
                      <a:pt x="5590" y="9459"/>
                      <a:pt x="4252" y="9945"/>
                    </a:cubicBezTo>
                    <a:cubicBezTo>
                      <a:pt x="2915" y="10462"/>
                      <a:pt x="1608" y="10979"/>
                      <a:pt x="240" y="11526"/>
                    </a:cubicBezTo>
                    <a:cubicBezTo>
                      <a:pt x="0" y="11606"/>
                      <a:pt x="64" y="11943"/>
                      <a:pt x="248" y="11943"/>
                    </a:cubicBezTo>
                    <a:cubicBezTo>
                      <a:pt x="273" y="11943"/>
                      <a:pt x="301" y="11936"/>
                      <a:pt x="331" y="11921"/>
                    </a:cubicBezTo>
                    <a:cubicBezTo>
                      <a:pt x="2763" y="11070"/>
                      <a:pt x="5195" y="10310"/>
                      <a:pt x="7687" y="9489"/>
                    </a:cubicBezTo>
                    <a:cubicBezTo>
                      <a:pt x="10149" y="8699"/>
                      <a:pt x="12581" y="7970"/>
                      <a:pt x="15073" y="7301"/>
                    </a:cubicBezTo>
                    <a:cubicBezTo>
                      <a:pt x="17566" y="6602"/>
                      <a:pt x="20028" y="5963"/>
                      <a:pt x="22520" y="5386"/>
                    </a:cubicBezTo>
                    <a:cubicBezTo>
                      <a:pt x="24739" y="4900"/>
                      <a:pt x="26928" y="4444"/>
                      <a:pt x="29055" y="3714"/>
                    </a:cubicBezTo>
                    <a:cubicBezTo>
                      <a:pt x="31335" y="2954"/>
                      <a:pt x="33524" y="1890"/>
                      <a:pt x="35256" y="279"/>
                    </a:cubicBezTo>
                    <a:cubicBezTo>
                      <a:pt x="35377" y="159"/>
                      <a:pt x="35268" y="0"/>
                      <a:pt x="3514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4"/>
              <p:cNvSpPr/>
              <p:nvPr/>
            </p:nvSpPr>
            <p:spPr>
              <a:xfrm>
                <a:off x="8127450" y="-195450"/>
                <a:ext cx="1060400" cy="388450"/>
              </a:xfrm>
              <a:custGeom>
                <a:rect b="b" l="l" r="r" t="t"/>
                <a:pathLst>
                  <a:path extrusionOk="0" h="15538" w="42416">
                    <a:moveTo>
                      <a:pt x="42056" y="0"/>
                    </a:moveTo>
                    <a:cubicBezTo>
                      <a:pt x="42019" y="0"/>
                      <a:pt x="41979" y="10"/>
                      <a:pt x="41939" y="33"/>
                    </a:cubicBezTo>
                    <a:cubicBezTo>
                      <a:pt x="39477" y="1552"/>
                      <a:pt x="36893" y="2920"/>
                      <a:pt x="34279" y="4288"/>
                    </a:cubicBezTo>
                    <a:cubicBezTo>
                      <a:pt x="31695" y="5625"/>
                      <a:pt x="29081" y="6902"/>
                      <a:pt x="26407" y="7996"/>
                    </a:cubicBezTo>
                    <a:cubicBezTo>
                      <a:pt x="23701" y="9151"/>
                      <a:pt x="20966" y="10094"/>
                      <a:pt x="18169" y="10975"/>
                    </a:cubicBezTo>
                    <a:cubicBezTo>
                      <a:pt x="15403" y="11857"/>
                      <a:pt x="12607" y="12677"/>
                      <a:pt x="9750" y="13376"/>
                    </a:cubicBezTo>
                    <a:cubicBezTo>
                      <a:pt x="6923" y="14045"/>
                      <a:pt x="4066" y="14623"/>
                      <a:pt x="1178" y="15078"/>
                    </a:cubicBezTo>
                    <a:cubicBezTo>
                      <a:pt x="844" y="15109"/>
                      <a:pt x="449" y="15200"/>
                      <a:pt x="114" y="15230"/>
                    </a:cubicBezTo>
                    <a:cubicBezTo>
                      <a:pt x="1" y="15344"/>
                      <a:pt x="46" y="15537"/>
                      <a:pt x="127" y="15537"/>
                    </a:cubicBezTo>
                    <a:cubicBezTo>
                      <a:pt x="133" y="15537"/>
                      <a:pt x="139" y="15536"/>
                      <a:pt x="145" y="15534"/>
                    </a:cubicBezTo>
                    <a:cubicBezTo>
                      <a:pt x="3032" y="15200"/>
                      <a:pt x="5920" y="14774"/>
                      <a:pt x="8808" y="14167"/>
                    </a:cubicBezTo>
                    <a:cubicBezTo>
                      <a:pt x="11695" y="13589"/>
                      <a:pt x="14552" y="12920"/>
                      <a:pt x="17379" y="12039"/>
                    </a:cubicBezTo>
                    <a:cubicBezTo>
                      <a:pt x="20175" y="11188"/>
                      <a:pt x="22911" y="10185"/>
                      <a:pt x="25616" y="9060"/>
                    </a:cubicBezTo>
                    <a:cubicBezTo>
                      <a:pt x="28352" y="7966"/>
                      <a:pt x="31057" y="6780"/>
                      <a:pt x="33671" y="5473"/>
                    </a:cubicBezTo>
                    <a:cubicBezTo>
                      <a:pt x="35009" y="4805"/>
                      <a:pt x="36285" y="4136"/>
                      <a:pt x="37531" y="3376"/>
                    </a:cubicBezTo>
                    <a:cubicBezTo>
                      <a:pt x="38808" y="2616"/>
                      <a:pt x="40054" y="1856"/>
                      <a:pt x="41270" y="1066"/>
                    </a:cubicBezTo>
                    <a:cubicBezTo>
                      <a:pt x="41574" y="853"/>
                      <a:pt x="41878" y="671"/>
                      <a:pt x="42182" y="458"/>
                    </a:cubicBezTo>
                    <a:cubicBezTo>
                      <a:pt x="42415" y="329"/>
                      <a:pt x="42273" y="0"/>
                      <a:pt x="4205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4"/>
              <p:cNvSpPr/>
              <p:nvPr/>
            </p:nvSpPr>
            <p:spPr>
              <a:xfrm>
                <a:off x="9263300" y="-491600"/>
                <a:ext cx="128450" cy="989050"/>
              </a:xfrm>
              <a:custGeom>
                <a:rect b="b" l="l" r="r" t="t"/>
                <a:pathLst>
                  <a:path extrusionOk="0" h="39562" w="5138">
                    <a:moveTo>
                      <a:pt x="4881" y="1"/>
                    </a:moveTo>
                    <a:cubicBezTo>
                      <a:pt x="4816" y="1"/>
                      <a:pt x="4752" y="34"/>
                      <a:pt x="4712" y="116"/>
                    </a:cubicBezTo>
                    <a:cubicBezTo>
                      <a:pt x="4408" y="663"/>
                      <a:pt x="4104" y="1271"/>
                      <a:pt x="3861" y="1878"/>
                    </a:cubicBezTo>
                    <a:cubicBezTo>
                      <a:pt x="3587" y="2456"/>
                      <a:pt x="3283" y="3034"/>
                      <a:pt x="3101" y="3641"/>
                    </a:cubicBezTo>
                    <a:cubicBezTo>
                      <a:pt x="2706" y="4888"/>
                      <a:pt x="2493" y="6195"/>
                      <a:pt x="2371" y="7502"/>
                    </a:cubicBezTo>
                    <a:cubicBezTo>
                      <a:pt x="2250" y="8869"/>
                      <a:pt x="2250" y="10268"/>
                      <a:pt x="2128" y="11635"/>
                    </a:cubicBezTo>
                    <a:cubicBezTo>
                      <a:pt x="2037" y="13034"/>
                      <a:pt x="1885" y="14432"/>
                      <a:pt x="1672" y="15800"/>
                    </a:cubicBezTo>
                    <a:cubicBezTo>
                      <a:pt x="1003" y="20997"/>
                      <a:pt x="0" y="26317"/>
                      <a:pt x="578" y="31605"/>
                    </a:cubicBezTo>
                    <a:cubicBezTo>
                      <a:pt x="882" y="34371"/>
                      <a:pt x="1611" y="37077"/>
                      <a:pt x="3010" y="39478"/>
                    </a:cubicBezTo>
                    <a:cubicBezTo>
                      <a:pt x="3039" y="39537"/>
                      <a:pt x="3085" y="39561"/>
                      <a:pt x="3131" y="39561"/>
                    </a:cubicBezTo>
                    <a:cubicBezTo>
                      <a:pt x="3227" y="39561"/>
                      <a:pt x="3324" y="39459"/>
                      <a:pt x="3283" y="39356"/>
                    </a:cubicBezTo>
                    <a:cubicBezTo>
                      <a:pt x="1034" y="34979"/>
                      <a:pt x="760" y="29812"/>
                      <a:pt x="1216" y="24979"/>
                    </a:cubicBezTo>
                    <a:cubicBezTo>
                      <a:pt x="1490" y="22244"/>
                      <a:pt x="1946" y="19538"/>
                      <a:pt x="2341" y="16864"/>
                    </a:cubicBezTo>
                    <a:cubicBezTo>
                      <a:pt x="2523" y="15496"/>
                      <a:pt x="2706" y="14128"/>
                      <a:pt x="2827" y="12760"/>
                    </a:cubicBezTo>
                    <a:cubicBezTo>
                      <a:pt x="2918" y="11392"/>
                      <a:pt x="3010" y="10055"/>
                      <a:pt x="3040" y="8687"/>
                    </a:cubicBezTo>
                    <a:cubicBezTo>
                      <a:pt x="3131" y="7198"/>
                      <a:pt x="3313" y="5769"/>
                      <a:pt x="3648" y="4341"/>
                    </a:cubicBezTo>
                    <a:cubicBezTo>
                      <a:pt x="3739" y="4006"/>
                      <a:pt x="3861" y="3702"/>
                      <a:pt x="3921" y="3368"/>
                    </a:cubicBezTo>
                    <a:cubicBezTo>
                      <a:pt x="4013" y="3034"/>
                      <a:pt x="4073" y="2638"/>
                      <a:pt x="4195" y="2304"/>
                    </a:cubicBezTo>
                    <a:cubicBezTo>
                      <a:pt x="4408" y="1635"/>
                      <a:pt x="4712" y="936"/>
                      <a:pt x="5076" y="298"/>
                    </a:cubicBezTo>
                    <a:cubicBezTo>
                      <a:pt x="5137" y="136"/>
                      <a:pt x="5009" y="1"/>
                      <a:pt x="48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2" name="Google Shape;192;p4"/>
            <p:cNvSpPr/>
            <p:nvPr/>
          </p:nvSpPr>
          <p:spPr>
            <a:xfrm>
              <a:off x="8129525" y="1411750"/>
              <a:ext cx="143650" cy="162650"/>
            </a:xfrm>
            <a:custGeom>
              <a:rect b="b" l="l" r="r" t="t"/>
              <a:pathLst>
                <a:path extrusionOk="0" h="6506" w="5746">
                  <a:moveTo>
                    <a:pt x="4834" y="1"/>
                  </a:moveTo>
                  <a:lnTo>
                    <a:pt x="4834" y="1"/>
                  </a:lnTo>
                  <a:cubicBezTo>
                    <a:pt x="4833" y="1"/>
                    <a:pt x="1" y="2159"/>
                    <a:pt x="1430" y="6506"/>
                  </a:cubicBezTo>
                  <a:cubicBezTo>
                    <a:pt x="1430" y="6506"/>
                    <a:pt x="5746" y="5047"/>
                    <a:pt x="48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 name="Google Shape;193;p4"/>
          <p:cNvGrpSpPr/>
          <p:nvPr/>
        </p:nvGrpSpPr>
        <p:grpSpPr>
          <a:xfrm>
            <a:off x="7880750" y="3150075"/>
            <a:ext cx="1511075" cy="1988850"/>
            <a:chOff x="4311125" y="3452300"/>
            <a:chExt cx="1511075" cy="1988850"/>
          </a:xfrm>
        </p:grpSpPr>
        <p:sp>
          <p:nvSpPr>
            <p:cNvPr id="194" name="Google Shape;194;p4"/>
            <p:cNvSpPr/>
            <p:nvPr/>
          </p:nvSpPr>
          <p:spPr>
            <a:xfrm>
              <a:off x="4430350" y="3484625"/>
              <a:ext cx="1141375" cy="1956525"/>
            </a:xfrm>
            <a:custGeom>
              <a:rect b="b" l="l" r="r" t="t"/>
              <a:pathLst>
                <a:path extrusionOk="0" h="78261" w="45655">
                  <a:moveTo>
                    <a:pt x="36667" y="0"/>
                  </a:moveTo>
                  <a:cubicBezTo>
                    <a:pt x="36513" y="0"/>
                    <a:pt x="36358" y="80"/>
                    <a:pt x="36297" y="264"/>
                  </a:cubicBezTo>
                  <a:cubicBezTo>
                    <a:pt x="35597" y="2787"/>
                    <a:pt x="35445" y="5401"/>
                    <a:pt x="35506" y="7985"/>
                  </a:cubicBezTo>
                  <a:cubicBezTo>
                    <a:pt x="35597" y="10599"/>
                    <a:pt x="35749" y="13183"/>
                    <a:pt x="35658" y="15797"/>
                  </a:cubicBezTo>
                  <a:cubicBezTo>
                    <a:pt x="35506" y="21359"/>
                    <a:pt x="34898" y="26830"/>
                    <a:pt x="34230" y="32301"/>
                  </a:cubicBezTo>
                  <a:cubicBezTo>
                    <a:pt x="33531" y="37651"/>
                    <a:pt x="32831" y="43092"/>
                    <a:pt x="33044" y="48533"/>
                  </a:cubicBezTo>
                  <a:cubicBezTo>
                    <a:pt x="33135" y="51207"/>
                    <a:pt x="33470" y="53882"/>
                    <a:pt x="34108" y="56496"/>
                  </a:cubicBezTo>
                  <a:cubicBezTo>
                    <a:pt x="34290" y="57293"/>
                    <a:pt x="34505" y="58079"/>
                    <a:pt x="34746" y="58857"/>
                  </a:cubicBezTo>
                  <a:lnTo>
                    <a:pt x="34746" y="58857"/>
                  </a:lnTo>
                  <a:cubicBezTo>
                    <a:pt x="33595" y="57122"/>
                    <a:pt x="32394" y="55420"/>
                    <a:pt x="31129" y="53761"/>
                  </a:cubicBezTo>
                  <a:cubicBezTo>
                    <a:pt x="28181" y="49931"/>
                    <a:pt x="24837" y="46435"/>
                    <a:pt x="21494" y="42909"/>
                  </a:cubicBezTo>
                  <a:cubicBezTo>
                    <a:pt x="18059" y="39323"/>
                    <a:pt x="14685" y="35706"/>
                    <a:pt x="11220" y="32180"/>
                  </a:cubicBezTo>
                  <a:cubicBezTo>
                    <a:pt x="7512" y="28411"/>
                    <a:pt x="3621" y="24763"/>
                    <a:pt x="369" y="20599"/>
                  </a:cubicBezTo>
                  <a:cubicBezTo>
                    <a:pt x="342" y="20578"/>
                    <a:pt x="313" y="20569"/>
                    <a:pt x="284" y="20569"/>
                  </a:cubicBezTo>
                  <a:cubicBezTo>
                    <a:pt x="144" y="20569"/>
                    <a:pt x="0" y="20777"/>
                    <a:pt x="126" y="20903"/>
                  </a:cubicBezTo>
                  <a:cubicBezTo>
                    <a:pt x="3013" y="24611"/>
                    <a:pt x="6448" y="27894"/>
                    <a:pt x="9792" y="31238"/>
                  </a:cubicBezTo>
                  <a:cubicBezTo>
                    <a:pt x="13257" y="34703"/>
                    <a:pt x="16479" y="38289"/>
                    <a:pt x="19731" y="41937"/>
                  </a:cubicBezTo>
                  <a:cubicBezTo>
                    <a:pt x="23014" y="45584"/>
                    <a:pt x="26418" y="49141"/>
                    <a:pt x="29518" y="52940"/>
                  </a:cubicBezTo>
                  <a:cubicBezTo>
                    <a:pt x="31847" y="55833"/>
                    <a:pt x="33939" y="58923"/>
                    <a:pt x="35905" y="62084"/>
                  </a:cubicBezTo>
                  <a:lnTo>
                    <a:pt x="35905" y="62084"/>
                  </a:lnTo>
                  <a:cubicBezTo>
                    <a:pt x="36090" y="62544"/>
                    <a:pt x="36282" y="63002"/>
                    <a:pt x="36479" y="63457"/>
                  </a:cubicBezTo>
                  <a:cubicBezTo>
                    <a:pt x="38515" y="68047"/>
                    <a:pt x="41129" y="72302"/>
                    <a:pt x="43835" y="76527"/>
                  </a:cubicBezTo>
                  <a:cubicBezTo>
                    <a:pt x="44169" y="77044"/>
                    <a:pt x="44503" y="77591"/>
                    <a:pt x="44838" y="78077"/>
                  </a:cubicBezTo>
                  <a:cubicBezTo>
                    <a:pt x="44922" y="78207"/>
                    <a:pt x="45037" y="78261"/>
                    <a:pt x="45150" y="78261"/>
                  </a:cubicBezTo>
                  <a:cubicBezTo>
                    <a:pt x="45407" y="78261"/>
                    <a:pt x="45654" y="77987"/>
                    <a:pt x="45506" y="77712"/>
                  </a:cubicBezTo>
                  <a:cubicBezTo>
                    <a:pt x="42668" y="72313"/>
                    <a:pt x="39816" y="66913"/>
                    <a:pt x="36604" y="61750"/>
                  </a:cubicBezTo>
                  <a:lnTo>
                    <a:pt x="36604" y="61750"/>
                  </a:lnTo>
                  <a:cubicBezTo>
                    <a:pt x="35167" y="58097"/>
                    <a:pt x="34209" y="54278"/>
                    <a:pt x="33926" y="50296"/>
                  </a:cubicBezTo>
                  <a:cubicBezTo>
                    <a:pt x="33500" y="44946"/>
                    <a:pt x="34078" y="39566"/>
                    <a:pt x="34716" y="34247"/>
                  </a:cubicBezTo>
                  <a:cubicBezTo>
                    <a:pt x="35385" y="28806"/>
                    <a:pt x="36114" y="23395"/>
                    <a:pt x="36357" y="17985"/>
                  </a:cubicBezTo>
                  <a:cubicBezTo>
                    <a:pt x="36449" y="15310"/>
                    <a:pt x="36449" y="12696"/>
                    <a:pt x="36297" y="10021"/>
                  </a:cubicBezTo>
                  <a:cubicBezTo>
                    <a:pt x="36205" y="7499"/>
                    <a:pt x="36084" y="4945"/>
                    <a:pt x="36540" y="2423"/>
                  </a:cubicBezTo>
                  <a:cubicBezTo>
                    <a:pt x="36631" y="1784"/>
                    <a:pt x="36844" y="1115"/>
                    <a:pt x="37026" y="447"/>
                  </a:cubicBezTo>
                  <a:cubicBezTo>
                    <a:pt x="37117" y="175"/>
                    <a:pt x="36894" y="0"/>
                    <a:pt x="366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4"/>
            <p:cNvSpPr/>
            <p:nvPr/>
          </p:nvSpPr>
          <p:spPr>
            <a:xfrm>
              <a:off x="4414425" y="3988700"/>
              <a:ext cx="770700" cy="833475"/>
            </a:xfrm>
            <a:custGeom>
              <a:rect b="b" l="l" r="r" t="t"/>
              <a:pathLst>
                <a:path extrusionOk="0" h="33339" w="30828">
                  <a:moveTo>
                    <a:pt x="1147" y="1202"/>
                  </a:moveTo>
                  <a:cubicBezTo>
                    <a:pt x="3577" y="2517"/>
                    <a:pt x="5914" y="4016"/>
                    <a:pt x="8179" y="5634"/>
                  </a:cubicBezTo>
                  <a:cubicBezTo>
                    <a:pt x="10641" y="7397"/>
                    <a:pt x="13073" y="9220"/>
                    <a:pt x="15474" y="11044"/>
                  </a:cubicBezTo>
                  <a:cubicBezTo>
                    <a:pt x="17723" y="12746"/>
                    <a:pt x="19882" y="14600"/>
                    <a:pt x="21675" y="16819"/>
                  </a:cubicBezTo>
                  <a:cubicBezTo>
                    <a:pt x="23407" y="18977"/>
                    <a:pt x="24471" y="21470"/>
                    <a:pt x="25474" y="24053"/>
                  </a:cubicBezTo>
                  <a:cubicBezTo>
                    <a:pt x="26343" y="26406"/>
                    <a:pt x="27211" y="28784"/>
                    <a:pt x="28602" y="30879"/>
                  </a:cubicBezTo>
                  <a:lnTo>
                    <a:pt x="28602" y="30879"/>
                  </a:lnTo>
                  <a:cubicBezTo>
                    <a:pt x="27268" y="29814"/>
                    <a:pt x="25748" y="28974"/>
                    <a:pt x="24228" y="28157"/>
                  </a:cubicBezTo>
                  <a:cubicBezTo>
                    <a:pt x="22921" y="27488"/>
                    <a:pt x="21675" y="26789"/>
                    <a:pt x="20459" y="26029"/>
                  </a:cubicBezTo>
                  <a:cubicBezTo>
                    <a:pt x="19152" y="25208"/>
                    <a:pt x="17906" y="24327"/>
                    <a:pt x="16720" y="23385"/>
                  </a:cubicBezTo>
                  <a:cubicBezTo>
                    <a:pt x="14380" y="21470"/>
                    <a:pt x="12161" y="19312"/>
                    <a:pt x="10307" y="16910"/>
                  </a:cubicBezTo>
                  <a:cubicBezTo>
                    <a:pt x="8453" y="14570"/>
                    <a:pt x="6811" y="11986"/>
                    <a:pt x="5322" y="9372"/>
                  </a:cubicBezTo>
                  <a:cubicBezTo>
                    <a:pt x="3863" y="6698"/>
                    <a:pt x="2495" y="3962"/>
                    <a:pt x="1158" y="1226"/>
                  </a:cubicBezTo>
                  <a:cubicBezTo>
                    <a:pt x="1154" y="1218"/>
                    <a:pt x="1150" y="1210"/>
                    <a:pt x="1147" y="1202"/>
                  </a:cubicBezTo>
                  <a:close/>
                  <a:moveTo>
                    <a:pt x="416" y="0"/>
                  </a:moveTo>
                  <a:cubicBezTo>
                    <a:pt x="180" y="0"/>
                    <a:pt x="0" y="249"/>
                    <a:pt x="124" y="497"/>
                  </a:cubicBezTo>
                  <a:cubicBezTo>
                    <a:pt x="158" y="564"/>
                    <a:pt x="192" y="632"/>
                    <a:pt x="226" y="699"/>
                  </a:cubicBezTo>
                  <a:lnTo>
                    <a:pt x="226" y="699"/>
                  </a:lnTo>
                  <a:lnTo>
                    <a:pt x="216" y="710"/>
                  </a:lnTo>
                  <a:cubicBezTo>
                    <a:pt x="222" y="713"/>
                    <a:pt x="229" y="717"/>
                    <a:pt x="236" y="720"/>
                  </a:cubicBezTo>
                  <a:lnTo>
                    <a:pt x="236" y="720"/>
                  </a:lnTo>
                  <a:cubicBezTo>
                    <a:pt x="1567" y="3381"/>
                    <a:pt x="2901" y="6041"/>
                    <a:pt x="4349" y="8643"/>
                  </a:cubicBezTo>
                  <a:cubicBezTo>
                    <a:pt x="5839" y="11257"/>
                    <a:pt x="7419" y="13841"/>
                    <a:pt x="9213" y="16272"/>
                  </a:cubicBezTo>
                  <a:cubicBezTo>
                    <a:pt x="11036" y="18734"/>
                    <a:pt x="13012" y="21075"/>
                    <a:pt x="15322" y="23050"/>
                  </a:cubicBezTo>
                  <a:cubicBezTo>
                    <a:pt x="17632" y="25026"/>
                    <a:pt x="20155" y="26698"/>
                    <a:pt x="22860" y="28096"/>
                  </a:cubicBezTo>
                  <a:cubicBezTo>
                    <a:pt x="25292" y="29342"/>
                    <a:pt x="27876" y="30528"/>
                    <a:pt x="29882" y="32503"/>
                  </a:cubicBezTo>
                  <a:cubicBezTo>
                    <a:pt x="30155" y="32716"/>
                    <a:pt x="30368" y="32990"/>
                    <a:pt x="30611" y="33263"/>
                  </a:cubicBezTo>
                  <a:cubicBezTo>
                    <a:pt x="30611" y="33317"/>
                    <a:pt x="30632" y="33339"/>
                    <a:pt x="30659" y="33339"/>
                  </a:cubicBezTo>
                  <a:cubicBezTo>
                    <a:pt x="30725" y="33339"/>
                    <a:pt x="30828" y="33210"/>
                    <a:pt x="30763" y="33081"/>
                  </a:cubicBezTo>
                  <a:cubicBezTo>
                    <a:pt x="30531" y="32769"/>
                    <a:pt x="30285" y="32474"/>
                    <a:pt x="30026" y="32194"/>
                  </a:cubicBezTo>
                  <a:lnTo>
                    <a:pt x="30026" y="32194"/>
                  </a:lnTo>
                  <a:cubicBezTo>
                    <a:pt x="30129" y="32075"/>
                    <a:pt x="30164" y="31888"/>
                    <a:pt x="30034" y="31743"/>
                  </a:cubicBezTo>
                  <a:cubicBezTo>
                    <a:pt x="28332" y="29616"/>
                    <a:pt x="27359" y="27002"/>
                    <a:pt x="26417" y="24479"/>
                  </a:cubicBezTo>
                  <a:cubicBezTo>
                    <a:pt x="25444" y="21895"/>
                    <a:pt x="24441" y="19312"/>
                    <a:pt x="22800" y="17062"/>
                  </a:cubicBezTo>
                  <a:cubicBezTo>
                    <a:pt x="21128" y="14783"/>
                    <a:pt x="19000" y="12868"/>
                    <a:pt x="16812" y="11105"/>
                  </a:cubicBezTo>
                  <a:cubicBezTo>
                    <a:pt x="14441" y="9251"/>
                    <a:pt x="11979" y="7427"/>
                    <a:pt x="9547" y="5664"/>
                  </a:cubicBezTo>
                  <a:cubicBezTo>
                    <a:pt x="6994" y="3840"/>
                    <a:pt x="4410" y="2108"/>
                    <a:pt x="1644" y="618"/>
                  </a:cubicBezTo>
                  <a:cubicBezTo>
                    <a:pt x="1310" y="436"/>
                    <a:pt x="975" y="254"/>
                    <a:pt x="580" y="41"/>
                  </a:cubicBezTo>
                  <a:cubicBezTo>
                    <a:pt x="525" y="13"/>
                    <a:pt x="469" y="0"/>
                    <a:pt x="41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4"/>
            <p:cNvSpPr/>
            <p:nvPr/>
          </p:nvSpPr>
          <p:spPr>
            <a:xfrm>
              <a:off x="5158425" y="3452300"/>
              <a:ext cx="316900" cy="1314500"/>
            </a:xfrm>
            <a:custGeom>
              <a:rect b="b" l="l" r="r" t="t"/>
              <a:pathLst>
                <a:path extrusionOk="0" h="52580" w="12676">
                  <a:moveTo>
                    <a:pt x="7700" y="2038"/>
                  </a:moveTo>
                  <a:cubicBezTo>
                    <a:pt x="8039" y="4804"/>
                    <a:pt x="9163" y="7415"/>
                    <a:pt x="10031" y="10068"/>
                  </a:cubicBezTo>
                  <a:cubicBezTo>
                    <a:pt x="11003" y="13077"/>
                    <a:pt x="11581" y="16147"/>
                    <a:pt x="11824" y="19308"/>
                  </a:cubicBezTo>
                  <a:cubicBezTo>
                    <a:pt x="12006" y="22409"/>
                    <a:pt x="11824" y="25570"/>
                    <a:pt x="11277" y="28640"/>
                  </a:cubicBezTo>
                  <a:cubicBezTo>
                    <a:pt x="10760" y="31740"/>
                    <a:pt x="9848" y="34719"/>
                    <a:pt x="8541" y="37576"/>
                  </a:cubicBezTo>
                  <a:cubicBezTo>
                    <a:pt x="7204" y="40555"/>
                    <a:pt x="5350" y="43291"/>
                    <a:pt x="4164" y="46330"/>
                  </a:cubicBezTo>
                  <a:cubicBezTo>
                    <a:pt x="4071" y="46555"/>
                    <a:pt x="4000" y="46792"/>
                    <a:pt x="3924" y="47026"/>
                  </a:cubicBezTo>
                  <a:lnTo>
                    <a:pt x="3924" y="47026"/>
                  </a:lnTo>
                  <a:cubicBezTo>
                    <a:pt x="3399" y="45773"/>
                    <a:pt x="2718" y="44554"/>
                    <a:pt x="2189" y="43382"/>
                  </a:cubicBezTo>
                  <a:cubicBezTo>
                    <a:pt x="1490" y="41832"/>
                    <a:pt x="1155" y="40190"/>
                    <a:pt x="1155" y="38458"/>
                  </a:cubicBezTo>
                  <a:cubicBezTo>
                    <a:pt x="1155" y="36695"/>
                    <a:pt x="1490" y="34962"/>
                    <a:pt x="1824" y="33199"/>
                  </a:cubicBezTo>
                  <a:cubicBezTo>
                    <a:pt x="2493" y="29673"/>
                    <a:pt x="3040" y="26117"/>
                    <a:pt x="3040" y="22470"/>
                  </a:cubicBezTo>
                  <a:cubicBezTo>
                    <a:pt x="3040" y="20646"/>
                    <a:pt x="2918" y="18852"/>
                    <a:pt x="3009" y="17029"/>
                  </a:cubicBezTo>
                  <a:cubicBezTo>
                    <a:pt x="3070" y="15235"/>
                    <a:pt x="3374" y="13533"/>
                    <a:pt x="3921" y="11862"/>
                  </a:cubicBezTo>
                  <a:cubicBezTo>
                    <a:pt x="4438" y="10190"/>
                    <a:pt x="5137" y="8548"/>
                    <a:pt x="5775" y="6907"/>
                  </a:cubicBezTo>
                  <a:cubicBezTo>
                    <a:pt x="6417" y="5274"/>
                    <a:pt x="7058" y="3669"/>
                    <a:pt x="7700" y="2038"/>
                  </a:cubicBezTo>
                  <a:close/>
                  <a:moveTo>
                    <a:pt x="7975" y="1"/>
                  </a:moveTo>
                  <a:cubicBezTo>
                    <a:pt x="7825" y="1"/>
                    <a:pt x="7668" y="85"/>
                    <a:pt x="7599" y="250"/>
                  </a:cubicBezTo>
                  <a:cubicBezTo>
                    <a:pt x="6900" y="1983"/>
                    <a:pt x="6262" y="3685"/>
                    <a:pt x="5593" y="5387"/>
                  </a:cubicBezTo>
                  <a:cubicBezTo>
                    <a:pt x="4924" y="7059"/>
                    <a:pt x="4256" y="8700"/>
                    <a:pt x="3648" y="10372"/>
                  </a:cubicBezTo>
                  <a:cubicBezTo>
                    <a:pt x="3070" y="12013"/>
                    <a:pt x="2614" y="13685"/>
                    <a:pt x="2432" y="15387"/>
                  </a:cubicBezTo>
                  <a:cubicBezTo>
                    <a:pt x="2249" y="17181"/>
                    <a:pt x="2310" y="19004"/>
                    <a:pt x="2341" y="20798"/>
                  </a:cubicBezTo>
                  <a:cubicBezTo>
                    <a:pt x="2462" y="24445"/>
                    <a:pt x="2128" y="28032"/>
                    <a:pt x="1490" y="31619"/>
                  </a:cubicBezTo>
                  <a:cubicBezTo>
                    <a:pt x="882" y="34962"/>
                    <a:pt x="0" y="38518"/>
                    <a:pt x="1064" y="41862"/>
                  </a:cubicBezTo>
                  <a:cubicBezTo>
                    <a:pt x="1689" y="43854"/>
                    <a:pt x="2979" y="45658"/>
                    <a:pt x="3757" y="47605"/>
                  </a:cubicBezTo>
                  <a:lnTo>
                    <a:pt x="3757" y="47605"/>
                  </a:lnTo>
                  <a:cubicBezTo>
                    <a:pt x="3764" y="47644"/>
                    <a:pt x="3778" y="47678"/>
                    <a:pt x="3798" y="47709"/>
                  </a:cubicBezTo>
                  <a:lnTo>
                    <a:pt x="3798" y="47709"/>
                  </a:lnTo>
                  <a:cubicBezTo>
                    <a:pt x="4207" y="48760"/>
                    <a:pt x="4461" y="49853"/>
                    <a:pt x="4377" y="51041"/>
                  </a:cubicBezTo>
                  <a:cubicBezTo>
                    <a:pt x="4316" y="51437"/>
                    <a:pt x="4225" y="51862"/>
                    <a:pt x="4104" y="52257"/>
                  </a:cubicBezTo>
                  <a:cubicBezTo>
                    <a:pt x="4084" y="52478"/>
                    <a:pt x="4156" y="52579"/>
                    <a:pt x="4234" y="52579"/>
                  </a:cubicBezTo>
                  <a:cubicBezTo>
                    <a:pt x="4274" y="52579"/>
                    <a:pt x="4316" y="52552"/>
                    <a:pt x="4347" y="52500"/>
                  </a:cubicBezTo>
                  <a:cubicBezTo>
                    <a:pt x="4984" y="50907"/>
                    <a:pt x="4765" y="49336"/>
                    <a:pt x="4227" y="47811"/>
                  </a:cubicBezTo>
                  <a:lnTo>
                    <a:pt x="4227" y="47811"/>
                  </a:lnTo>
                  <a:cubicBezTo>
                    <a:pt x="4294" y="47773"/>
                    <a:pt x="4349" y="47706"/>
                    <a:pt x="4377" y="47607"/>
                  </a:cubicBezTo>
                  <a:cubicBezTo>
                    <a:pt x="4863" y="46057"/>
                    <a:pt x="5654" y="44567"/>
                    <a:pt x="6444" y="43139"/>
                  </a:cubicBezTo>
                  <a:cubicBezTo>
                    <a:pt x="7265" y="41710"/>
                    <a:pt x="8055" y="40281"/>
                    <a:pt x="8785" y="38822"/>
                  </a:cubicBezTo>
                  <a:cubicBezTo>
                    <a:pt x="10152" y="35996"/>
                    <a:pt x="11155" y="32986"/>
                    <a:pt x="11763" y="29916"/>
                  </a:cubicBezTo>
                  <a:cubicBezTo>
                    <a:pt x="12432" y="26816"/>
                    <a:pt x="12675" y="23685"/>
                    <a:pt x="12584" y="20524"/>
                  </a:cubicBezTo>
                  <a:cubicBezTo>
                    <a:pt x="12462" y="17363"/>
                    <a:pt x="11976" y="14202"/>
                    <a:pt x="11125" y="11162"/>
                  </a:cubicBezTo>
                  <a:cubicBezTo>
                    <a:pt x="10274" y="7971"/>
                    <a:pt x="8754" y="4931"/>
                    <a:pt x="8389" y="1588"/>
                  </a:cubicBezTo>
                  <a:cubicBezTo>
                    <a:pt x="8359" y="1162"/>
                    <a:pt x="8329" y="767"/>
                    <a:pt x="8329" y="372"/>
                  </a:cubicBezTo>
                  <a:cubicBezTo>
                    <a:pt x="8329" y="123"/>
                    <a:pt x="8156" y="1"/>
                    <a:pt x="79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4"/>
            <p:cNvSpPr/>
            <p:nvPr/>
          </p:nvSpPr>
          <p:spPr>
            <a:xfrm>
              <a:off x="5386375" y="3930600"/>
              <a:ext cx="435825" cy="1269850"/>
            </a:xfrm>
            <a:custGeom>
              <a:rect b="b" l="l" r="r" t="t"/>
              <a:pathLst>
                <a:path extrusionOk="0" h="50794" w="17433">
                  <a:moveTo>
                    <a:pt x="14620" y="6138"/>
                  </a:moveTo>
                  <a:cubicBezTo>
                    <a:pt x="14475" y="7312"/>
                    <a:pt x="14428" y="8500"/>
                    <a:pt x="14439" y="9660"/>
                  </a:cubicBezTo>
                  <a:cubicBezTo>
                    <a:pt x="14439" y="13399"/>
                    <a:pt x="14986" y="17168"/>
                    <a:pt x="14317" y="20845"/>
                  </a:cubicBezTo>
                  <a:cubicBezTo>
                    <a:pt x="13801" y="23885"/>
                    <a:pt x="12554" y="26681"/>
                    <a:pt x="10943" y="29265"/>
                  </a:cubicBezTo>
                  <a:cubicBezTo>
                    <a:pt x="9302" y="31940"/>
                    <a:pt x="7387" y="34402"/>
                    <a:pt x="5442" y="36864"/>
                  </a:cubicBezTo>
                  <a:cubicBezTo>
                    <a:pt x="4439" y="38141"/>
                    <a:pt x="3496" y="39326"/>
                    <a:pt x="2554" y="40603"/>
                  </a:cubicBezTo>
                  <a:cubicBezTo>
                    <a:pt x="2341" y="40894"/>
                    <a:pt x="2112" y="41195"/>
                    <a:pt x="1888" y="41505"/>
                  </a:cubicBezTo>
                  <a:lnTo>
                    <a:pt x="1888" y="41505"/>
                  </a:lnTo>
                  <a:cubicBezTo>
                    <a:pt x="2179" y="40211"/>
                    <a:pt x="2594" y="38942"/>
                    <a:pt x="3071" y="37715"/>
                  </a:cubicBezTo>
                  <a:cubicBezTo>
                    <a:pt x="4195" y="35010"/>
                    <a:pt x="5594" y="32487"/>
                    <a:pt x="6931" y="29903"/>
                  </a:cubicBezTo>
                  <a:cubicBezTo>
                    <a:pt x="8299" y="27320"/>
                    <a:pt x="9515" y="24706"/>
                    <a:pt x="10366" y="21909"/>
                  </a:cubicBezTo>
                  <a:cubicBezTo>
                    <a:pt x="11247" y="18961"/>
                    <a:pt x="11855" y="15982"/>
                    <a:pt x="12554" y="13034"/>
                  </a:cubicBezTo>
                  <a:cubicBezTo>
                    <a:pt x="13088" y="10704"/>
                    <a:pt x="13700" y="8375"/>
                    <a:pt x="14620" y="6138"/>
                  </a:cubicBezTo>
                  <a:close/>
                  <a:moveTo>
                    <a:pt x="15193" y="3314"/>
                  </a:moveTo>
                  <a:cubicBezTo>
                    <a:pt x="15151" y="3453"/>
                    <a:pt x="15112" y="3594"/>
                    <a:pt x="15075" y="3735"/>
                  </a:cubicBezTo>
                  <a:lnTo>
                    <a:pt x="15075" y="3735"/>
                  </a:lnTo>
                  <a:cubicBezTo>
                    <a:pt x="13792" y="6249"/>
                    <a:pt x="12958" y="8958"/>
                    <a:pt x="12281" y="11666"/>
                  </a:cubicBezTo>
                  <a:cubicBezTo>
                    <a:pt x="11551" y="14675"/>
                    <a:pt x="10974" y="17684"/>
                    <a:pt x="10183" y="20633"/>
                  </a:cubicBezTo>
                  <a:cubicBezTo>
                    <a:pt x="9758" y="22092"/>
                    <a:pt x="9302" y="23520"/>
                    <a:pt x="8755" y="24949"/>
                  </a:cubicBezTo>
                  <a:cubicBezTo>
                    <a:pt x="8177" y="26256"/>
                    <a:pt x="7569" y="27593"/>
                    <a:pt x="6870" y="28900"/>
                  </a:cubicBezTo>
                  <a:cubicBezTo>
                    <a:pt x="5563" y="31484"/>
                    <a:pt x="4104" y="34007"/>
                    <a:pt x="2919" y="36682"/>
                  </a:cubicBezTo>
                  <a:cubicBezTo>
                    <a:pt x="2048" y="38683"/>
                    <a:pt x="1341" y="40775"/>
                    <a:pt x="996" y="42944"/>
                  </a:cubicBezTo>
                  <a:lnTo>
                    <a:pt x="996" y="42944"/>
                  </a:lnTo>
                  <a:cubicBezTo>
                    <a:pt x="949" y="43041"/>
                    <a:pt x="905" y="43139"/>
                    <a:pt x="863" y="43238"/>
                  </a:cubicBezTo>
                  <a:lnTo>
                    <a:pt x="863" y="43238"/>
                  </a:lnTo>
                  <a:cubicBezTo>
                    <a:pt x="902" y="42598"/>
                    <a:pt x="972" y="41961"/>
                    <a:pt x="1065" y="41332"/>
                  </a:cubicBezTo>
                  <a:cubicBezTo>
                    <a:pt x="1308" y="39721"/>
                    <a:pt x="1673" y="38141"/>
                    <a:pt x="2068" y="36560"/>
                  </a:cubicBezTo>
                  <a:lnTo>
                    <a:pt x="3436" y="30998"/>
                  </a:lnTo>
                  <a:cubicBezTo>
                    <a:pt x="4347" y="27380"/>
                    <a:pt x="5138" y="23703"/>
                    <a:pt x="6232" y="20116"/>
                  </a:cubicBezTo>
                  <a:cubicBezTo>
                    <a:pt x="6779" y="18383"/>
                    <a:pt x="7387" y="16651"/>
                    <a:pt x="8147" y="14979"/>
                  </a:cubicBezTo>
                  <a:cubicBezTo>
                    <a:pt x="8846" y="13399"/>
                    <a:pt x="9667" y="11848"/>
                    <a:pt x="10518" y="10359"/>
                  </a:cubicBezTo>
                  <a:cubicBezTo>
                    <a:pt x="11948" y="7934"/>
                    <a:pt x="13553" y="5607"/>
                    <a:pt x="15193" y="3314"/>
                  </a:cubicBezTo>
                  <a:close/>
                  <a:moveTo>
                    <a:pt x="16924" y="0"/>
                  </a:moveTo>
                  <a:cubicBezTo>
                    <a:pt x="16813" y="0"/>
                    <a:pt x="16699" y="46"/>
                    <a:pt x="16614" y="153"/>
                  </a:cubicBezTo>
                  <a:lnTo>
                    <a:pt x="16614" y="153"/>
                  </a:lnTo>
                  <a:cubicBezTo>
                    <a:pt x="16609" y="150"/>
                    <a:pt x="16603" y="148"/>
                    <a:pt x="16597" y="146"/>
                  </a:cubicBezTo>
                  <a:cubicBezTo>
                    <a:pt x="16558" y="208"/>
                    <a:pt x="16519" y="270"/>
                    <a:pt x="16482" y="333"/>
                  </a:cubicBezTo>
                  <a:lnTo>
                    <a:pt x="16482" y="333"/>
                  </a:lnTo>
                  <a:cubicBezTo>
                    <a:pt x="14395" y="3168"/>
                    <a:pt x="12368" y="6007"/>
                    <a:pt x="10518" y="9022"/>
                  </a:cubicBezTo>
                  <a:cubicBezTo>
                    <a:pt x="8633" y="12091"/>
                    <a:pt x="7083" y="15374"/>
                    <a:pt x="5928" y="18809"/>
                  </a:cubicBezTo>
                  <a:cubicBezTo>
                    <a:pt x="4743" y="22396"/>
                    <a:pt x="3922" y="26073"/>
                    <a:pt x="3040" y="29751"/>
                  </a:cubicBezTo>
                  <a:cubicBezTo>
                    <a:pt x="2585" y="31666"/>
                    <a:pt x="2129" y="33551"/>
                    <a:pt x="1673" y="35435"/>
                  </a:cubicBezTo>
                  <a:cubicBezTo>
                    <a:pt x="1308" y="37046"/>
                    <a:pt x="882" y="38718"/>
                    <a:pt x="609" y="40390"/>
                  </a:cubicBezTo>
                  <a:cubicBezTo>
                    <a:pt x="122" y="43521"/>
                    <a:pt x="1" y="46834"/>
                    <a:pt x="1460" y="49721"/>
                  </a:cubicBezTo>
                  <a:lnTo>
                    <a:pt x="2007" y="50724"/>
                  </a:lnTo>
                  <a:cubicBezTo>
                    <a:pt x="2047" y="50773"/>
                    <a:pt x="2103" y="50793"/>
                    <a:pt x="2160" y="50793"/>
                  </a:cubicBezTo>
                  <a:cubicBezTo>
                    <a:pt x="2317" y="50793"/>
                    <a:pt x="2483" y="50637"/>
                    <a:pt x="2372" y="50481"/>
                  </a:cubicBezTo>
                  <a:cubicBezTo>
                    <a:pt x="1548" y="49133"/>
                    <a:pt x="1108" y="47645"/>
                    <a:pt x="928" y="46112"/>
                  </a:cubicBezTo>
                  <a:lnTo>
                    <a:pt x="928" y="46112"/>
                  </a:lnTo>
                  <a:cubicBezTo>
                    <a:pt x="983" y="46158"/>
                    <a:pt x="1049" y="46179"/>
                    <a:pt x="1117" y="46179"/>
                  </a:cubicBezTo>
                  <a:cubicBezTo>
                    <a:pt x="1286" y="46179"/>
                    <a:pt x="1460" y="46049"/>
                    <a:pt x="1460" y="45861"/>
                  </a:cubicBezTo>
                  <a:cubicBezTo>
                    <a:pt x="1426" y="45080"/>
                    <a:pt x="1458" y="44301"/>
                    <a:pt x="1545" y="43528"/>
                  </a:cubicBezTo>
                  <a:lnTo>
                    <a:pt x="1545" y="43528"/>
                  </a:lnTo>
                  <a:cubicBezTo>
                    <a:pt x="1882" y="42782"/>
                    <a:pt x="2413" y="42082"/>
                    <a:pt x="2828" y="41514"/>
                  </a:cubicBezTo>
                  <a:cubicBezTo>
                    <a:pt x="3740" y="40238"/>
                    <a:pt x="4682" y="39022"/>
                    <a:pt x="5624" y="37806"/>
                  </a:cubicBezTo>
                  <a:cubicBezTo>
                    <a:pt x="7569" y="35375"/>
                    <a:pt x="9515" y="32943"/>
                    <a:pt x="11187" y="30329"/>
                  </a:cubicBezTo>
                  <a:cubicBezTo>
                    <a:pt x="12797" y="27776"/>
                    <a:pt x="14135" y="25010"/>
                    <a:pt x="14834" y="22092"/>
                  </a:cubicBezTo>
                  <a:cubicBezTo>
                    <a:pt x="15655" y="18505"/>
                    <a:pt x="15320" y="14827"/>
                    <a:pt x="15199" y="11210"/>
                  </a:cubicBezTo>
                  <a:cubicBezTo>
                    <a:pt x="15102" y="8641"/>
                    <a:pt x="15159" y="5955"/>
                    <a:pt x="15927" y="3462"/>
                  </a:cubicBezTo>
                  <a:lnTo>
                    <a:pt x="15927" y="3462"/>
                  </a:lnTo>
                  <a:cubicBezTo>
                    <a:pt x="15927" y="3461"/>
                    <a:pt x="15928" y="3460"/>
                    <a:pt x="15928" y="3459"/>
                  </a:cubicBezTo>
                  <a:cubicBezTo>
                    <a:pt x="15950" y="3418"/>
                    <a:pt x="15962" y="3378"/>
                    <a:pt x="15966" y="3338"/>
                  </a:cubicBezTo>
                  <a:lnTo>
                    <a:pt x="15966" y="3338"/>
                  </a:lnTo>
                  <a:cubicBezTo>
                    <a:pt x="16153" y="2748"/>
                    <a:pt x="16382" y="2169"/>
                    <a:pt x="16658" y="1605"/>
                  </a:cubicBezTo>
                  <a:cubicBezTo>
                    <a:pt x="16840" y="1240"/>
                    <a:pt x="17022" y="876"/>
                    <a:pt x="17266" y="541"/>
                  </a:cubicBezTo>
                  <a:cubicBezTo>
                    <a:pt x="17432" y="249"/>
                    <a:pt x="17184" y="0"/>
                    <a:pt x="169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
            <p:cNvSpPr/>
            <p:nvPr/>
          </p:nvSpPr>
          <p:spPr>
            <a:xfrm>
              <a:off x="4311125" y="4784975"/>
              <a:ext cx="1143275" cy="454250"/>
            </a:xfrm>
            <a:custGeom>
              <a:rect b="b" l="l" r="r" t="t"/>
              <a:pathLst>
                <a:path extrusionOk="0" h="18170" w="45731">
                  <a:moveTo>
                    <a:pt x="4945" y="622"/>
                  </a:moveTo>
                  <a:cubicBezTo>
                    <a:pt x="6749" y="622"/>
                    <a:pt x="8556" y="779"/>
                    <a:pt x="10336" y="1048"/>
                  </a:cubicBezTo>
                  <a:cubicBezTo>
                    <a:pt x="13618" y="1564"/>
                    <a:pt x="16840" y="2415"/>
                    <a:pt x="19971" y="3388"/>
                  </a:cubicBezTo>
                  <a:cubicBezTo>
                    <a:pt x="23223" y="4361"/>
                    <a:pt x="26354" y="5455"/>
                    <a:pt x="29546" y="6580"/>
                  </a:cubicBezTo>
                  <a:cubicBezTo>
                    <a:pt x="31187" y="7096"/>
                    <a:pt x="32798" y="7674"/>
                    <a:pt x="34409" y="8190"/>
                  </a:cubicBezTo>
                  <a:cubicBezTo>
                    <a:pt x="35868" y="8707"/>
                    <a:pt x="37297" y="9194"/>
                    <a:pt x="38634" y="10014"/>
                  </a:cubicBezTo>
                  <a:cubicBezTo>
                    <a:pt x="40413" y="11118"/>
                    <a:pt x="41775" y="12755"/>
                    <a:pt x="42917" y="14505"/>
                  </a:cubicBezTo>
                  <a:lnTo>
                    <a:pt x="42917" y="14505"/>
                  </a:lnTo>
                  <a:cubicBezTo>
                    <a:pt x="41931" y="13685"/>
                    <a:pt x="40824" y="13002"/>
                    <a:pt x="39667" y="12446"/>
                  </a:cubicBezTo>
                  <a:cubicBezTo>
                    <a:pt x="36841" y="11139"/>
                    <a:pt x="33801" y="10531"/>
                    <a:pt x="30761" y="9923"/>
                  </a:cubicBezTo>
                  <a:cubicBezTo>
                    <a:pt x="27661" y="9315"/>
                    <a:pt x="24561" y="8555"/>
                    <a:pt x="21521" y="7522"/>
                  </a:cubicBezTo>
                  <a:cubicBezTo>
                    <a:pt x="20032" y="7035"/>
                    <a:pt x="18542" y="6458"/>
                    <a:pt x="17053" y="5850"/>
                  </a:cubicBezTo>
                  <a:cubicBezTo>
                    <a:pt x="15594" y="5242"/>
                    <a:pt x="14165" y="4573"/>
                    <a:pt x="12737" y="3844"/>
                  </a:cubicBezTo>
                  <a:cubicBezTo>
                    <a:pt x="11339" y="3145"/>
                    <a:pt x="9910" y="2507"/>
                    <a:pt x="8390" y="2111"/>
                  </a:cubicBezTo>
                  <a:cubicBezTo>
                    <a:pt x="6962" y="1747"/>
                    <a:pt x="5442" y="1625"/>
                    <a:pt x="3983" y="1169"/>
                  </a:cubicBezTo>
                  <a:cubicBezTo>
                    <a:pt x="3648" y="1048"/>
                    <a:pt x="3314" y="926"/>
                    <a:pt x="2980" y="744"/>
                  </a:cubicBezTo>
                  <a:cubicBezTo>
                    <a:pt x="2926" y="720"/>
                    <a:pt x="2872" y="710"/>
                    <a:pt x="2820" y="710"/>
                  </a:cubicBezTo>
                  <a:cubicBezTo>
                    <a:pt x="2668" y="710"/>
                    <a:pt x="2535" y="801"/>
                    <a:pt x="2462" y="921"/>
                  </a:cubicBezTo>
                  <a:lnTo>
                    <a:pt x="2462" y="921"/>
                  </a:lnTo>
                  <a:cubicBezTo>
                    <a:pt x="2335" y="866"/>
                    <a:pt x="2209" y="813"/>
                    <a:pt x="2081" y="761"/>
                  </a:cubicBezTo>
                  <a:lnTo>
                    <a:pt x="2081" y="761"/>
                  </a:lnTo>
                  <a:cubicBezTo>
                    <a:pt x="3032" y="666"/>
                    <a:pt x="3988" y="622"/>
                    <a:pt x="4945" y="622"/>
                  </a:cubicBezTo>
                  <a:close/>
                  <a:moveTo>
                    <a:pt x="4784" y="2130"/>
                  </a:moveTo>
                  <a:cubicBezTo>
                    <a:pt x="5480" y="2288"/>
                    <a:pt x="6182" y="2405"/>
                    <a:pt x="6870" y="2537"/>
                  </a:cubicBezTo>
                  <a:cubicBezTo>
                    <a:pt x="7630" y="2689"/>
                    <a:pt x="8360" y="2810"/>
                    <a:pt x="9120" y="3023"/>
                  </a:cubicBezTo>
                  <a:cubicBezTo>
                    <a:pt x="9849" y="3266"/>
                    <a:pt x="10579" y="3540"/>
                    <a:pt x="11278" y="3874"/>
                  </a:cubicBezTo>
                  <a:cubicBezTo>
                    <a:pt x="12737" y="4513"/>
                    <a:pt x="14105" y="5242"/>
                    <a:pt x="15533" y="5850"/>
                  </a:cubicBezTo>
                  <a:cubicBezTo>
                    <a:pt x="16992" y="6488"/>
                    <a:pt x="18482" y="7096"/>
                    <a:pt x="19941" y="7643"/>
                  </a:cubicBezTo>
                  <a:cubicBezTo>
                    <a:pt x="22919" y="8707"/>
                    <a:pt x="25959" y="9619"/>
                    <a:pt x="29029" y="10257"/>
                  </a:cubicBezTo>
                  <a:cubicBezTo>
                    <a:pt x="32099" y="10896"/>
                    <a:pt x="35260" y="11352"/>
                    <a:pt x="38178" y="12507"/>
                  </a:cubicBezTo>
                  <a:cubicBezTo>
                    <a:pt x="40181" y="13283"/>
                    <a:pt x="42101" y="14430"/>
                    <a:pt x="43548" y="16033"/>
                  </a:cubicBezTo>
                  <a:lnTo>
                    <a:pt x="43548" y="16033"/>
                  </a:lnTo>
                  <a:cubicBezTo>
                    <a:pt x="41525" y="14797"/>
                    <a:pt x="39152" y="14122"/>
                    <a:pt x="36780" y="13783"/>
                  </a:cubicBezTo>
                  <a:cubicBezTo>
                    <a:pt x="33284" y="13297"/>
                    <a:pt x="29789" y="13449"/>
                    <a:pt x="26293" y="13297"/>
                  </a:cubicBezTo>
                  <a:cubicBezTo>
                    <a:pt x="24439" y="13206"/>
                    <a:pt x="22615" y="13023"/>
                    <a:pt x="20822" y="12537"/>
                  </a:cubicBezTo>
                  <a:cubicBezTo>
                    <a:pt x="19272" y="12112"/>
                    <a:pt x="17782" y="11504"/>
                    <a:pt x="16384" y="10713"/>
                  </a:cubicBezTo>
                  <a:cubicBezTo>
                    <a:pt x="13801" y="9194"/>
                    <a:pt x="11521" y="7218"/>
                    <a:pt x="9180" y="5303"/>
                  </a:cubicBezTo>
                  <a:cubicBezTo>
                    <a:pt x="7778" y="4177"/>
                    <a:pt x="6331" y="3063"/>
                    <a:pt x="4784" y="2130"/>
                  </a:cubicBezTo>
                  <a:close/>
                  <a:moveTo>
                    <a:pt x="4760" y="1"/>
                  </a:moveTo>
                  <a:cubicBezTo>
                    <a:pt x="3722" y="1"/>
                    <a:pt x="2682" y="53"/>
                    <a:pt x="1642" y="166"/>
                  </a:cubicBezTo>
                  <a:cubicBezTo>
                    <a:pt x="1298" y="191"/>
                    <a:pt x="953" y="235"/>
                    <a:pt x="609" y="267"/>
                  </a:cubicBezTo>
                  <a:lnTo>
                    <a:pt x="609" y="267"/>
                  </a:lnTo>
                  <a:cubicBezTo>
                    <a:pt x="599" y="264"/>
                    <a:pt x="589" y="261"/>
                    <a:pt x="578" y="257"/>
                  </a:cubicBezTo>
                  <a:lnTo>
                    <a:pt x="578" y="270"/>
                  </a:lnTo>
                  <a:lnTo>
                    <a:pt x="578" y="270"/>
                  </a:lnTo>
                  <a:cubicBezTo>
                    <a:pt x="508" y="277"/>
                    <a:pt x="437" y="283"/>
                    <a:pt x="366" y="288"/>
                  </a:cubicBezTo>
                  <a:cubicBezTo>
                    <a:pt x="1" y="348"/>
                    <a:pt x="62" y="926"/>
                    <a:pt x="366" y="987"/>
                  </a:cubicBezTo>
                  <a:cubicBezTo>
                    <a:pt x="3223" y="1807"/>
                    <a:pt x="5685" y="3510"/>
                    <a:pt x="7965" y="5303"/>
                  </a:cubicBezTo>
                  <a:cubicBezTo>
                    <a:pt x="10336" y="7187"/>
                    <a:pt x="12585" y="9194"/>
                    <a:pt x="15138" y="10835"/>
                  </a:cubicBezTo>
                  <a:cubicBezTo>
                    <a:pt x="16384" y="11625"/>
                    <a:pt x="17752" y="12355"/>
                    <a:pt x="19150" y="12841"/>
                  </a:cubicBezTo>
                  <a:cubicBezTo>
                    <a:pt x="20913" y="13449"/>
                    <a:pt x="22737" y="13753"/>
                    <a:pt x="24561" y="13935"/>
                  </a:cubicBezTo>
                  <a:cubicBezTo>
                    <a:pt x="28117" y="14270"/>
                    <a:pt x="31673" y="14026"/>
                    <a:pt x="35230" y="14361"/>
                  </a:cubicBezTo>
                  <a:cubicBezTo>
                    <a:pt x="38330" y="14665"/>
                    <a:pt x="41522" y="15425"/>
                    <a:pt x="44075" y="17309"/>
                  </a:cubicBezTo>
                  <a:cubicBezTo>
                    <a:pt x="44379" y="17552"/>
                    <a:pt x="44683" y="17826"/>
                    <a:pt x="44987" y="18069"/>
                  </a:cubicBezTo>
                  <a:cubicBezTo>
                    <a:pt x="45064" y="18139"/>
                    <a:pt x="45154" y="18169"/>
                    <a:pt x="45242" y="18169"/>
                  </a:cubicBezTo>
                  <a:cubicBezTo>
                    <a:pt x="45496" y="18169"/>
                    <a:pt x="45730" y="17915"/>
                    <a:pt x="45595" y="17644"/>
                  </a:cubicBezTo>
                  <a:cubicBezTo>
                    <a:pt x="45143" y="16853"/>
                    <a:pt x="44594" y="16135"/>
                    <a:pt x="43972" y="15486"/>
                  </a:cubicBezTo>
                  <a:lnTo>
                    <a:pt x="43972" y="15486"/>
                  </a:lnTo>
                  <a:cubicBezTo>
                    <a:pt x="42908" y="13540"/>
                    <a:pt x="41681" y="11652"/>
                    <a:pt x="39971" y="10227"/>
                  </a:cubicBezTo>
                  <a:cubicBezTo>
                    <a:pt x="38786" y="9224"/>
                    <a:pt x="37357" y="8586"/>
                    <a:pt x="35898" y="8099"/>
                  </a:cubicBezTo>
                  <a:cubicBezTo>
                    <a:pt x="34348" y="7522"/>
                    <a:pt x="32768" y="7035"/>
                    <a:pt x="31157" y="6458"/>
                  </a:cubicBezTo>
                  <a:cubicBezTo>
                    <a:pt x="27874" y="5364"/>
                    <a:pt x="24652" y="4269"/>
                    <a:pt x="21400" y="3206"/>
                  </a:cubicBezTo>
                  <a:cubicBezTo>
                    <a:pt x="18178" y="2172"/>
                    <a:pt x="14925" y="1230"/>
                    <a:pt x="11582" y="652"/>
                  </a:cubicBezTo>
                  <a:cubicBezTo>
                    <a:pt x="9341" y="255"/>
                    <a:pt x="7057" y="1"/>
                    <a:pt x="4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9" name="Google Shape;199;p4"/>
          <p:cNvSpPr/>
          <p:nvPr/>
        </p:nvSpPr>
        <p:spPr>
          <a:xfrm rot="3145141">
            <a:off x="8227692" y="3327068"/>
            <a:ext cx="512975" cy="424991"/>
          </a:xfrm>
          <a:custGeom>
            <a:rect b="b" l="l" r="r" t="t"/>
            <a:pathLst>
              <a:path extrusionOk="0" h="3700" w="4466">
                <a:moveTo>
                  <a:pt x="2099" y="0"/>
                </a:moveTo>
                <a:cubicBezTo>
                  <a:pt x="1943" y="0"/>
                  <a:pt x="1787" y="15"/>
                  <a:pt x="1634" y="45"/>
                </a:cubicBezTo>
                <a:lnTo>
                  <a:pt x="1634" y="45"/>
                </a:lnTo>
                <a:lnTo>
                  <a:pt x="1750" y="13"/>
                </a:lnTo>
                <a:lnTo>
                  <a:pt x="1750" y="13"/>
                </a:lnTo>
                <a:cubicBezTo>
                  <a:pt x="1060" y="121"/>
                  <a:pt x="393" y="537"/>
                  <a:pt x="167" y="1192"/>
                </a:cubicBezTo>
                <a:cubicBezTo>
                  <a:pt x="0" y="1633"/>
                  <a:pt x="60" y="2145"/>
                  <a:pt x="286" y="2561"/>
                </a:cubicBezTo>
                <a:cubicBezTo>
                  <a:pt x="512" y="2978"/>
                  <a:pt x="881" y="3311"/>
                  <a:pt x="1310" y="3502"/>
                </a:cubicBezTo>
                <a:cubicBezTo>
                  <a:pt x="1613" y="3632"/>
                  <a:pt x="1943" y="3700"/>
                  <a:pt x="2271" y="3700"/>
                </a:cubicBezTo>
                <a:cubicBezTo>
                  <a:pt x="2754" y="3700"/>
                  <a:pt x="3232" y="3552"/>
                  <a:pt x="3608" y="3240"/>
                </a:cubicBezTo>
                <a:cubicBezTo>
                  <a:pt x="4227" y="2728"/>
                  <a:pt x="4465" y="1752"/>
                  <a:pt x="4060" y="1061"/>
                </a:cubicBezTo>
                <a:cubicBezTo>
                  <a:pt x="3953" y="835"/>
                  <a:pt x="3763" y="644"/>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4"/>
          <p:cNvSpPr/>
          <p:nvPr/>
        </p:nvSpPr>
        <p:spPr>
          <a:xfrm flipH="1" rot="10800000">
            <a:off x="-30300" y="-23411"/>
            <a:ext cx="2524147" cy="1027786"/>
          </a:xfrm>
          <a:custGeom>
            <a:rect b="b" l="l" r="r" t="t"/>
            <a:pathLst>
              <a:path extrusionOk="0" h="13347" w="32779">
                <a:moveTo>
                  <a:pt x="12484" y="0"/>
                </a:moveTo>
                <a:cubicBezTo>
                  <a:pt x="11426" y="0"/>
                  <a:pt x="10371" y="246"/>
                  <a:pt x="9418" y="702"/>
                </a:cubicBezTo>
                <a:cubicBezTo>
                  <a:pt x="9418" y="702"/>
                  <a:pt x="6632" y="2179"/>
                  <a:pt x="5072" y="4274"/>
                </a:cubicBezTo>
                <a:cubicBezTo>
                  <a:pt x="3547" y="6307"/>
                  <a:pt x="2057" y="7065"/>
                  <a:pt x="691" y="7065"/>
                </a:cubicBezTo>
                <a:cubicBezTo>
                  <a:pt x="457" y="7065"/>
                  <a:pt x="227" y="7042"/>
                  <a:pt x="0" y="7001"/>
                </a:cubicBezTo>
                <a:lnTo>
                  <a:pt x="0" y="13347"/>
                </a:lnTo>
                <a:lnTo>
                  <a:pt x="32778" y="13347"/>
                </a:lnTo>
                <a:cubicBezTo>
                  <a:pt x="32528" y="12930"/>
                  <a:pt x="32290" y="12513"/>
                  <a:pt x="32040" y="12108"/>
                </a:cubicBezTo>
                <a:cubicBezTo>
                  <a:pt x="31730" y="11620"/>
                  <a:pt x="31409" y="11120"/>
                  <a:pt x="31076" y="10644"/>
                </a:cubicBezTo>
                <a:cubicBezTo>
                  <a:pt x="30433" y="9751"/>
                  <a:pt x="29706" y="8894"/>
                  <a:pt x="28813" y="8239"/>
                </a:cubicBezTo>
                <a:cubicBezTo>
                  <a:pt x="28373" y="7929"/>
                  <a:pt x="27897" y="7655"/>
                  <a:pt x="27397" y="7477"/>
                </a:cubicBezTo>
                <a:cubicBezTo>
                  <a:pt x="26801" y="7274"/>
                  <a:pt x="26170" y="7191"/>
                  <a:pt x="25551" y="7191"/>
                </a:cubicBezTo>
                <a:cubicBezTo>
                  <a:pt x="24595" y="7208"/>
                  <a:pt x="23639" y="7391"/>
                  <a:pt x="22688" y="7391"/>
                </a:cubicBezTo>
                <a:cubicBezTo>
                  <a:pt x="22336" y="7391"/>
                  <a:pt x="21985" y="7366"/>
                  <a:pt x="21634" y="7298"/>
                </a:cubicBezTo>
                <a:cubicBezTo>
                  <a:pt x="21074" y="7179"/>
                  <a:pt x="20515" y="6953"/>
                  <a:pt x="20086" y="6560"/>
                </a:cubicBezTo>
                <a:cubicBezTo>
                  <a:pt x="19658" y="6155"/>
                  <a:pt x="19408" y="5619"/>
                  <a:pt x="19169" y="5096"/>
                </a:cubicBezTo>
                <a:cubicBezTo>
                  <a:pt x="18943" y="4572"/>
                  <a:pt x="18753" y="4024"/>
                  <a:pt x="18467" y="3536"/>
                </a:cubicBezTo>
                <a:cubicBezTo>
                  <a:pt x="18193" y="3060"/>
                  <a:pt x="17872" y="2619"/>
                  <a:pt x="17514" y="2238"/>
                </a:cubicBezTo>
                <a:cubicBezTo>
                  <a:pt x="16764" y="1440"/>
                  <a:pt x="15836" y="809"/>
                  <a:pt x="14824" y="428"/>
                </a:cubicBezTo>
                <a:cubicBezTo>
                  <a:pt x="14069" y="138"/>
                  <a:pt x="13276" y="0"/>
                  <a:pt x="124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1" name="Google Shape;201;p4"/>
          <p:cNvGrpSpPr/>
          <p:nvPr/>
        </p:nvGrpSpPr>
        <p:grpSpPr>
          <a:xfrm>
            <a:off x="1065178" y="91219"/>
            <a:ext cx="333180" cy="518029"/>
            <a:chOff x="2080816" y="437481"/>
            <a:chExt cx="333180" cy="518029"/>
          </a:xfrm>
        </p:grpSpPr>
        <p:sp>
          <p:nvSpPr>
            <p:cNvPr id="202" name="Google Shape;202;p4"/>
            <p:cNvSpPr/>
            <p:nvPr/>
          </p:nvSpPr>
          <p:spPr>
            <a:xfrm>
              <a:off x="2080816" y="728825"/>
              <a:ext cx="45387" cy="58488"/>
            </a:xfrm>
            <a:custGeom>
              <a:rect b="b" l="l" r="r" t="t"/>
              <a:pathLst>
                <a:path extrusionOk="0" h="692" w="537">
                  <a:moveTo>
                    <a:pt x="196" y="0"/>
                  </a:moveTo>
                  <a:cubicBezTo>
                    <a:pt x="164" y="0"/>
                    <a:pt x="133" y="8"/>
                    <a:pt x="108" y="24"/>
                  </a:cubicBezTo>
                  <a:cubicBezTo>
                    <a:pt x="13" y="72"/>
                    <a:pt x="1" y="179"/>
                    <a:pt x="49" y="263"/>
                  </a:cubicBezTo>
                  <a:cubicBezTo>
                    <a:pt x="96" y="382"/>
                    <a:pt x="156" y="489"/>
                    <a:pt x="191" y="608"/>
                  </a:cubicBezTo>
                  <a:cubicBezTo>
                    <a:pt x="215" y="663"/>
                    <a:pt x="279" y="692"/>
                    <a:pt x="341" y="692"/>
                  </a:cubicBezTo>
                  <a:cubicBezTo>
                    <a:pt x="373" y="692"/>
                    <a:pt x="405" y="684"/>
                    <a:pt x="430" y="667"/>
                  </a:cubicBezTo>
                  <a:cubicBezTo>
                    <a:pt x="525" y="620"/>
                    <a:pt x="537" y="513"/>
                    <a:pt x="489" y="429"/>
                  </a:cubicBezTo>
                  <a:cubicBezTo>
                    <a:pt x="453" y="310"/>
                    <a:pt x="394" y="203"/>
                    <a:pt x="346" y="84"/>
                  </a:cubicBezTo>
                  <a:cubicBezTo>
                    <a:pt x="323" y="29"/>
                    <a:pt x="258" y="0"/>
                    <a:pt x="1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4"/>
            <p:cNvSpPr/>
            <p:nvPr/>
          </p:nvSpPr>
          <p:spPr>
            <a:xfrm>
              <a:off x="2132204" y="695017"/>
              <a:ext cx="48345" cy="64404"/>
            </a:xfrm>
            <a:custGeom>
              <a:rect b="b" l="l" r="r" t="t"/>
              <a:pathLst>
                <a:path extrusionOk="0" h="762" w="572">
                  <a:moveTo>
                    <a:pt x="181" y="1"/>
                  </a:moveTo>
                  <a:cubicBezTo>
                    <a:pt x="150" y="1"/>
                    <a:pt x="120" y="7"/>
                    <a:pt x="95" y="20"/>
                  </a:cubicBezTo>
                  <a:cubicBezTo>
                    <a:pt x="24" y="67"/>
                    <a:pt x="0" y="174"/>
                    <a:pt x="36" y="258"/>
                  </a:cubicBezTo>
                  <a:cubicBezTo>
                    <a:pt x="95" y="401"/>
                    <a:pt x="167" y="543"/>
                    <a:pt x="226" y="674"/>
                  </a:cubicBezTo>
                  <a:cubicBezTo>
                    <a:pt x="256" y="734"/>
                    <a:pt x="314" y="761"/>
                    <a:pt x="371" y="761"/>
                  </a:cubicBezTo>
                  <a:cubicBezTo>
                    <a:pt x="405" y="761"/>
                    <a:pt x="438" y="752"/>
                    <a:pt x="464" y="734"/>
                  </a:cubicBezTo>
                  <a:cubicBezTo>
                    <a:pt x="560" y="698"/>
                    <a:pt x="572" y="591"/>
                    <a:pt x="524" y="496"/>
                  </a:cubicBezTo>
                  <a:cubicBezTo>
                    <a:pt x="464" y="365"/>
                    <a:pt x="393" y="222"/>
                    <a:pt x="334" y="79"/>
                  </a:cubicBezTo>
                  <a:cubicBezTo>
                    <a:pt x="302" y="25"/>
                    <a:pt x="241" y="1"/>
                    <a:pt x="18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
            <p:cNvSpPr/>
            <p:nvPr/>
          </p:nvSpPr>
          <p:spPr>
            <a:xfrm>
              <a:off x="2190523" y="634838"/>
              <a:ext cx="47416" cy="66771"/>
            </a:xfrm>
            <a:custGeom>
              <a:rect b="b" l="l" r="r" t="t"/>
              <a:pathLst>
                <a:path extrusionOk="0" h="790" w="561">
                  <a:moveTo>
                    <a:pt x="206" y="0"/>
                  </a:moveTo>
                  <a:cubicBezTo>
                    <a:pt x="193" y="0"/>
                    <a:pt x="180" y="2"/>
                    <a:pt x="167" y="5"/>
                  </a:cubicBezTo>
                  <a:cubicBezTo>
                    <a:pt x="72" y="41"/>
                    <a:pt x="1" y="136"/>
                    <a:pt x="48" y="220"/>
                  </a:cubicBezTo>
                  <a:cubicBezTo>
                    <a:pt x="108" y="363"/>
                    <a:pt x="144" y="517"/>
                    <a:pt x="203" y="660"/>
                  </a:cubicBezTo>
                  <a:cubicBezTo>
                    <a:pt x="232" y="736"/>
                    <a:pt x="291" y="790"/>
                    <a:pt x="362" y="790"/>
                  </a:cubicBezTo>
                  <a:cubicBezTo>
                    <a:pt x="380" y="790"/>
                    <a:pt x="398" y="786"/>
                    <a:pt x="417" y="779"/>
                  </a:cubicBezTo>
                  <a:cubicBezTo>
                    <a:pt x="501" y="755"/>
                    <a:pt x="560" y="660"/>
                    <a:pt x="536" y="577"/>
                  </a:cubicBezTo>
                  <a:cubicBezTo>
                    <a:pt x="477" y="422"/>
                    <a:pt x="429" y="279"/>
                    <a:pt x="370" y="124"/>
                  </a:cubicBezTo>
                  <a:cubicBezTo>
                    <a:pt x="350" y="54"/>
                    <a:pt x="278" y="0"/>
                    <a:pt x="2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
            <p:cNvSpPr/>
            <p:nvPr/>
          </p:nvSpPr>
          <p:spPr>
            <a:xfrm>
              <a:off x="2231770" y="577617"/>
              <a:ext cx="51473" cy="43866"/>
            </a:xfrm>
            <a:custGeom>
              <a:rect b="b" l="l" r="r" t="t"/>
              <a:pathLst>
                <a:path extrusionOk="0" h="519" w="609">
                  <a:moveTo>
                    <a:pt x="208" y="1"/>
                  </a:moveTo>
                  <a:cubicBezTo>
                    <a:pt x="147" y="1"/>
                    <a:pt x="81" y="38"/>
                    <a:pt x="48" y="87"/>
                  </a:cubicBezTo>
                  <a:cubicBezTo>
                    <a:pt x="1" y="182"/>
                    <a:pt x="37" y="266"/>
                    <a:pt x="108" y="325"/>
                  </a:cubicBezTo>
                  <a:cubicBezTo>
                    <a:pt x="179" y="385"/>
                    <a:pt x="251" y="444"/>
                    <a:pt x="334" y="492"/>
                  </a:cubicBezTo>
                  <a:cubicBezTo>
                    <a:pt x="357" y="511"/>
                    <a:pt x="384" y="519"/>
                    <a:pt x="413" y="519"/>
                  </a:cubicBezTo>
                  <a:cubicBezTo>
                    <a:pt x="474" y="519"/>
                    <a:pt x="540" y="481"/>
                    <a:pt x="572" y="432"/>
                  </a:cubicBezTo>
                  <a:cubicBezTo>
                    <a:pt x="608" y="337"/>
                    <a:pt x="584" y="254"/>
                    <a:pt x="513" y="194"/>
                  </a:cubicBezTo>
                  <a:cubicBezTo>
                    <a:pt x="429" y="135"/>
                    <a:pt x="358" y="75"/>
                    <a:pt x="287" y="27"/>
                  </a:cubicBezTo>
                  <a:cubicBezTo>
                    <a:pt x="264" y="9"/>
                    <a:pt x="237" y="1"/>
                    <a:pt x="2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
            <p:cNvSpPr/>
            <p:nvPr/>
          </p:nvSpPr>
          <p:spPr>
            <a:xfrm>
              <a:off x="2261014" y="520565"/>
              <a:ext cx="64489" cy="29244"/>
            </a:xfrm>
            <a:custGeom>
              <a:rect b="b" l="l" r="r" t="t"/>
              <a:pathLst>
                <a:path extrusionOk="0" h="346" w="763">
                  <a:moveTo>
                    <a:pt x="226" y="0"/>
                  </a:moveTo>
                  <a:cubicBezTo>
                    <a:pt x="0" y="0"/>
                    <a:pt x="0" y="345"/>
                    <a:pt x="226" y="345"/>
                  </a:cubicBezTo>
                  <a:lnTo>
                    <a:pt x="536" y="345"/>
                  </a:lnTo>
                  <a:cubicBezTo>
                    <a:pt x="762" y="345"/>
                    <a:pt x="762" y="0"/>
                    <a:pt x="5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4"/>
            <p:cNvSpPr/>
            <p:nvPr/>
          </p:nvSpPr>
          <p:spPr>
            <a:xfrm>
              <a:off x="2297189" y="437481"/>
              <a:ext cx="54431" cy="33301"/>
            </a:xfrm>
            <a:custGeom>
              <a:rect b="b" l="l" r="r" t="t"/>
              <a:pathLst>
                <a:path extrusionOk="0" h="394" w="644">
                  <a:moveTo>
                    <a:pt x="465" y="1"/>
                  </a:moveTo>
                  <a:cubicBezTo>
                    <a:pt x="450" y="1"/>
                    <a:pt x="434" y="3"/>
                    <a:pt x="417" y="7"/>
                  </a:cubicBezTo>
                  <a:cubicBezTo>
                    <a:pt x="334" y="19"/>
                    <a:pt x="227" y="42"/>
                    <a:pt x="132" y="66"/>
                  </a:cubicBezTo>
                  <a:cubicBezTo>
                    <a:pt x="48" y="78"/>
                    <a:pt x="1" y="185"/>
                    <a:pt x="13" y="269"/>
                  </a:cubicBezTo>
                  <a:cubicBezTo>
                    <a:pt x="42" y="348"/>
                    <a:pt x="105" y="394"/>
                    <a:pt x="179" y="394"/>
                  </a:cubicBezTo>
                  <a:cubicBezTo>
                    <a:pt x="195" y="394"/>
                    <a:pt x="211" y="392"/>
                    <a:pt x="227" y="388"/>
                  </a:cubicBezTo>
                  <a:cubicBezTo>
                    <a:pt x="310" y="376"/>
                    <a:pt x="417" y="340"/>
                    <a:pt x="513" y="328"/>
                  </a:cubicBezTo>
                  <a:cubicBezTo>
                    <a:pt x="596" y="316"/>
                    <a:pt x="644" y="209"/>
                    <a:pt x="632" y="126"/>
                  </a:cubicBezTo>
                  <a:cubicBezTo>
                    <a:pt x="602" y="47"/>
                    <a:pt x="540" y="1"/>
                    <a:pt x="46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
            <p:cNvSpPr/>
            <p:nvPr/>
          </p:nvSpPr>
          <p:spPr>
            <a:xfrm>
              <a:off x="2137191" y="807599"/>
              <a:ext cx="58488" cy="51895"/>
            </a:xfrm>
            <a:custGeom>
              <a:rect b="b" l="l" r="r" t="t"/>
              <a:pathLst>
                <a:path extrusionOk="0" h="614" w="692">
                  <a:moveTo>
                    <a:pt x="175" y="0"/>
                  </a:moveTo>
                  <a:cubicBezTo>
                    <a:pt x="132" y="0"/>
                    <a:pt x="90" y="15"/>
                    <a:pt x="60" y="45"/>
                  </a:cubicBezTo>
                  <a:cubicBezTo>
                    <a:pt x="1" y="104"/>
                    <a:pt x="1" y="223"/>
                    <a:pt x="60" y="283"/>
                  </a:cubicBezTo>
                  <a:cubicBezTo>
                    <a:pt x="167" y="378"/>
                    <a:pt x="275" y="474"/>
                    <a:pt x="382" y="569"/>
                  </a:cubicBezTo>
                  <a:cubicBezTo>
                    <a:pt x="417" y="599"/>
                    <a:pt x="462" y="613"/>
                    <a:pt x="505" y="613"/>
                  </a:cubicBezTo>
                  <a:cubicBezTo>
                    <a:pt x="548" y="613"/>
                    <a:pt x="590" y="599"/>
                    <a:pt x="620" y="569"/>
                  </a:cubicBezTo>
                  <a:cubicBezTo>
                    <a:pt x="679" y="509"/>
                    <a:pt x="691" y="390"/>
                    <a:pt x="620" y="331"/>
                  </a:cubicBezTo>
                  <a:cubicBezTo>
                    <a:pt x="513" y="235"/>
                    <a:pt x="405" y="140"/>
                    <a:pt x="298" y="45"/>
                  </a:cubicBezTo>
                  <a:cubicBezTo>
                    <a:pt x="263" y="15"/>
                    <a:pt x="218" y="0"/>
                    <a:pt x="17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
            <p:cNvSpPr/>
            <p:nvPr/>
          </p:nvSpPr>
          <p:spPr>
            <a:xfrm>
              <a:off x="2204638" y="771931"/>
              <a:ext cx="41330" cy="42683"/>
            </a:xfrm>
            <a:custGeom>
              <a:rect b="b" l="l" r="r" t="t"/>
              <a:pathLst>
                <a:path extrusionOk="0" h="505" w="489">
                  <a:moveTo>
                    <a:pt x="185" y="1"/>
                  </a:moveTo>
                  <a:cubicBezTo>
                    <a:pt x="138" y="1"/>
                    <a:pt x="91" y="19"/>
                    <a:pt x="60" y="50"/>
                  </a:cubicBezTo>
                  <a:cubicBezTo>
                    <a:pt x="0" y="110"/>
                    <a:pt x="0" y="217"/>
                    <a:pt x="60" y="288"/>
                  </a:cubicBezTo>
                  <a:cubicBezTo>
                    <a:pt x="96" y="348"/>
                    <a:pt x="143" y="407"/>
                    <a:pt x="191" y="455"/>
                  </a:cubicBezTo>
                  <a:cubicBezTo>
                    <a:pt x="219" y="489"/>
                    <a:pt x="261" y="504"/>
                    <a:pt x="304" y="504"/>
                  </a:cubicBezTo>
                  <a:cubicBezTo>
                    <a:pt x="351" y="504"/>
                    <a:pt x="398" y="486"/>
                    <a:pt x="429" y="455"/>
                  </a:cubicBezTo>
                  <a:cubicBezTo>
                    <a:pt x="489" y="384"/>
                    <a:pt x="489" y="288"/>
                    <a:pt x="429" y="217"/>
                  </a:cubicBezTo>
                  <a:cubicBezTo>
                    <a:pt x="381" y="157"/>
                    <a:pt x="334" y="98"/>
                    <a:pt x="298" y="50"/>
                  </a:cubicBezTo>
                  <a:cubicBezTo>
                    <a:pt x="270" y="16"/>
                    <a:pt x="228" y="1"/>
                    <a:pt x="18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4"/>
            <p:cNvSpPr/>
            <p:nvPr/>
          </p:nvSpPr>
          <p:spPr>
            <a:xfrm>
              <a:off x="2257971" y="716739"/>
              <a:ext cx="52402" cy="47669"/>
            </a:xfrm>
            <a:custGeom>
              <a:rect b="b" l="l" r="r" t="t"/>
              <a:pathLst>
                <a:path extrusionOk="0" h="564" w="620">
                  <a:moveTo>
                    <a:pt x="181" y="0"/>
                  </a:moveTo>
                  <a:cubicBezTo>
                    <a:pt x="150" y="0"/>
                    <a:pt x="120" y="8"/>
                    <a:pt x="96" y="25"/>
                  </a:cubicBezTo>
                  <a:cubicBezTo>
                    <a:pt x="36" y="84"/>
                    <a:pt x="0" y="167"/>
                    <a:pt x="48" y="263"/>
                  </a:cubicBezTo>
                  <a:cubicBezTo>
                    <a:pt x="108" y="382"/>
                    <a:pt x="215" y="477"/>
                    <a:pt x="334" y="536"/>
                  </a:cubicBezTo>
                  <a:cubicBezTo>
                    <a:pt x="360" y="554"/>
                    <a:pt x="394" y="564"/>
                    <a:pt x="427" y="564"/>
                  </a:cubicBezTo>
                  <a:cubicBezTo>
                    <a:pt x="484" y="564"/>
                    <a:pt x="542" y="537"/>
                    <a:pt x="572" y="477"/>
                  </a:cubicBezTo>
                  <a:cubicBezTo>
                    <a:pt x="620" y="406"/>
                    <a:pt x="596" y="286"/>
                    <a:pt x="512" y="239"/>
                  </a:cubicBezTo>
                  <a:cubicBezTo>
                    <a:pt x="500" y="227"/>
                    <a:pt x="465" y="215"/>
                    <a:pt x="453" y="215"/>
                  </a:cubicBezTo>
                  <a:lnTo>
                    <a:pt x="441" y="203"/>
                  </a:lnTo>
                  <a:lnTo>
                    <a:pt x="405" y="167"/>
                  </a:lnTo>
                  <a:lnTo>
                    <a:pt x="381" y="144"/>
                  </a:lnTo>
                  <a:cubicBezTo>
                    <a:pt x="375" y="133"/>
                    <a:pt x="372" y="130"/>
                    <a:pt x="371" y="130"/>
                  </a:cubicBezTo>
                  <a:lnTo>
                    <a:pt x="371" y="130"/>
                  </a:lnTo>
                  <a:cubicBezTo>
                    <a:pt x="371" y="130"/>
                    <a:pt x="371" y="131"/>
                    <a:pt x="372" y="133"/>
                  </a:cubicBezTo>
                  <a:lnTo>
                    <a:pt x="372" y="133"/>
                  </a:lnTo>
                  <a:cubicBezTo>
                    <a:pt x="354" y="113"/>
                    <a:pt x="344" y="94"/>
                    <a:pt x="334" y="84"/>
                  </a:cubicBezTo>
                  <a:cubicBezTo>
                    <a:pt x="303" y="29"/>
                    <a:pt x="240" y="0"/>
                    <a:pt x="18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
            <p:cNvSpPr/>
            <p:nvPr/>
          </p:nvSpPr>
          <p:spPr>
            <a:xfrm>
              <a:off x="2298203" y="628668"/>
              <a:ext cx="45387" cy="39978"/>
            </a:xfrm>
            <a:custGeom>
              <a:rect b="b" l="l" r="r" t="t"/>
              <a:pathLst>
                <a:path extrusionOk="0" h="473" w="537">
                  <a:moveTo>
                    <a:pt x="192" y="1"/>
                  </a:moveTo>
                  <a:cubicBezTo>
                    <a:pt x="151" y="1"/>
                    <a:pt x="111" y="16"/>
                    <a:pt x="84" y="55"/>
                  </a:cubicBezTo>
                  <a:cubicBezTo>
                    <a:pt x="24" y="114"/>
                    <a:pt x="1" y="233"/>
                    <a:pt x="84" y="293"/>
                  </a:cubicBezTo>
                  <a:cubicBezTo>
                    <a:pt x="120" y="328"/>
                    <a:pt x="167" y="376"/>
                    <a:pt x="227" y="424"/>
                  </a:cubicBezTo>
                  <a:cubicBezTo>
                    <a:pt x="258" y="455"/>
                    <a:pt x="305" y="473"/>
                    <a:pt x="352" y="473"/>
                  </a:cubicBezTo>
                  <a:cubicBezTo>
                    <a:pt x="395" y="473"/>
                    <a:pt x="437" y="458"/>
                    <a:pt x="465" y="424"/>
                  </a:cubicBezTo>
                  <a:cubicBezTo>
                    <a:pt x="525" y="352"/>
                    <a:pt x="536" y="245"/>
                    <a:pt x="465" y="185"/>
                  </a:cubicBezTo>
                  <a:cubicBezTo>
                    <a:pt x="417" y="138"/>
                    <a:pt x="382" y="90"/>
                    <a:pt x="322" y="55"/>
                  </a:cubicBezTo>
                  <a:cubicBezTo>
                    <a:pt x="290" y="22"/>
                    <a:pt x="240" y="1"/>
                    <a:pt x="19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
            <p:cNvSpPr/>
            <p:nvPr/>
          </p:nvSpPr>
          <p:spPr>
            <a:xfrm>
              <a:off x="2337505" y="561305"/>
              <a:ext cx="51388" cy="37273"/>
            </a:xfrm>
            <a:custGeom>
              <a:rect b="b" l="l" r="r" t="t"/>
              <a:pathLst>
                <a:path extrusionOk="0" h="441" w="608">
                  <a:moveTo>
                    <a:pt x="184" y="1"/>
                  </a:moveTo>
                  <a:cubicBezTo>
                    <a:pt x="104" y="1"/>
                    <a:pt x="32" y="56"/>
                    <a:pt x="12" y="137"/>
                  </a:cubicBezTo>
                  <a:cubicBezTo>
                    <a:pt x="0" y="220"/>
                    <a:pt x="48" y="316"/>
                    <a:pt x="131" y="340"/>
                  </a:cubicBezTo>
                  <a:cubicBezTo>
                    <a:pt x="226" y="363"/>
                    <a:pt x="298" y="399"/>
                    <a:pt x="393" y="435"/>
                  </a:cubicBezTo>
                  <a:cubicBezTo>
                    <a:pt x="405" y="438"/>
                    <a:pt x="418" y="440"/>
                    <a:pt x="431" y="440"/>
                  </a:cubicBezTo>
                  <a:cubicBezTo>
                    <a:pt x="506" y="440"/>
                    <a:pt x="585" y="385"/>
                    <a:pt x="595" y="304"/>
                  </a:cubicBezTo>
                  <a:cubicBezTo>
                    <a:pt x="607" y="220"/>
                    <a:pt x="572" y="137"/>
                    <a:pt x="476" y="101"/>
                  </a:cubicBezTo>
                  <a:cubicBezTo>
                    <a:pt x="381" y="66"/>
                    <a:pt x="310" y="42"/>
                    <a:pt x="226" y="6"/>
                  </a:cubicBezTo>
                  <a:cubicBezTo>
                    <a:pt x="212" y="3"/>
                    <a:pt x="198" y="1"/>
                    <a:pt x="18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4"/>
            <p:cNvSpPr/>
            <p:nvPr/>
          </p:nvSpPr>
          <p:spPr>
            <a:xfrm>
              <a:off x="2357621" y="498421"/>
              <a:ext cx="44288" cy="37273"/>
            </a:xfrm>
            <a:custGeom>
              <a:rect b="b" l="l" r="r" t="t"/>
              <a:pathLst>
                <a:path extrusionOk="0" h="441" w="524">
                  <a:moveTo>
                    <a:pt x="191" y="0"/>
                  </a:moveTo>
                  <a:cubicBezTo>
                    <a:pt x="155" y="0"/>
                    <a:pt x="107" y="12"/>
                    <a:pt x="72" y="48"/>
                  </a:cubicBezTo>
                  <a:cubicBezTo>
                    <a:pt x="36" y="107"/>
                    <a:pt x="0" y="226"/>
                    <a:pt x="72" y="286"/>
                  </a:cubicBezTo>
                  <a:cubicBezTo>
                    <a:pt x="119" y="322"/>
                    <a:pt x="167" y="357"/>
                    <a:pt x="214" y="405"/>
                  </a:cubicBezTo>
                  <a:cubicBezTo>
                    <a:pt x="238" y="429"/>
                    <a:pt x="286" y="441"/>
                    <a:pt x="334" y="441"/>
                  </a:cubicBezTo>
                  <a:cubicBezTo>
                    <a:pt x="369" y="441"/>
                    <a:pt x="417" y="429"/>
                    <a:pt x="453" y="405"/>
                  </a:cubicBezTo>
                  <a:cubicBezTo>
                    <a:pt x="512" y="345"/>
                    <a:pt x="524" y="226"/>
                    <a:pt x="453" y="167"/>
                  </a:cubicBezTo>
                  <a:cubicBezTo>
                    <a:pt x="405" y="119"/>
                    <a:pt x="357" y="83"/>
                    <a:pt x="310" y="48"/>
                  </a:cubicBezTo>
                  <a:cubicBezTo>
                    <a:pt x="286" y="12"/>
                    <a:pt x="238" y="0"/>
                    <a:pt x="1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4"/>
            <p:cNvSpPr/>
            <p:nvPr/>
          </p:nvSpPr>
          <p:spPr>
            <a:xfrm>
              <a:off x="2186551" y="910461"/>
              <a:ext cx="48345" cy="45049"/>
            </a:xfrm>
            <a:custGeom>
              <a:rect b="b" l="l" r="r" t="t"/>
              <a:pathLst>
                <a:path extrusionOk="0" h="533" w="572">
                  <a:moveTo>
                    <a:pt x="180" y="0"/>
                  </a:moveTo>
                  <a:cubicBezTo>
                    <a:pt x="139" y="0"/>
                    <a:pt x="99" y="16"/>
                    <a:pt x="72" y="54"/>
                  </a:cubicBezTo>
                  <a:cubicBezTo>
                    <a:pt x="12" y="114"/>
                    <a:pt x="0" y="209"/>
                    <a:pt x="72" y="292"/>
                  </a:cubicBezTo>
                  <a:lnTo>
                    <a:pt x="274" y="483"/>
                  </a:lnTo>
                  <a:cubicBezTo>
                    <a:pt x="305" y="514"/>
                    <a:pt x="352" y="532"/>
                    <a:pt x="399" y="532"/>
                  </a:cubicBezTo>
                  <a:cubicBezTo>
                    <a:pt x="442" y="532"/>
                    <a:pt x="484" y="517"/>
                    <a:pt x="512" y="483"/>
                  </a:cubicBezTo>
                  <a:cubicBezTo>
                    <a:pt x="572" y="411"/>
                    <a:pt x="572" y="304"/>
                    <a:pt x="512" y="245"/>
                  </a:cubicBezTo>
                  <a:lnTo>
                    <a:pt x="310" y="54"/>
                  </a:lnTo>
                  <a:cubicBezTo>
                    <a:pt x="277" y="22"/>
                    <a:pt x="228" y="0"/>
                    <a:pt x="18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4"/>
            <p:cNvSpPr/>
            <p:nvPr/>
          </p:nvSpPr>
          <p:spPr>
            <a:xfrm>
              <a:off x="2251885" y="850451"/>
              <a:ext cx="35329" cy="51726"/>
            </a:xfrm>
            <a:custGeom>
              <a:rect b="b" l="l" r="r" t="t"/>
              <a:pathLst>
                <a:path extrusionOk="0" h="612" w="418">
                  <a:moveTo>
                    <a:pt x="167" y="0"/>
                  </a:moveTo>
                  <a:cubicBezTo>
                    <a:pt x="155" y="0"/>
                    <a:pt x="144" y="1"/>
                    <a:pt x="132" y="2"/>
                  </a:cubicBezTo>
                  <a:cubicBezTo>
                    <a:pt x="49" y="26"/>
                    <a:pt x="1" y="121"/>
                    <a:pt x="13" y="205"/>
                  </a:cubicBezTo>
                  <a:cubicBezTo>
                    <a:pt x="37" y="300"/>
                    <a:pt x="61" y="407"/>
                    <a:pt x="72" y="490"/>
                  </a:cubicBezTo>
                  <a:cubicBezTo>
                    <a:pt x="93" y="574"/>
                    <a:pt x="169" y="612"/>
                    <a:pt x="252" y="612"/>
                  </a:cubicBezTo>
                  <a:cubicBezTo>
                    <a:pt x="263" y="612"/>
                    <a:pt x="275" y="611"/>
                    <a:pt x="287" y="609"/>
                  </a:cubicBezTo>
                  <a:cubicBezTo>
                    <a:pt x="370" y="586"/>
                    <a:pt x="418" y="490"/>
                    <a:pt x="406" y="407"/>
                  </a:cubicBezTo>
                  <a:cubicBezTo>
                    <a:pt x="382" y="312"/>
                    <a:pt x="358" y="205"/>
                    <a:pt x="346" y="121"/>
                  </a:cubicBezTo>
                  <a:cubicBezTo>
                    <a:pt x="325" y="38"/>
                    <a:pt x="250" y="0"/>
                    <a:pt x="16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
            <p:cNvSpPr/>
            <p:nvPr/>
          </p:nvSpPr>
          <p:spPr>
            <a:xfrm>
              <a:off x="2289075" y="803035"/>
              <a:ext cx="53670" cy="57220"/>
            </a:xfrm>
            <a:custGeom>
              <a:rect b="b" l="l" r="r" t="t"/>
              <a:pathLst>
                <a:path extrusionOk="0" h="677" w="635">
                  <a:moveTo>
                    <a:pt x="223" y="0"/>
                  </a:moveTo>
                  <a:cubicBezTo>
                    <a:pt x="109" y="0"/>
                    <a:pt x="0" y="116"/>
                    <a:pt x="73" y="254"/>
                  </a:cubicBezTo>
                  <a:cubicBezTo>
                    <a:pt x="132" y="373"/>
                    <a:pt x="204" y="468"/>
                    <a:pt x="263" y="587"/>
                  </a:cubicBezTo>
                  <a:cubicBezTo>
                    <a:pt x="297" y="651"/>
                    <a:pt x="350" y="677"/>
                    <a:pt x="403" y="677"/>
                  </a:cubicBezTo>
                  <a:cubicBezTo>
                    <a:pt x="518" y="677"/>
                    <a:pt x="634" y="555"/>
                    <a:pt x="561" y="432"/>
                  </a:cubicBezTo>
                  <a:cubicBezTo>
                    <a:pt x="502" y="313"/>
                    <a:pt x="430" y="206"/>
                    <a:pt x="371" y="87"/>
                  </a:cubicBezTo>
                  <a:cubicBezTo>
                    <a:pt x="332" y="26"/>
                    <a:pt x="277" y="0"/>
                    <a:pt x="2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
            <p:cNvSpPr/>
            <p:nvPr/>
          </p:nvSpPr>
          <p:spPr>
            <a:xfrm>
              <a:off x="2341477" y="726374"/>
              <a:ext cx="43359" cy="60770"/>
            </a:xfrm>
            <a:custGeom>
              <a:rect b="b" l="l" r="r" t="t"/>
              <a:pathLst>
                <a:path extrusionOk="0" h="719" w="513">
                  <a:moveTo>
                    <a:pt x="186" y="0"/>
                  </a:moveTo>
                  <a:cubicBezTo>
                    <a:pt x="172" y="0"/>
                    <a:pt x="158" y="2"/>
                    <a:pt x="144" y="6"/>
                  </a:cubicBezTo>
                  <a:cubicBezTo>
                    <a:pt x="60" y="30"/>
                    <a:pt x="1" y="125"/>
                    <a:pt x="24" y="220"/>
                  </a:cubicBezTo>
                  <a:cubicBezTo>
                    <a:pt x="72" y="339"/>
                    <a:pt x="120" y="458"/>
                    <a:pt x="155" y="589"/>
                  </a:cubicBezTo>
                  <a:cubicBezTo>
                    <a:pt x="184" y="665"/>
                    <a:pt x="251" y="719"/>
                    <a:pt x="319" y="719"/>
                  </a:cubicBezTo>
                  <a:cubicBezTo>
                    <a:pt x="336" y="719"/>
                    <a:pt x="353" y="715"/>
                    <a:pt x="370" y="708"/>
                  </a:cubicBezTo>
                  <a:cubicBezTo>
                    <a:pt x="441" y="684"/>
                    <a:pt x="513" y="589"/>
                    <a:pt x="489" y="506"/>
                  </a:cubicBezTo>
                  <a:cubicBezTo>
                    <a:pt x="441" y="387"/>
                    <a:pt x="394" y="268"/>
                    <a:pt x="358" y="125"/>
                  </a:cubicBezTo>
                  <a:cubicBezTo>
                    <a:pt x="327" y="54"/>
                    <a:pt x="263" y="0"/>
                    <a:pt x="18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4"/>
            <p:cNvSpPr/>
            <p:nvPr/>
          </p:nvSpPr>
          <p:spPr>
            <a:xfrm>
              <a:off x="2370637" y="663152"/>
              <a:ext cx="43359" cy="43866"/>
            </a:xfrm>
            <a:custGeom>
              <a:rect b="b" l="l" r="r" t="t"/>
              <a:pathLst>
                <a:path extrusionOk="0" h="519" w="513">
                  <a:moveTo>
                    <a:pt x="188" y="1"/>
                  </a:moveTo>
                  <a:cubicBezTo>
                    <a:pt x="158" y="1"/>
                    <a:pt x="126" y="9"/>
                    <a:pt x="96" y="28"/>
                  </a:cubicBezTo>
                  <a:cubicBezTo>
                    <a:pt x="25" y="75"/>
                    <a:pt x="1" y="194"/>
                    <a:pt x="37" y="266"/>
                  </a:cubicBezTo>
                  <a:cubicBezTo>
                    <a:pt x="84" y="325"/>
                    <a:pt x="120" y="385"/>
                    <a:pt x="156" y="432"/>
                  </a:cubicBezTo>
                  <a:cubicBezTo>
                    <a:pt x="188" y="481"/>
                    <a:pt x="249" y="519"/>
                    <a:pt x="310" y="519"/>
                  </a:cubicBezTo>
                  <a:cubicBezTo>
                    <a:pt x="339" y="519"/>
                    <a:pt x="367" y="511"/>
                    <a:pt x="394" y="492"/>
                  </a:cubicBezTo>
                  <a:cubicBezTo>
                    <a:pt x="477" y="444"/>
                    <a:pt x="513" y="337"/>
                    <a:pt x="453" y="254"/>
                  </a:cubicBezTo>
                  <a:cubicBezTo>
                    <a:pt x="418" y="194"/>
                    <a:pt x="382" y="135"/>
                    <a:pt x="334" y="87"/>
                  </a:cubicBezTo>
                  <a:cubicBezTo>
                    <a:pt x="310" y="38"/>
                    <a:pt x="252" y="1"/>
                    <a:pt x="1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9" name="Google Shape;219;p4"/>
          <p:cNvSpPr/>
          <p:nvPr/>
        </p:nvSpPr>
        <p:spPr>
          <a:xfrm>
            <a:off x="200241" y="491543"/>
            <a:ext cx="512976" cy="424991"/>
          </a:xfrm>
          <a:custGeom>
            <a:rect b="b" l="l" r="r" t="t"/>
            <a:pathLst>
              <a:path extrusionOk="0" h="3700" w="4466">
                <a:moveTo>
                  <a:pt x="2099" y="0"/>
                </a:moveTo>
                <a:cubicBezTo>
                  <a:pt x="1943" y="0"/>
                  <a:pt x="1787" y="15"/>
                  <a:pt x="1634" y="45"/>
                </a:cubicBezTo>
                <a:lnTo>
                  <a:pt x="1634" y="45"/>
                </a:lnTo>
                <a:lnTo>
                  <a:pt x="1750" y="13"/>
                </a:lnTo>
                <a:lnTo>
                  <a:pt x="1750" y="13"/>
                </a:lnTo>
                <a:cubicBezTo>
                  <a:pt x="1060" y="121"/>
                  <a:pt x="393" y="537"/>
                  <a:pt x="167" y="1192"/>
                </a:cubicBezTo>
                <a:cubicBezTo>
                  <a:pt x="0" y="1633"/>
                  <a:pt x="60" y="2145"/>
                  <a:pt x="286" y="2561"/>
                </a:cubicBezTo>
                <a:cubicBezTo>
                  <a:pt x="512" y="2978"/>
                  <a:pt x="881" y="3311"/>
                  <a:pt x="1310" y="3502"/>
                </a:cubicBezTo>
                <a:cubicBezTo>
                  <a:pt x="1613" y="3632"/>
                  <a:pt x="1943" y="3700"/>
                  <a:pt x="2271" y="3700"/>
                </a:cubicBezTo>
                <a:cubicBezTo>
                  <a:pt x="2754" y="3700"/>
                  <a:pt x="3232" y="3552"/>
                  <a:pt x="3608" y="3240"/>
                </a:cubicBezTo>
                <a:cubicBezTo>
                  <a:pt x="4227" y="2728"/>
                  <a:pt x="4465" y="1752"/>
                  <a:pt x="4060" y="1061"/>
                </a:cubicBezTo>
                <a:cubicBezTo>
                  <a:pt x="3953" y="835"/>
                  <a:pt x="3763" y="644"/>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
          <p:cNvSpPr txBox="1"/>
          <p:nvPr>
            <p:ph idx="1" type="body"/>
          </p:nvPr>
        </p:nvSpPr>
        <p:spPr>
          <a:xfrm>
            <a:off x="713225" y="1152475"/>
            <a:ext cx="7717500" cy="3416400"/>
          </a:xfrm>
          <a:prstGeom prst="rect">
            <a:avLst/>
          </a:prstGeom>
        </p:spPr>
        <p:txBody>
          <a:bodyPr anchorCtr="0" anchor="t" bIns="0" lIns="0" spcFirstLastPara="1" rIns="0" wrap="square" tIns="0">
            <a:noAutofit/>
          </a:bodyPr>
          <a:lstStyle>
            <a:lvl1pPr indent="-342900" lvl="0" marL="457200">
              <a:spcBef>
                <a:spcPts val="0"/>
              </a:spcBef>
              <a:spcAft>
                <a:spcPts val="0"/>
              </a:spcAft>
              <a:buSzPts val="1800"/>
              <a:buAutoNum type="arabicPeriod"/>
              <a:defRPr sz="1150"/>
            </a:lvl1pPr>
            <a:lvl2pPr indent="-317500" lvl="1" marL="914400">
              <a:spcBef>
                <a:spcPts val="0"/>
              </a:spcBef>
              <a:spcAft>
                <a:spcPts val="0"/>
              </a:spcAft>
              <a:buSzPts val="1400"/>
              <a:buAutoNum type="alphaLcPeriod"/>
              <a:defRPr/>
            </a:lvl2pPr>
            <a:lvl3pPr indent="-317500" lvl="2" marL="1371600">
              <a:spcBef>
                <a:spcPts val="0"/>
              </a:spcBef>
              <a:spcAft>
                <a:spcPts val="0"/>
              </a:spcAft>
              <a:buSzPts val="1400"/>
              <a:buAutoNum type="romanLcPeriod"/>
              <a:defRPr/>
            </a:lvl3pPr>
            <a:lvl4pPr indent="-317500" lvl="3" marL="1828800">
              <a:spcBef>
                <a:spcPts val="0"/>
              </a:spcBef>
              <a:spcAft>
                <a:spcPts val="0"/>
              </a:spcAft>
              <a:buSzPts val="1400"/>
              <a:buAutoNum type="arabicPeriod"/>
              <a:defRPr/>
            </a:lvl4pPr>
            <a:lvl5pPr indent="-317500" lvl="4" marL="2286000">
              <a:spcBef>
                <a:spcPts val="0"/>
              </a:spcBef>
              <a:spcAft>
                <a:spcPts val="0"/>
              </a:spcAft>
              <a:buSzPts val="1400"/>
              <a:buAutoNum type="alphaLcPeriod"/>
              <a:defRPr/>
            </a:lvl5pPr>
            <a:lvl6pPr indent="-317500" lvl="5" marL="2743200">
              <a:spcBef>
                <a:spcPts val="0"/>
              </a:spcBef>
              <a:spcAft>
                <a:spcPts val="0"/>
              </a:spcAft>
              <a:buSzPts val="1400"/>
              <a:buAutoNum type="romanLcPeriod"/>
              <a:defRPr/>
            </a:lvl6pPr>
            <a:lvl7pPr indent="-317500" lvl="6" marL="3200400">
              <a:spcBef>
                <a:spcPts val="0"/>
              </a:spcBef>
              <a:spcAft>
                <a:spcPts val="0"/>
              </a:spcAft>
              <a:buSzPts val="1400"/>
              <a:buAutoNum type="arabicPeriod"/>
              <a:defRPr/>
            </a:lvl7pPr>
            <a:lvl8pPr indent="-317500" lvl="7" marL="3657600">
              <a:spcBef>
                <a:spcPts val="0"/>
              </a:spcBef>
              <a:spcAft>
                <a:spcPts val="0"/>
              </a:spcAft>
              <a:buSzPts val="1400"/>
              <a:buAutoNum type="alphaLcPeriod"/>
              <a:defRPr/>
            </a:lvl8pPr>
            <a:lvl9pPr indent="-317500" lvl="8" marL="4114800">
              <a:spcBef>
                <a:spcPts val="0"/>
              </a:spcBef>
              <a:spcAft>
                <a:spcPts val="0"/>
              </a:spcAft>
              <a:buSzPts val="1400"/>
              <a:buAutoNum type="romanLcPeriod"/>
              <a:defRPr/>
            </a:lvl9pPr>
          </a:lstStyle>
          <a:p/>
        </p:txBody>
      </p:sp>
      <p:sp>
        <p:nvSpPr>
          <p:cNvPr id="221" name="Google Shape;221;p4"/>
          <p:cNvSpPr/>
          <p:nvPr/>
        </p:nvSpPr>
        <p:spPr>
          <a:xfrm flipH="1" rot="-4823852">
            <a:off x="-135301" y="-59885"/>
            <a:ext cx="1184079" cy="1198774"/>
          </a:xfrm>
          <a:custGeom>
            <a:rect b="b" l="l" r="r" t="t"/>
            <a:pathLst>
              <a:path extrusionOk="0" h="11910" w="11764">
                <a:moveTo>
                  <a:pt x="9442" y="0"/>
                </a:moveTo>
                <a:cubicBezTo>
                  <a:pt x="9400" y="0"/>
                  <a:pt x="9361" y="22"/>
                  <a:pt x="9347" y="74"/>
                </a:cubicBezTo>
                <a:cubicBezTo>
                  <a:pt x="9252" y="693"/>
                  <a:pt x="9049" y="1288"/>
                  <a:pt x="8835" y="1860"/>
                </a:cubicBezTo>
                <a:cubicBezTo>
                  <a:pt x="8701" y="1792"/>
                  <a:pt x="8423" y="1756"/>
                  <a:pt x="8078" y="1756"/>
                </a:cubicBezTo>
                <a:cubicBezTo>
                  <a:pt x="6915" y="1756"/>
                  <a:pt x="4990" y="2161"/>
                  <a:pt x="5275" y="3098"/>
                </a:cubicBezTo>
                <a:cubicBezTo>
                  <a:pt x="5366" y="3414"/>
                  <a:pt x="5627" y="3539"/>
                  <a:pt x="5970" y="3539"/>
                </a:cubicBezTo>
                <a:cubicBezTo>
                  <a:pt x="6787" y="3539"/>
                  <a:pt x="8070" y="2831"/>
                  <a:pt x="8632" y="2336"/>
                </a:cubicBezTo>
                <a:lnTo>
                  <a:pt x="8632" y="2336"/>
                </a:lnTo>
                <a:cubicBezTo>
                  <a:pt x="8490" y="2669"/>
                  <a:pt x="8335" y="2979"/>
                  <a:pt x="8192" y="3276"/>
                </a:cubicBezTo>
                <a:cubicBezTo>
                  <a:pt x="8013" y="3622"/>
                  <a:pt x="7835" y="3943"/>
                  <a:pt x="7644" y="4277"/>
                </a:cubicBezTo>
                <a:cubicBezTo>
                  <a:pt x="7474" y="4050"/>
                  <a:pt x="6400" y="3786"/>
                  <a:pt x="5436" y="3786"/>
                </a:cubicBezTo>
                <a:cubicBezTo>
                  <a:pt x="4580" y="3786"/>
                  <a:pt x="3813" y="3994"/>
                  <a:pt x="3846" y="4622"/>
                </a:cubicBezTo>
                <a:cubicBezTo>
                  <a:pt x="3874" y="5092"/>
                  <a:pt x="4320" y="5260"/>
                  <a:pt x="4897" y="5260"/>
                </a:cubicBezTo>
                <a:cubicBezTo>
                  <a:pt x="5798" y="5260"/>
                  <a:pt x="7020" y="4851"/>
                  <a:pt x="7478" y="4539"/>
                </a:cubicBezTo>
                <a:lnTo>
                  <a:pt x="7478" y="4539"/>
                </a:lnTo>
                <a:cubicBezTo>
                  <a:pt x="7108" y="5134"/>
                  <a:pt x="6704" y="5717"/>
                  <a:pt x="6275" y="6265"/>
                </a:cubicBezTo>
                <a:cubicBezTo>
                  <a:pt x="6007" y="6004"/>
                  <a:pt x="4800" y="5660"/>
                  <a:pt x="3822" y="5660"/>
                </a:cubicBezTo>
                <a:cubicBezTo>
                  <a:pt x="3105" y="5660"/>
                  <a:pt x="2511" y="5845"/>
                  <a:pt x="2501" y="6384"/>
                </a:cubicBezTo>
                <a:cubicBezTo>
                  <a:pt x="2501" y="6914"/>
                  <a:pt x="3067" y="7097"/>
                  <a:pt x="3765" y="7097"/>
                </a:cubicBezTo>
                <a:cubicBezTo>
                  <a:pt x="4540" y="7097"/>
                  <a:pt x="5476" y="6872"/>
                  <a:pt x="5977" y="6646"/>
                </a:cubicBezTo>
                <a:lnTo>
                  <a:pt x="5977" y="6646"/>
                </a:lnTo>
                <a:cubicBezTo>
                  <a:pt x="5584" y="7122"/>
                  <a:pt x="5168" y="7563"/>
                  <a:pt x="4739" y="7991"/>
                </a:cubicBezTo>
                <a:cubicBezTo>
                  <a:pt x="4516" y="7665"/>
                  <a:pt x="2987" y="7029"/>
                  <a:pt x="1947" y="7029"/>
                </a:cubicBezTo>
                <a:cubicBezTo>
                  <a:pt x="1431" y="7029"/>
                  <a:pt x="1036" y="7185"/>
                  <a:pt x="977" y="7610"/>
                </a:cubicBezTo>
                <a:cubicBezTo>
                  <a:pt x="876" y="8291"/>
                  <a:pt x="1807" y="8515"/>
                  <a:pt x="2772" y="8515"/>
                </a:cubicBezTo>
                <a:cubicBezTo>
                  <a:pt x="3410" y="8515"/>
                  <a:pt x="4062" y="8417"/>
                  <a:pt x="4441" y="8289"/>
                </a:cubicBezTo>
                <a:lnTo>
                  <a:pt x="4441" y="8289"/>
                </a:lnTo>
                <a:cubicBezTo>
                  <a:pt x="4156" y="8563"/>
                  <a:pt x="3870" y="8825"/>
                  <a:pt x="3572" y="9087"/>
                </a:cubicBezTo>
                <a:cubicBezTo>
                  <a:pt x="2822" y="9111"/>
                  <a:pt x="0" y="10539"/>
                  <a:pt x="762" y="11528"/>
                </a:cubicBezTo>
                <a:cubicBezTo>
                  <a:pt x="887" y="11687"/>
                  <a:pt x="1045" y="11756"/>
                  <a:pt x="1222" y="11756"/>
                </a:cubicBezTo>
                <a:cubicBezTo>
                  <a:pt x="2193" y="11756"/>
                  <a:pt x="3755" y="9689"/>
                  <a:pt x="3775" y="9206"/>
                </a:cubicBezTo>
                <a:cubicBezTo>
                  <a:pt x="4037" y="8980"/>
                  <a:pt x="4287" y="8741"/>
                  <a:pt x="4549" y="8503"/>
                </a:cubicBezTo>
                <a:lnTo>
                  <a:pt x="4549" y="8503"/>
                </a:lnTo>
                <a:cubicBezTo>
                  <a:pt x="4096" y="9480"/>
                  <a:pt x="3668" y="11861"/>
                  <a:pt x="4751" y="11909"/>
                </a:cubicBezTo>
                <a:cubicBezTo>
                  <a:pt x="4762" y="11909"/>
                  <a:pt x="4773" y="11909"/>
                  <a:pt x="4784" y="11909"/>
                </a:cubicBezTo>
                <a:cubicBezTo>
                  <a:pt x="6049" y="11909"/>
                  <a:pt x="5355" y="8500"/>
                  <a:pt x="4930" y="8110"/>
                </a:cubicBezTo>
                <a:cubicBezTo>
                  <a:pt x="5358" y="7682"/>
                  <a:pt x="5775" y="7217"/>
                  <a:pt x="6180" y="6741"/>
                </a:cubicBezTo>
                <a:lnTo>
                  <a:pt x="6180" y="6741"/>
                </a:lnTo>
                <a:cubicBezTo>
                  <a:pt x="5864" y="7713"/>
                  <a:pt x="5709" y="10160"/>
                  <a:pt x="6769" y="10160"/>
                </a:cubicBezTo>
                <a:cubicBezTo>
                  <a:pt x="6787" y="10160"/>
                  <a:pt x="6804" y="10160"/>
                  <a:pt x="6823" y="10158"/>
                </a:cubicBezTo>
                <a:cubicBezTo>
                  <a:pt x="8156" y="10039"/>
                  <a:pt x="6966" y="6610"/>
                  <a:pt x="6489" y="6360"/>
                </a:cubicBezTo>
                <a:cubicBezTo>
                  <a:pt x="6847" y="5896"/>
                  <a:pt x="7192" y="5432"/>
                  <a:pt x="7501" y="4943"/>
                </a:cubicBezTo>
                <a:lnTo>
                  <a:pt x="7501" y="4943"/>
                </a:lnTo>
                <a:cubicBezTo>
                  <a:pt x="7317" y="6024"/>
                  <a:pt x="7400" y="8083"/>
                  <a:pt x="8328" y="8083"/>
                </a:cubicBezTo>
                <a:cubicBezTo>
                  <a:pt x="8361" y="8083"/>
                  <a:pt x="8395" y="8080"/>
                  <a:pt x="8430" y="8075"/>
                </a:cubicBezTo>
                <a:cubicBezTo>
                  <a:pt x="9704" y="7860"/>
                  <a:pt x="8394" y="4717"/>
                  <a:pt x="7882" y="4336"/>
                </a:cubicBezTo>
                <a:cubicBezTo>
                  <a:pt x="8061" y="4027"/>
                  <a:pt x="8240" y="3693"/>
                  <a:pt x="8394" y="3372"/>
                </a:cubicBezTo>
                <a:cubicBezTo>
                  <a:pt x="8561" y="3026"/>
                  <a:pt x="8740" y="2669"/>
                  <a:pt x="8894" y="2312"/>
                </a:cubicBezTo>
                <a:lnTo>
                  <a:pt x="8894" y="2312"/>
                </a:lnTo>
                <a:cubicBezTo>
                  <a:pt x="8861" y="3257"/>
                  <a:pt x="9386" y="5468"/>
                  <a:pt x="10281" y="5468"/>
                </a:cubicBezTo>
                <a:cubicBezTo>
                  <a:pt x="10356" y="5468"/>
                  <a:pt x="10433" y="5453"/>
                  <a:pt x="10514" y="5420"/>
                </a:cubicBezTo>
                <a:cubicBezTo>
                  <a:pt x="11764" y="4920"/>
                  <a:pt x="9597" y="1967"/>
                  <a:pt x="9073" y="1895"/>
                </a:cubicBezTo>
                <a:cubicBezTo>
                  <a:pt x="9311" y="1312"/>
                  <a:pt x="9490" y="729"/>
                  <a:pt x="9561" y="133"/>
                </a:cubicBezTo>
                <a:cubicBezTo>
                  <a:pt x="9576" y="54"/>
                  <a:pt x="9506" y="0"/>
                  <a:pt x="944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6_1">
    <p:spTree>
      <p:nvGrpSpPr>
        <p:cNvPr id="1647" name="Shape 1647"/>
        <p:cNvGrpSpPr/>
        <p:nvPr/>
      </p:nvGrpSpPr>
      <p:grpSpPr>
        <a:xfrm>
          <a:off x="0" y="0"/>
          <a:ext cx="0" cy="0"/>
          <a:chOff x="0" y="0"/>
          <a:chExt cx="0" cy="0"/>
        </a:xfrm>
      </p:grpSpPr>
      <p:sp>
        <p:nvSpPr>
          <p:cNvPr id="1648" name="Google Shape;1648;p31"/>
          <p:cNvSpPr/>
          <p:nvPr/>
        </p:nvSpPr>
        <p:spPr>
          <a:xfrm>
            <a:off x="7201675" y="3127506"/>
            <a:ext cx="2210158" cy="2085252"/>
          </a:xfrm>
          <a:custGeom>
            <a:rect b="b" l="l" r="r" t="t"/>
            <a:pathLst>
              <a:path extrusionOk="0" h="14324" w="15182">
                <a:moveTo>
                  <a:pt x="15181" y="1"/>
                </a:moveTo>
                <a:cubicBezTo>
                  <a:pt x="13753" y="96"/>
                  <a:pt x="12336" y="358"/>
                  <a:pt x="11133" y="1155"/>
                </a:cubicBezTo>
                <a:cubicBezTo>
                  <a:pt x="9645" y="2156"/>
                  <a:pt x="9169" y="3775"/>
                  <a:pt x="8823" y="5465"/>
                </a:cubicBezTo>
                <a:cubicBezTo>
                  <a:pt x="8490" y="7132"/>
                  <a:pt x="8061" y="8990"/>
                  <a:pt x="6371" y="9776"/>
                </a:cubicBezTo>
                <a:cubicBezTo>
                  <a:pt x="4859" y="10490"/>
                  <a:pt x="3037" y="10276"/>
                  <a:pt x="1584" y="11169"/>
                </a:cubicBezTo>
                <a:cubicBezTo>
                  <a:pt x="394" y="11907"/>
                  <a:pt x="37" y="13085"/>
                  <a:pt x="1" y="14324"/>
                </a:cubicBezTo>
                <a:lnTo>
                  <a:pt x="15181" y="14324"/>
                </a:lnTo>
                <a:lnTo>
                  <a:pt x="1518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31"/>
          <p:cNvSpPr/>
          <p:nvPr/>
        </p:nvSpPr>
        <p:spPr>
          <a:xfrm flipH="1">
            <a:off x="-89900" y="-37250"/>
            <a:ext cx="3032000" cy="3044125"/>
          </a:xfrm>
          <a:custGeom>
            <a:rect b="b" l="l" r="r" t="t"/>
            <a:pathLst>
              <a:path extrusionOk="0" h="121765" w="121280">
                <a:moveTo>
                  <a:pt x="0" y="0"/>
                </a:moveTo>
                <a:cubicBezTo>
                  <a:pt x="1064" y="699"/>
                  <a:pt x="2098" y="1459"/>
                  <a:pt x="3009" y="2310"/>
                </a:cubicBezTo>
                <a:cubicBezTo>
                  <a:pt x="5775" y="4954"/>
                  <a:pt x="7690" y="8268"/>
                  <a:pt x="10031" y="11277"/>
                </a:cubicBezTo>
                <a:cubicBezTo>
                  <a:pt x="17265" y="20547"/>
                  <a:pt x="30943" y="23830"/>
                  <a:pt x="42068" y="24712"/>
                </a:cubicBezTo>
                <a:cubicBezTo>
                  <a:pt x="46810" y="25076"/>
                  <a:pt x="51643" y="25198"/>
                  <a:pt x="56172" y="26687"/>
                </a:cubicBezTo>
                <a:cubicBezTo>
                  <a:pt x="60700" y="28146"/>
                  <a:pt x="64986" y="31247"/>
                  <a:pt x="66506" y="35715"/>
                </a:cubicBezTo>
                <a:cubicBezTo>
                  <a:pt x="69272" y="43770"/>
                  <a:pt x="62615" y="53739"/>
                  <a:pt x="67418" y="60761"/>
                </a:cubicBezTo>
                <a:cubicBezTo>
                  <a:pt x="68968" y="63040"/>
                  <a:pt x="71430" y="64469"/>
                  <a:pt x="74014" y="65472"/>
                </a:cubicBezTo>
                <a:cubicBezTo>
                  <a:pt x="78482" y="67205"/>
                  <a:pt x="83345" y="67782"/>
                  <a:pt x="87844" y="69332"/>
                </a:cubicBezTo>
                <a:cubicBezTo>
                  <a:pt x="92373" y="70913"/>
                  <a:pt x="96871" y="73800"/>
                  <a:pt x="98482" y="78269"/>
                </a:cubicBezTo>
                <a:cubicBezTo>
                  <a:pt x="101674" y="87175"/>
                  <a:pt x="92616" y="97600"/>
                  <a:pt x="97175" y="105898"/>
                </a:cubicBezTo>
                <a:cubicBezTo>
                  <a:pt x="100397" y="111734"/>
                  <a:pt x="108331" y="112494"/>
                  <a:pt x="114258" y="115655"/>
                </a:cubicBezTo>
                <a:cubicBezTo>
                  <a:pt x="117024" y="117145"/>
                  <a:pt x="119425" y="119211"/>
                  <a:pt x="121279" y="121765"/>
                </a:cubicBezTo>
                <a:lnTo>
                  <a:pt x="12127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50" name="Google Shape;1650;p31"/>
          <p:cNvGrpSpPr/>
          <p:nvPr/>
        </p:nvGrpSpPr>
        <p:grpSpPr>
          <a:xfrm flipH="1">
            <a:off x="-112825" y="-159575"/>
            <a:ext cx="1395775" cy="1889500"/>
            <a:chOff x="5764900" y="-760475"/>
            <a:chExt cx="1395775" cy="1889500"/>
          </a:xfrm>
        </p:grpSpPr>
        <p:sp>
          <p:nvSpPr>
            <p:cNvPr id="1651" name="Google Shape;1651;p31"/>
            <p:cNvSpPr/>
            <p:nvPr/>
          </p:nvSpPr>
          <p:spPr>
            <a:xfrm>
              <a:off x="6517175" y="485300"/>
              <a:ext cx="269800" cy="521775"/>
            </a:xfrm>
            <a:custGeom>
              <a:rect b="b" l="l" r="r" t="t"/>
              <a:pathLst>
                <a:path extrusionOk="0" h="20871" w="10792">
                  <a:moveTo>
                    <a:pt x="7905" y="0"/>
                  </a:moveTo>
                  <a:cubicBezTo>
                    <a:pt x="6178" y="0"/>
                    <a:pt x="4639" y="3399"/>
                    <a:pt x="3922" y="4654"/>
                  </a:cubicBezTo>
                  <a:cubicBezTo>
                    <a:pt x="1794" y="8514"/>
                    <a:pt x="1" y="12921"/>
                    <a:pt x="852" y="17238"/>
                  </a:cubicBezTo>
                  <a:cubicBezTo>
                    <a:pt x="1126" y="18757"/>
                    <a:pt x="1916" y="20368"/>
                    <a:pt x="3344" y="20763"/>
                  </a:cubicBezTo>
                  <a:cubicBezTo>
                    <a:pt x="3593" y="20837"/>
                    <a:pt x="3839" y="20871"/>
                    <a:pt x="4082" y="20871"/>
                  </a:cubicBezTo>
                  <a:cubicBezTo>
                    <a:pt x="5657" y="20871"/>
                    <a:pt x="7096" y="19445"/>
                    <a:pt x="7965" y="17997"/>
                  </a:cubicBezTo>
                  <a:cubicBezTo>
                    <a:pt x="10275" y="14137"/>
                    <a:pt x="10791" y="9456"/>
                    <a:pt x="10275" y="5049"/>
                  </a:cubicBezTo>
                  <a:cubicBezTo>
                    <a:pt x="10123" y="3651"/>
                    <a:pt x="10001" y="94"/>
                    <a:pt x="7995" y="3"/>
                  </a:cubicBezTo>
                  <a:cubicBezTo>
                    <a:pt x="7965" y="1"/>
                    <a:pt x="7935" y="0"/>
                    <a:pt x="79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31"/>
            <p:cNvSpPr/>
            <p:nvPr/>
          </p:nvSpPr>
          <p:spPr>
            <a:xfrm>
              <a:off x="6049850" y="758050"/>
              <a:ext cx="220400" cy="370975"/>
            </a:xfrm>
            <a:custGeom>
              <a:rect b="b" l="l" r="r" t="t"/>
              <a:pathLst>
                <a:path extrusionOk="0" h="14839" w="8816">
                  <a:moveTo>
                    <a:pt x="6697" y="0"/>
                  </a:moveTo>
                  <a:cubicBezTo>
                    <a:pt x="5603" y="0"/>
                    <a:pt x="4377" y="1582"/>
                    <a:pt x="3770" y="2407"/>
                  </a:cubicBezTo>
                  <a:cubicBezTo>
                    <a:pt x="2584" y="4078"/>
                    <a:pt x="1490" y="5811"/>
                    <a:pt x="852" y="7726"/>
                  </a:cubicBezTo>
                  <a:cubicBezTo>
                    <a:pt x="153" y="9641"/>
                    <a:pt x="1" y="11768"/>
                    <a:pt x="669" y="13714"/>
                  </a:cubicBezTo>
                  <a:cubicBezTo>
                    <a:pt x="760" y="14078"/>
                    <a:pt x="973" y="14413"/>
                    <a:pt x="1277" y="14656"/>
                  </a:cubicBezTo>
                  <a:cubicBezTo>
                    <a:pt x="1520" y="14808"/>
                    <a:pt x="1885" y="14838"/>
                    <a:pt x="2219" y="14838"/>
                  </a:cubicBezTo>
                  <a:cubicBezTo>
                    <a:pt x="3739" y="14808"/>
                    <a:pt x="5137" y="13805"/>
                    <a:pt x="6049" y="12559"/>
                  </a:cubicBezTo>
                  <a:cubicBezTo>
                    <a:pt x="6961" y="11312"/>
                    <a:pt x="7387" y="9793"/>
                    <a:pt x="7691" y="8273"/>
                  </a:cubicBezTo>
                  <a:cubicBezTo>
                    <a:pt x="8055" y="6358"/>
                    <a:pt x="8815" y="2771"/>
                    <a:pt x="7903" y="917"/>
                  </a:cubicBezTo>
                  <a:cubicBezTo>
                    <a:pt x="7555" y="255"/>
                    <a:pt x="7137" y="0"/>
                    <a:pt x="66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31"/>
            <p:cNvSpPr/>
            <p:nvPr/>
          </p:nvSpPr>
          <p:spPr>
            <a:xfrm>
              <a:off x="5764900" y="606325"/>
              <a:ext cx="370625" cy="263975"/>
            </a:xfrm>
            <a:custGeom>
              <a:rect b="b" l="l" r="r" t="t"/>
              <a:pathLst>
                <a:path extrusionOk="0" h="10559" w="14825">
                  <a:moveTo>
                    <a:pt x="12743" y="1"/>
                  </a:moveTo>
                  <a:cubicBezTo>
                    <a:pt x="11307" y="1"/>
                    <a:pt x="9436" y="652"/>
                    <a:pt x="8572" y="968"/>
                  </a:cubicBezTo>
                  <a:cubicBezTo>
                    <a:pt x="5897" y="1941"/>
                    <a:pt x="3465" y="3582"/>
                    <a:pt x="1672" y="5801"/>
                  </a:cubicBezTo>
                  <a:cubicBezTo>
                    <a:pt x="760" y="6895"/>
                    <a:pt x="0" y="8445"/>
                    <a:pt x="821" y="9631"/>
                  </a:cubicBezTo>
                  <a:cubicBezTo>
                    <a:pt x="1282" y="10312"/>
                    <a:pt x="2078" y="10559"/>
                    <a:pt x="2924" y="10559"/>
                  </a:cubicBezTo>
                  <a:cubicBezTo>
                    <a:pt x="3474" y="10559"/>
                    <a:pt x="4045" y="10455"/>
                    <a:pt x="4560" y="10299"/>
                  </a:cubicBezTo>
                  <a:cubicBezTo>
                    <a:pt x="8055" y="9357"/>
                    <a:pt x="11642" y="6956"/>
                    <a:pt x="13678" y="3916"/>
                  </a:cubicBezTo>
                  <a:cubicBezTo>
                    <a:pt x="14104" y="3278"/>
                    <a:pt x="14499" y="2640"/>
                    <a:pt x="14590" y="1910"/>
                  </a:cubicBezTo>
                  <a:cubicBezTo>
                    <a:pt x="14824" y="449"/>
                    <a:pt x="13934" y="1"/>
                    <a:pt x="127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31"/>
            <p:cNvSpPr/>
            <p:nvPr/>
          </p:nvSpPr>
          <p:spPr>
            <a:xfrm>
              <a:off x="5919150" y="252800"/>
              <a:ext cx="402000" cy="188175"/>
            </a:xfrm>
            <a:custGeom>
              <a:rect b="b" l="l" r="r" t="t"/>
              <a:pathLst>
                <a:path extrusionOk="0" h="7527" w="16080">
                  <a:moveTo>
                    <a:pt x="12187" y="0"/>
                  </a:moveTo>
                  <a:cubicBezTo>
                    <a:pt x="11805" y="0"/>
                    <a:pt x="11420" y="27"/>
                    <a:pt x="11034" y="63"/>
                  </a:cubicBezTo>
                  <a:cubicBezTo>
                    <a:pt x="8086" y="215"/>
                    <a:pt x="5046" y="580"/>
                    <a:pt x="2493" y="2039"/>
                  </a:cubicBezTo>
                  <a:cubicBezTo>
                    <a:pt x="1763" y="2434"/>
                    <a:pt x="1095" y="2951"/>
                    <a:pt x="639" y="3619"/>
                  </a:cubicBezTo>
                  <a:cubicBezTo>
                    <a:pt x="183" y="4318"/>
                    <a:pt x="1" y="5230"/>
                    <a:pt x="335" y="5990"/>
                  </a:cubicBezTo>
                  <a:cubicBezTo>
                    <a:pt x="639" y="6720"/>
                    <a:pt x="1338" y="7206"/>
                    <a:pt x="2098" y="7388"/>
                  </a:cubicBezTo>
                  <a:cubicBezTo>
                    <a:pt x="2528" y="7492"/>
                    <a:pt x="2967" y="7527"/>
                    <a:pt x="3406" y="7527"/>
                  </a:cubicBezTo>
                  <a:cubicBezTo>
                    <a:pt x="3742" y="7527"/>
                    <a:pt x="4078" y="7506"/>
                    <a:pt x="4408" y="7480"/>
                  </a:cubicBezTo>
                  <a:cubicBezTo>
                    <a:pt x="7143" y="7176"/>
                    <a:pt x="9849" y="6294"/>
                    <a:pt x="12250" y="4926"/>
                  </a:cubicBezTo>
                  <a:cubicBezTo>
                    <a:pt x="13162" y="4379"/>
                    <a:pt x="14986" y="3437"/>
                    <a:pt x="15533" y="2434"/>
                  </a:cubicBezTo>
                  <a:cubicBezTo>
                    <a:pt x="16080" y="1370"/>
                    <a:pt x="14986" y="580"/>
                    <a:pt x="13891" y="245"/>
                  </a:cubicBezTo>
                  <a:cubicBezTo>
                    <a:pt x="13341" y="62"/>
                    <a:pt x="12768" y="0"/>
                    <a:pt x="121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31"/>
            <p:cNvSpPr/>
            <p:nvPr/>
          </p:nvSpPr>
          <p:spPr>
            <a:xfrm>
              <a:off x="5980400" y="-760475"/>
              <a:ext cx="1180275" cy="1495300"/>
            </a:xfrm>
            <a:custGeom>
              <a:rect b="b" l="l" r="r" t="t"/>
              <a:pathLst>
                <a:path extrusionOk="0" h="59812" w="47211">
                  <a:moveTo>
                    <a:pt x="46908" y="1"/>
                  </a:moveTo>
                  <a:cubicBezTo>
                    <a:pt x="46846" y="1"/>
                    <a:pt x="46789" y="32"/>
                    <a:pt x="46761" y="107"/>
                  </a:cubicBezTo>
                  <a:cubicBezTo>
                    <a:pt x="44573" y="4636"/>
                    <a:pt x="42293" y="9074"/>
                    <a:pt x="39922" y="13451"/>
                  </a:cubicBezTo>
                  <a:cubicBezTo>
                    <a:pt x="37521" y="17828"/>
                    <a:pt x="34937" y="22114"/>
                    <a:pt x="32232" y="26278"/>
                  </a:cubicBezTo>
                  <a:cubicBezTo>
                    <a:pt x="29496" y="30442"/>
                    <a:pt x="26609" y="34515"/>
                    <a:pt x="23448" y="38345"/>
                  </a:cubicBezTo>
                  <a:cubicBezTo>
                    <a:pt x="20347" y="42144"/>
                    <a:pt x="17034" y="45761"/>
                    <a:pt x="13417" y="49105"/>
                  </a:cubicBezTo>
                  <a:cubicBezTo>
                    <a:pt x="9830" y="52448"/>
                    <a:pt x="5940" y="55518"/>
                    <a:pt x="1806" y="58223"/>
                  </a:cubicBezTo>
                  <a:cubicBezTo>
                    <a:pt x="1320" y="58558"/>
                    <a:pt x="772" y="58862"/>
                    <a:pt x="286" y="59196"/>
                  </a:cubicBezTo>
                  <a:cubicBezTo>
                    <a:pt x="0" y="59404"/>
                    <a:pt x="159" y="59812"/>
                    <a:pt x="458" y="59812"/>
                  </a:cubicBezTo>
                  <a:cubicBezTo>
                    <a:pt x="508" y="59812"/>
                    <a:pt x="563" y="59800"/>
                    <a:pt x="620" y="59774"/>
                  </a:cubicBezTo>
                  <a:cubicBezTo>
                    <a:pt x="4845" y="57190"/>
                    <a:pt x="8797" y="54181"/>
                    <a:pt x="12475" y="50898"/>
                  </a:cubicBezTo>
                  <a:cubicBezTo>
                    <a:pt x="16153" y="47615"/>
                    <a:pt x="19587" y="43998"/>
                    <a:pt x="22779" y="40260"/>
                  </a:cubicBezTo>
                  <a:cubicBezTo>
                    <a:pt x="26001" y="36430"/>
                    <a:pt x="28949" y="32448"/>
                    <a:pt x="31715" y="28314"/>
                  </a:cubicBezTo>
                  <a:cubicBezTo>
                    <a:pt x="34512" y="24120"/>
                    <a:pt x="37065" y="19803"/>
                    <a:pt x="39497" y="15396"/>
                  </a:cubicBezTo>
                  <a:cubicBezTo>
                    <a:pt x="41928" y="10989"/>
                    <a:pt x="44147" y="6490"/>
                    <a:pt x="46336" y="1992"/>
                  </a:cubicBezTo>
                  <a:cubicBezTo>
                    <a:pt x="46609" y="1445"/>
                    <a:pt x="46852" y="867"/>
                    <a:pt x="47126" y="350"/>
                  </a:cubicBezTo>
                  <a:cubicBezTo>
                    <a:pt x="47210" y="161"/>
                    <a:pt x="47047" y="1"/>
                    <a:pt x="46908" y="1"/>
                  </a:cubicBezTo>
                  <a:close/>
                </a:path>
              </a:pathLst>
            </a:custGeom>
            <a:solidFill>
              <a:srgbClr val="1A5E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31"/>
            <p:cNvSpPr/>
            <p:nvPr/>
          </p:nvSpPr>
          <p:spPr>
            <a:xfrm>
              <a:off x="6653500" y="-179150"/>
              <a:ext cx="185150" cy="1001275"/>
            </a:xfrm>
            <a:custGeom>
              <a:rect b="b" l="l" r="r" t="t"/>
              <a:pathLst>
                <a:path extrusionOk="0" h="40051" w="7406">
                  <a:moveTo>
                    <a:pt x="7142" y="0"/>
                  </a:moveTo>
                  <a:cubicBezTo>
                    <a:pt x="7048" y="0"/>
                    <a:pt x="6962" y="50"/>
                    <a:pt x="6949" y="168"/>
                  </a:cubicBezTo>
                  <a:lnTo>
                    <a:pt x="6706" y="2113"/>
                  </a:lnTo>
                  <a:cubicBezTo>
                    <a:pt x="6645" y="2751"/>
                    <a:pt x="6524" y="3420"/>
                    <a:pt x="6402" y="4089"/>
                  </a:cubicBezTo>
                  <a:cubicBezTo>
                    <a:pt x="6220" y="5365"/>
                    <a:pt x="6068" y="6672"/>
                    <a:pt x="5916" y="7949"/>
                  </a:cubicBezTo>
                  <a:cubicBezTo>
                    <a:pt x="5582" y="10532"/>
                    <a:pt x="5186" y="13116"/>
                    <a:pt x="4791" y="15700"/>
                  </a:cubicBezTo>
                  <a:cubicBezTo>
                    <a:pt x="3971" y="20867"/>
                    <a:pt x="2998" y="26034"/>
                    <a:pt x="1934" y="31171"/>
                  </a:cubicBezTo>
                  <a:cubicBezTo>
                    <a:pt x="1326" y="34059"/>
                    <a:pt x="718" y="36916"/>
                    <a:pt x="19" y="39803"/>
                  </a:cubicBezTo>
                  <a:cubicBezTo>
                    <a:pt x="1" y="39949"/>
                    <a:pt x="135" y="40051"/>
                    <a:pt x="259" y="40051"/>
                  </a:cubicBezTo>
                  <a:cubicBezTo>
                    <a:pt x="342" y="40051"/>
                    <a:pt x="420" y="40005"/>
                    <a:pt x="445" y="39895"/>
                  </a:cubicBezTo>
                  <a:cubicBezTo>
                    <a:pt x="1782" y="34818"/>
                    <a:pt x="2968" y="29682"/>
                    <a:pt x="3940" y="24545"/>
                  </a:cubicBezTo>
                  <a:cubicBezTo>
                    <a:pt x="4974" y="19438"/>
                    <a:pt x="5794" y="14210"/>
                    <a:pt x="6493" y="9043"/>
                  </a:cubicBezTo>
                  <a:cubicBezTo>
                    <a:pt x="6858" y="6125"/>
                    <a:pt x="7223" y="3207"/>
                    <a:pt x="7405" y="228"/>
                  </a:cubicBezTo>
                  <a:cubicBezTo>
                    <a:pt x="7405" y="89"/>
                    <a:pt x="7266" y="0"/>
                    <a:pt x="7142" y="0"/>
                  </a:cubicBezTo>
                  <a:close/>
                </a:path>
              </a:pathLst>
            </a:custGeom>
            <a:solidFill>
              <a:srgbClr val="1A5E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31"/>
            <p:cNvSpPr/>
            <p:nvPr/>
          </p:nvSpPr>
          <p:spPr>
            <a:xfrm>
              <a:off x="6118900" y="253475"/>
              <a:ext cx="423675" cy="104575"/>
            </a:xfrm>
            <a:custGeom>
              <a:rect b="b" l="l" r="r" t="t"/>
              <a:pathLst>
                <a:path extrusionOk="0" h="4183" w="16947">
                  <a:moveTo>
                    <a:pt x="16589" y="0"/>
                  </a:moveTo>
                  <a:cubicBezTo>
                    <a:pt x="16573" y="0"/>
                    <a:pt x="16557" y="2"/>
                    <a:pt x="16540" y="6"/>
                  </a:cubicBezTo>
                  <a:cubicBezTo>
                    <a:pt x="14382" y="310"/>
                    <a:pt x="12224" y="553"/>
                    <a:pt x="10096" y="1069"/>
                  </a:cubicBezTo>
                  <a:cubicBezTo>
                    <a:pt x="7968" y="1556"/>
                    <a:pt x="5871" y="2042"/>
                    <a:pt x="3774" y="2650"/>
                  </a:cubicBezTo>
                  <a:cubicBezTo>
                    <a:pt x="2619" y="2984"/>
                    <a:pt x="1433" y="3380"/>
                    <a:pt x="248" y="3744"/>
                  </a:cubicBezTo>
                  <a:cubicBezTo>
                    <a:pt x="0" y="3827"/>
                    <a:pt x="51" y="4183"/>
                    <a:pt x="265" y="4183"/>
                  </a:cubicBezTo>
                  <a:cubicBezTo>
                    <a:pt x="288" y="4183"/>
                    <a:pt x="313" y="4179"/>
                    <a:pt x="339" y="4170"/>
                  </a:cubicBezTo>
                  <a:cubicBezTo>
                    <a:pt x="2406" y="3532"/>
                    <a:pt x="4503" y="2954"/>
                    <a:pt x="6631" y="2468"/>
                  </a:cubicBezTo>
                  <a:cubicBezTo>
                    <a:pt x="8759" y="1981"/>
                    <a:pt x="10886" y="1556"/>
                    <a:pt x="13014" y="1130"/>
                  </a:cubicBezTo>
                  <a:cubicBezTo>
                    <a:pt x="14230" y="918"/>
                    <a:pt x="15446" y="644"/>
                    <a:pt x="16661" y="462"/>
                  </a:cubicBezTo>
                  <a:cubicBezTo>
                    <a:pt x="16946" y="405"/>
                    <a:pt x="16831" y="0"/>
                    <a:pt x="16589" y="0"/>
                  </a:cubicBezTo>
                  <a:close/>
                </a:path>
              </a:pathLst>
            </a:custGeom>
            <a:solidFill>
              <a:srgbClr val="1A5E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31"/>
            <p:cNvSpPr/>
            <p:nvPr/>
          </p:nvSpPr>
          <p:spPr>
            <a:xfrm>
              <a:off x="6153800" y="510650"/>
              <a:ext cx="138150" cy="509200"/>
            </a:xfrm>
            <a:custGeom>
              <a:rect b="b" l="l" r="r" t="t"/>
              <a:pathLst>
                <a:path extrusionOk="0" h="20368" w="5526">
                  <a:moveTo>
                    <a:pt x="5191" y="1"/>
                  </a:moveTo>
                  <a:cubicBezTo>
                    <a:pt x="5058" y="1"/>
                    <a:pt x="4928" y="73"/>
                    <a:pt x="4900" y="236"/>
                  </a:cubicBezTo>
                  <a:cubicBezTo>
                    <a:pt x="4597" y="1512"/>
                    <a:pt x="4353" y="2850"/>
                    <a:pt x="4080" y="4187"/>
                  </a:cubicBezTo>
                  <a:cubicBezTo>
                    <a:pt x="3837" y="5464"/>
                    <a:pt x="3533" y="6771"/>
                    <a:pt x="3259" y="8078"/>
                  </a:cubicBezTo>
                  <a:cubicBezTo>
                    <a:pt x="2682" y="10722"/>
                    <a:pt x="2013" y="13306"/>
                    <a:pt x="1283" y="15889"/>
                  </a:cubicBezTo>
                  <a:lnTo>
                    <a:pt x="37" y="20205"/>
                  </a:lnTo>
                  <a:cubicBezTo>
                    <a:pt x="0" y="20298"/>
                    <a:pt x="109" y="20367"/>
                    <a:pt x="213" y="20367"/>
                  </a:cubicBezTo>
                  <a:cubicBezTo>
                    <a:pt x="281" y="20367"/>
                    <a:pt x="348" y="20338"/>
                    <a:pt x="372" y="20266"/>
                  </a:cubicBezTo>
                  <a:cubicBezTo>
                    <a:pt x="1314" y="17743"/>
                    <a:pt x="2074" y="15129"/>
                    <a:pt x="2773" y="12546"/>
                  </a:cubicBezTo>
                  <a:cubicBezTo>
                    <a:pt x="3472" y="9962"/>
                    <a:pt x="4141" y="7378"/>
                    <a:pt x="4657" y="4764"/>
                  </a:cubicBezTo>
                  <a:cubicBezTo>
                    <a:pt x="4961" y="3275"/>
                    <a:pt x="5296" y="1786"/>
                    <a:pt x="5508" y="296"/>
                  </a:cubicBezTo>
                  <a:cubicBezTo>
                    <a:pt x="5525" y="111"/>
                    <a:pt x="5356" y="1"/>
                    <a:pt x="5191" y="1"/>
                  </a:cubicBezTo>
                  <a:close/>
                </a:path>
              </a:pathLst>
            </a:custGeom>
            <a:solidFill>
              <a:srgbClr val="1A5E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31"/>
            <p:cNvSpPr/>
            <p:nvPr/>
          </p:nvSpPr>
          <p:spPr>
            <a:xfrm>
              <a:off x="6265650" y="-232050"/>
              <a:ext cx="443825" cy="249100"/>
            </a:xfrm>
            <a:custGeom>
              <a:rect b="b" l="l" r="r" t="t"/>
              <a:pathLst>
                <a:path extrusionOk="0" h="9964" w="17753">
                  <a:moveTo>
                    <a:pt x="13263" y="1"/>
                  </a:moveTo>
                  <a:cubicBezTo>
                    <a:pt x="12951" y="1"/>
                    <a:pt x="12667" y="14"/>
                    <a:pt x="12433" y="34"/>
                  </a:cubicBezTo>
                  <a:cubicBezTo>
                    <a:pt x="9424" y="308"/>
                    <a:pt x="6475" y="1189"/>
                    <a:pt x="3800" y="2587"/>
                  </a:cubicBezTo>
                  <a:cubicBezTo>
                    <a:pt x="2737" y="3104"/>
                    <a:pt x="1673" y="3803"/>
                    <a:pt x="1004" y="4776"/>
                  </a:cubicBezTo>
                  <a:cubicBezTo>
                    <a:pt x="305" y="5779"/>
                    <a:pt x="1" y="7147"/>
                    <a:pt x="548" y="8211"/>
                  </a:cubicBezTo>
                  <a:cubicBezTo>
                    <a:pt x="1034" y="9153"/>
                    <a:pt x="2098" y="9761"/>
                    <a:pt x="3192" y="9913"/>
                  </a:cubicBezTo>
                  <a:cubicBezTo>
                    <a:pt x="3445" y="9948"/>
                    <a:pt x="3698" y="9964"/>
                    <a:pt x="3953" y="9964"/>
                  </a:cubicBezTo>
                  <a:cubicBezTo>
                    <a:pt x="4802" y="9964"/>
                    <a:pt x="5657" y="9789"/>
                    <a:pt x="6475" y="9578"/>
                  </a:cubicBezTo>
                  <a:cubicBezTo>
                    <a:pt x="9059" y="8879"/>
                    <a:pt x="11582" y="7846"/>
                    <a:pt x="13861" y="6417"/>
                  </a:cubicBezTo>
                  <a:cubicBezTo>
                    <a:pt x="15168" y="5627"/>
                    <a:pt x="17752" y="3712"/>
                    <a:pt x="17418" y="1949"/>
                  </a:cubicBezTo>
                  <a:cubicBezTo>
                    <a:pt x="17164" y="349"/>
                    <a:pt x="14850" y="1"/>
                    <a:pt x="13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31"/>
            <p:cNvSpPr/>
            <p:nvPr/>
          </p:nvSpPr>
          <p:spPr>
            <a:xfrm>
              <a:off x="6395175" y="-254875"/>
              <a:ext cx="504550" cy="153075"/>
            </a:xfrm>
            <a:custGeom>
              <a:rect b="b" l="l" r="r" t="t"/>
              <a:pathLst>
                <a:path extrusionOk="0" h="6123" w="20182">
                  <a:moveTo>
                    <a:pt x="19768" y="0"/>
                  </a:moveTo>
                  <a:cubicBezTo>
                    <a:pt x="19750" y="0"/>
                    <a:pt x="19733" y="2"/>
                    <a:pt x="19714" y="5"/>
                  </a:cubicBezTo>
                  <a:cubicBezTo>
                    <a:pt x="17100" y="370"/>
                    <a:pt x="14456" y="1069"/>
                    <a:pt x="11933" y="1738"/>
                  </a:cubicBezTo>
                  <a:cubicBezTo>
                    <a:pt x="9349" y="2467"/>
                    <a:pt x="6796" y="3227"/>
                    <a:pt x="4273" y="4169"/>
                  </a:cubicBezTo>
                  <a:cubicBezTo>
                    <a:pt x="2875" y="4686"/>
                    <a:pt x="1507" y="5233"/>
                    <a:pt x="139" y="5811"/>
                  </a:cubicBezTo>
                  <a:cubicBezTo>
                    <a:pt x="1" y="5866"/>
                    <a:pt x="89" y="6123"/>
                    <a:pt x="244" y="6123"/>
                  </a:cubicBezTo>
                  <a:cubicBezTo>
                    <a:pt x="259" y="6123"/>
                    <a:pt x="275" y="6120"/>
                    <a:pt x="291" y="6115"/>
                  </a:cubicBezTo>
                  <a:cubicBezTo>
                    <a:pt x="2814" y="5203"/>
                    <a:pt x="5276" y="4291"/>
                    <a:pt x="7799" y="3500"/>
                  </a:cubicBezTo>
                  <a:cubicBezTo>
                    <a:pt x="10322" y="2680"/>
                    <a:pt x="12875" y="2011"/>
                    <a:pt x="15459" y="1434"/>
                  </a:cubicBezTo>
                  <a:cubicBezTo>
                    <a:pt x="16887" y="1099"/>
                    <a:pt x="18377" y="826"/>
                    <a:pt x="19866" y="522"/>
                  </a:cubicBezTo>
                  <a:cubicBezTo>
                    <a:pt x="20182" y="464"/>
                    <a:pt x="20064" y="0"/>
                    <a:pt x="19768" y="0"/>
                  </a:cubicBezTo>
                  <a:close/>
                </a:path>
              </a:pathLst>
            </a:custGeom>
            <a:solidFill>
              <a:srgbClr val="1A5E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2" name="Shape 222"/>
        <p:cNvGrpSpPr/>
        <p:nvPr/>
      </p:nvGrpSpPr>
      <p:grpSpPr>
        <a:xfrm>
          <a:off x="0" y="0"/>
          <a:ext cx="0" cy="0"/>
          <a:chOff x="0" y="0"/>
          <a:chExt cx="0" cy="0"/>
        </a:xfrm>
      </p:grpSpPr>
      <p:grpSp>
        <p:nvGrpSpPr>
          <p:cNvPr id="223" name="Google Shape;223;p5"/>
          <p:cNvGrpSpPr/>
          <p:nvPr/>
        </p:nvGrpSpPr>
        <p:grpSpPr>
          <a:xfrm rot="-3521999">
            <a:off x="7466824" y="-378054"/>
            <a:ext cx="1782162" cy="3010106"/>
            <a:chOff x="2522350" y="3645000"/>
            <a:chExt cx="1270575" cy="2146025"/>
          </a:xfrm>
        </p:grpSpPr>
        <p:sp>
          <p:nvSpPr>
            <p:cNvPr id="224" name="Google Shape;224;p5"/>
            <p:cNvSpPr/>
            <p:nvPr/>
          </p:nvSpPr>
          <p:spPr>
            <a:xfrm>
              <a:off x="2676100" y="4051075"/>
              <a:ext cx="643175" cy="1739950"/>
            </a:xfrm>
            <a:custGeom>
              <a:rect b="b" l="l" r="r" t="t"/>
              <a:pathLst>
                <a:path extrusionOk="0" h="69598" w="25727">
                  <a:moveTo>
                    <a:pt x="25504" y="1"/>
                  </a:moveTo>
                  <a:cubicBezTo>
                    <a:pt x="25459" y="1"/>
                    <a:pt x="25420" y="22"/>
                    <a:pt x="25401" y="69"/>
                  </a:cubicBezTo>
                  <a:cubicBezTo>
                    <a:pt x="22848" y="3929"/>
                    <a:pt x="20386" y="7850"/>
                    <a:pt x="18137" y="11923"/>
                  </a:cubicBezTo>
                  <a:cubicBezTo>
                    <a:pt x="15887" y="15935"/>
                    <a:pt x="13851" y="20099"/>
                    <a:pt x="12179" y="24416"/>
                  </a:cubicBezTo>
                  <a:cubicBezTo>
                    <a:pt x="10507" y="28762"/>
                    <a:pt x="9200" y="33261"/>
                    <a:pt x="8562" y="37881"/>
                  </a:cubicBezTo>
                  <a:cubicBezTo>
                    <a:pt x="7955" y="41953"/>
                    <a:pt x="7811" y="46109"/>
                    <a:pt x="7972" y="50227"/>
                  </a:cubicBezTo>
                  <a:lnTo>
                    <a:pt x="7972" y="50227"/>
                  </a:lnTo>
                  <a:cubicBezTo>
                    <a:pt x="6878" y="45747"/>
                    <a:pt x="5578" y="41320"/>
                    <a:pt x="4003" y="36999"/>
                  </a:cubicBezTo>
                  <a:cubicBezTo>
                    <a:pt x="2939" y="34051"/>
                    <a:pt x="1784" y="31224"/>
                    <a:pt x="538" y="28397"/>
                  </a:cubicBezTo>
                  <a:cubicBezTo>
                    <a:pt x="497" y="28306"/>
                    <a:pt x="419" y="28269"/>
                    <a:pt x="338" y="28269"/>
                  </a:cubicBezTo>
                  <a:cubicBezTo>
                    <a:pt x="176" y="28269"/>
                    <a:pt x="1" y="28418"/>
                    <a:pt x="82" y="28580"/>
                  </a:cubicBezTo>
                  <a:cubicBezTo>
                    <a:pt x="2209" y="33656"/>
                    <a:pt x="4033" y="38823"/>
                    <a:pt x="5583" y="44021"/>
                  </a:cubicBezTo>
                  <a:cubicBezTo>
                    <a:pt x="6602" y="47390"/>
                    <a:pt x="7482" y="50798"/>
                    <a:pt x="8223" y="54251"/>
                  </a:cubicBezTo>
                  <a:lnTo>
                    <a:pt x="8223" y="54251"/>
                  </a:lnTo>
                  <a:cubicBezTo>
                    <a:pt x="8599" y="58707"/>
                    <a:pt x="9297" y="63096"/>
                    <a:pt x="10143" y="67486"/>
                  </a:cubicBezTo>
                  <a:cubicBezTo>
                    <a:pt x="10264" y="68094"/>
                    <a:pt x="10386" y="68702"/>
                    <a:pt x="10538" y="69310"/>
                  </a:cubicBezTo>
                  <a:cubicBezTo>
                    <a:pt x="10566" y="69504"/>
                    <a:pt x="10733" y="69597"/>
                    <a:pt x="10901" y="69597"/>
                  </a:cubicBezTo>
                  <a:cubicBezTo>
                    <a:pt x="11100" y="69597"/>
                    <a:pt x="11300" y="69466"/>
                    <a:pt x="11267" y="69219"/>
                  </a:cubicBezTo>
                  <a:cubicBezTo>
                    <a:pt x="11264" y="69189"/>
                    <a:pt x="11261" y="69159"/>
                    <a:pt x="11258" y="69129"/>
                  </a:cubicBezTo>
                  <a:lnTo>
                    <a:pt x="11258" y="69129"/>
                  </a:lnTo>
                  <a:cubicBezTo>
                    <a:pt x="11261" y="69128"/>
                    <a:pt x="11264" y="69128"/>
                    <a:pt x="11267" y="69127"/>
                  </a:cubicBezTo>
                  <a:cubicBezTo>
                    <a:pt x="11261" y="69099"/>
                    <a:pt x="11255" y="69071"/>
                    <a:pt x="11250" y="69042"/>
                  </a:cubicBezTo>
                  <a:lnTo>
                    <a:pt x="11250" y="69042"/>
                  </a:lnTo>
                  <a:cubicBezTo>
                    <a:pt x="10768" y="64242"/>
                    <a:pt x="10012" y="59533"/>
                    <a:pt x="9021" y="54835"/>
                  </a:cubicBezTo>
                  <a:lnTo>
                    <a:pt x="9021" y="54835"/>
                  </a:lnTo>
                  <a:cubicBezTo>
                    <a:pt x="9010" y="54716"/>
                    <a:pt x="8999" y="54596"/>
                    <a:pt x="8988" y="54477"/>
                  </a:cubicBezTo>
                  <a:cubicBezTo>
                    <a:pt x="8562" y="49553"/>
                    <a:pt x="8471" y="44629"/>
                    <a:pt x="9048" y="39765"/>
                  </a:cubicBezTo>
                  <a:cubicBezTo>
                    <a:pt x="9595" y="35115"/>
                    <a:pt x="10720" y="30556"/>
                    <a:pt x="12331" y="26148"/>
                  </a:cubicBezTo>
                  <a:cubicBezTo>
                    <a:pt x="13881" y="21862"/>
                    <a:pt x="15857" y="17729"/>
                    <a:pt x="18015" y="13686"/>
                  </a:cubicBezTo>
                  <a:cubicBezTo>
                    <a:pt x="19109" y="11680"/>
                    <a:pt x="20234" y="9674"/>
                    <a:pt x="21389" y="7698"/>
                  </a:cubicBezTo>
                  <a:cubicBezTo>
                    <a:pt x="21967" y="6695"/>
                    <a:pt x="22574" y="5692"/>
                    <a:pt x="23152" y="4689"/>
                  </a:cubicBezTo>
                  <a:cubicBezTo>
                    <a:pt x="23729" y="3716"/>
                    <a:pt x="24246" y="2713"/>
                    <a:pt x="24824" y="1741"/>
                  </a:cubicBezTo>
                  <a:cubicBezTo>
                    <a:pt x="25128" y="1224"/>
                    <a:pt x="25401" y="737"/>
                    <a:pt x="25705" y="251"/>
                  </a:cubicBezTo>
                  <a:cubicBezTo>
                    <a:pt x="25726" y="104"/>
                    <a:pt x="25602" y="1"/>
                    <a:pt x="255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5"/>
            <p:cNvSpPr/>
            <p:nvPr/>
          </p:nvSpPr>
          <p:spPr>
            <a:xfrm>
              <a:off x="2871500" y="4646050"/>
              <a:ext cx="400900" cy="624200"/>
            </a:xfrm>
            <a:custGeom>
              <a:rect b="b" l="l" r="r" t="t"/>
              <a:pathLst>
                <a:path extrusionOk="0" h="24968" w="16036">
                  <a:moveTo>
                    <a:pt x="15511" y="1"/>
                  </a:moveTo>
                  <a:cubicBezTo>
                    <a:pt x="15443" y="1"/>
                    <a:pt x="15372" y="21"/>
                    <a:pt x="15306" y="69"/>
                  </a:cubicBezTo>
                  <a:cubicBezTo>
                    <a:pt x="14485" y="799"/>
                    <a:pt x="13725" y="1559"/>
                    <a:pt x="12965" y="2288"/>
                  </a:cubicBezTo>
                  <a:cubicBezTo>
                    <a:pt x="12205" y="3048"/>
                    <a:pt x="11415" y="3778"/>
                    <a:pt x="10655" y="4538"/>
                  </a:cubicBezTo>
                  <a:cubicBezTo>
                    <a:pt x="9166" y="5966"/>
                    <a:pt x="7646" y="7364"/>
                    <a:pt x="6187" y="8854"/>
                  </a:cubicBezTo>
                  <a:cubicBezTo>
                    <a:pt x="4849" y="10191"/>
                    <a:pt x="3542" y="11620"/>
                    <a:pt x="2600" y="13292"/>
                  </a:cubicBezTo>
                  <a:cubicBezTo>
                    <a:pt x="1688" y="14903"/>
                    <a:pt x="1141" y="16696"/>
                    <a:pt x="746" y="18520"/>
                  </a:cubicBezTo>
                  <a:cubicBezTo>
                    <a:pt x="320" y="20556"/>
                    <a:pt x="138" y="22684"/>
                    <a:pt x="17" y="24781"/>
                  </a:cubicBezTo>
                  <a:cubicBezTo>
                    <a:pt x="1" y="24907"/>
                    <a:pt x="66" y="24967"/>
                    <a:pt x="137" y="24967"/>
                  </a:cubicBezTo>
                  <a:cubicBezTo>
                    <a:pt x="204" y="24967"/>
                    <a:pt x="275" y="24914"/>
                    <a:pt x="290" y="24811"/>
                  </a:cubicBezTo>
                  <a:cubicBezTo>
                    <a:pt x="746" y="21225"/>
                    <a:pt x="1080" y="17456"/>
                    <a:pt x="2843" y="14143"/>
                  </a:cubicBezTo>
                  <a:cubicBezTo>
                    <a:pt x="3725" y="12471"/>
                    <a:pt x="4971" y="11073"/>
                    <a:pt x="6308" y="9735"/>
                  </a:cubicBezTo>
                  <a:cubicBezTo>
                    <a:pt x="7707" y="8337"/>
                    <a:pt x="9196" y="6969"/>
                    <a:pt x="10655" y="5541"/>
                  </a:cubicBezTo>
                  <a:cubicBezTo>
                    <a:pt x="11506" y="4720"/>
                    <a:pt x="12388" y="3930"/>
                    <a:pt x="13208" y="3079"/>
                  </a:cubicBezTo>
                  <a:cubicBezTo>
                    <a:pt x="14090" y="2258"/>
                    <a:pt x="14971" y="1437"/>
                    <a:pt x="15792" y="586"/>
                  </a:cubicBezTo>
                  <a:cubicBezTo>
                    <a:pt x="16036" y="342"/>
                    <a:pt x="15790" y="1"/>
                    <a:pt x="1551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5"/>
            <p:cNvSpPr/>
            <p:nvPr/>
          </p:nvSpPr>
          <p:spPr>
            <a:xfrm>
              <a:off x="2924325" y="3992600"/>
              <a:ext cx="91975" cy="823325"/>
            </a:xfrm>
            <a:custGeom>
              <a:rect b="b" l="l" r="r" t="t"/>
              <a:pathLst>
                <a:path extrusionOk="0" h="32933" w="3679">
                  <a:moveTo>
                    <a:pt x="1033" y="1"/>
                  </a:moveTo>
                  <a:cubicBezTo>
                    <a:pt x="902" y="1"/>
                    <a:pt x="784" y="67"/>
                    <a:pt x="761" y="219"/>
                  </a:cubicBezTo>
                  <a:cubicBezTo>
                    <a:pt x="1" y="4475"/>
                    <a:pt x="274" y="8973"/>
                    <a:pt x="1399" y="13137"/>
                  </a:cubicBezTo>
                  <a:cubicBezTo>
                    <a:pt x="1977" y="15265"/>
                    <a:pt x="3010" y="17302"/>
                    <a:pt x="3040" y="19520"/>
                  </a:cubicBezTo>
                  <a:cubicBezTo>
                    <a:pt x="3071" y="20675"/>
                    <a:pt x="2919" y="21800"/>
                    <a:pt x="2767" y="22955"/>
                  </a:cubicBezTo>
                  <a:cubicBezTo>
                    <a:pt x="2615" y="23989"/>
                    <a:pt x="2493" y="25052"/>
                    <a:pt x="2311" y="26056"/>
                  </a:cubicBezTo>
                  <a:cubicBezTo>
                    <a:pt x="1946" y="28396"/>
                    <a:pt x="1399" y="30706"/>
                    <a:pt x="366" y="32834"/>
                  </a:cubicBezTo>
                  <a:cubicBezTo>
                    <a:pt x="347" y="32888"/>
                    <a:pt x="395" y="32932"/>
                    <a:pt x="449" y="32932"/>
                  </a:cubicBezTo>
                  <a:cubicBezTo>
                    <a:pt x="485" y="32932"/>
                    <a:pt x="524" y="32913"/>
                    <a:pt x="548" y="32864"/>
                  </a:cubicBezTo>
                  <a:cubicBezTo>
                    <a:pt x="1551" y="31040"/>
                    <a:pt x="2159" y="29065"/>
                    <a:pt x="2584" y="27059"/>
                  </a:cubicBezTo>
                  <a:cubicBezTo>
                    <a:pt x="2828" y="26025"/>
                    <a:pt x="2949" y="25022"/>
                    <a:pt x="3162" y="23989"/>
                  </a:cubicBezTo>
                  <a:cubicBezTo>
                    <a:pt x="3344" y="22894"/>
                    <a:pt x="3496" y="21739"/>
                    <a:pt x="3618" y="20645"/>
                  </a:cubicBezTo>
                  <a:cubicBezTo>
                    <a:pt x="3679" y="19490"/>
                    <a:pt x="3648" y="18396"/>
                    <a:pt x="3375" y="17302"/>
                  </a:cubicBezTo>
                  <a:cubicBezTo>
                    <a:pt x="3101" y="16238"/>
                    <a:pt x="2706" y="15204"/>
                    <a:pt x="2402" y="14140"/>
                  </a:cubicBezTo>
                  <a:cubicBezTo>
                    <a:pt x="1733" y="12043"/>
                    <a:pt x="1338" y="9915"/>
                    <a:pt x="1125" y="7757"/>
                  </a:cubicBezTo>
                  <a:cubicBezTo>
                    <a:pt x="943" y="5295"/>
                    <a:pt x="1065" y="2864"/>
                    <a:pt x="1429" y="432"/>
                  </a:cubicBezTo>
                  <a:cubicBezTo>
                    <a:pt x="1485" y="170"/>
                    <a:pt x="1243" y="1"/>
                    <a:pt x="103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5"/>
            <p:cNvSpPr/>
            <p:nvPr/>
          </p:nvSpPr>
          <p:spPr>
            <a:xfrm>
              <a:off x="3073500" y="4160500"/>
              <a:ext cx="518050" cy="317625"/>
            </a:xfrm>
            <a:custGeom>
              <a:rect b="b" l="l" r="r" t="t"/>
              <a:pathLst>
                <a:path extrusionOk="0" h="12705" w="20722">
                  <a:moveTo>
                    <a:pt x="19639" y="1"/>
                  </a:moveTo>
                  <a:cubicBezTo>
                    <a:pt x="16330" y="1"/>
                    <a:pt x="13011" y="752"/>
                    <a:pt x="9992" y="2075"/>
                  </a:cubicBezTo>
                  <a:cubicBezTo>
                    <a:pt x="7104" y="3351"/>
                    <a:pt x="4520" y="5266"/>
                    <a:pt x="2636" y="7728"/>
                  </a:cubicBezTo>
                  <a:cubicBezTo>
                    <a:pt x="1481" y="9187"/>
                    <a:pt x="660" y="10798"/>
                    <a:pt x="52" y="12561"/>
                  </a:cubicBezTo>
                  <a:cubicBezTo>
                    <a:pt x="1" y="12647"/>
                    <a:pt x="76" y="12704"/>
                    <a:pt x="161" y="12704"/>
                  </a:cubicBezTo>
                  <a:cubicBezTo>
                    <a:pt x="227" y="12704"/>
                    <a:pt x="299" y="12671"/>
                    <a:pt x="326" y="12592"/>
                  </a:cubicBezTo>
                  <a:cubicBezTo>
                    <a:pt x="1481" y="9674"/>
                    <a:pt x="3456" y="7060"/>
                    <a:pt x="5979" y="5175"/>
                  </a:cubicBezTo>
                  <a:cubicBezTo>
                    <a:pt x="8472" y="3291"/>
                    <a:pt x="11359" y="1984"/>
                    <a:pt x="14399" y="1315"/>
                  </a:cubicBezTo>
                  <a:cubicBezTo>
                    <a:pt x="16076" y="916"/>
                    <a:pt x="17800" y="726"/>
                    <a:pt x="19489" y="726"/>
                  </a:cubicBezTo>
                  <a:cubicBezTo>
                    <a:pt x="19729" y="726"/>
                    <a:pt x="19967" y="730"/>
                    <a:pt x="20205" y="737"/>
                  </a:cubicBezTo>
                  <a:cubicBezTo>
                    <a:pt x="20721" y="737"/>
                    <a:pt x="20660" y="8"/>
                    <a:pt x="20205" y="8"/>
                  </a:cubicBezTo>
                  <a:cubicBezTo>
                    <a:pt x="20016" y="3"/>
                    <a:pt x="19827" y="1"/>
                    <a:pt x="196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5"/>
            <p:cNvSpPr/>
            <p:nvPr/>
          </p:nvSpPr>
          <p:spPr>
            <a:xfrm>
              <a:off x="3180425" y="3645000"/>
              <a:ext cx="242425" cy="670275"/>
            </a:xfrm>
            <a:custGeom>
              <a:rect b="b" l="l" r="r" t="t"/>
              <a:pathLst>
                <a:path extrusionOk="0" h="26811" w="9697">
                  <a:moveTo>
                    <a:pt x="7120" y="583"/>
                  </a:moveTo>
                  <a:cubicBezTo>
                    <a:pt x="7662" y="583"/>
                    <a:pt x="8181" y="918"/>
                    <a:pt x="8481" y="1327"/>
                  </a:cubicBezTo>
                  <a:cubicBezTo>
                    <a:pt x="8967" y="1965"/>
                    <a:pt x="8937" y="2877"/>
                    <a:pt x="8876" y="3637"/>
                  </a:cubicBezTo>
                  <a:cubicBezTo>
                    <a:pt x="8754" y="4549"/>
                    <a:pt x="8511" y="5491"/>
                    <a:pt x="8359" y="6372"/>
                  </a:cubicBezTo>
                  <a:cubicBezTo>
                    <a:pt x="7994" y="8257"/>
                    <a:pt x="7569" y="10111"/>
                    <a:pt x="7143" y="11935"/>
                  </a:cubicBezTo>
                  <a:cubicBezTo>
                    <a:pt x="6961" y="12816"/>
                    <a:pt x="6748" y="13698"/>
                    <a:pt x="6474" y="14549"/>
                  </a:cubicBezTo>
                  <a:cubicBezTo>
                    <a:pt x="6227" y="15318"/>
                    <a:pt x="5905" y="16013"/>
                    <a:pt x="5464" y="16679"/>
                  </a:cubicBezTo>
                  <a:lnTo>
                    <a:pt x="5464" y="16679"/>
                  </a:lnTo>
                  <a:cubicBezTo>
                    <a:pt x="5599" y="16115"/>
                    <a:pt x="5698" y="15542"/>
                    <a:pt x="5775" y="14974"/>
                  </a:cubicBezTo>
                  <a:cubicBezTo>
                    <a:pt x="5988" y="13485"/>
                    <a:pt x="6049" y="11996"/>
                    <a:pt x="6049" y="10476"/>
                  </a:cubicBezTo>
                  <a:cubicBezTo>
                    <a:pt x="6049" y="8956"/>
                    <a:pt x="6019" y="7497"/>
                    <a:pt x="5927" y="5977"/>
                  </a:cubicBezTo>
                  <a:cubicBezTo>
                    <a:pt x="5897" y="5278"/>
                    <a:pt x="5867" y="4609"/>
                    <a:pt x="5867" y="3880"/>
                  </a:cubicBezTo>
                  <a:cubicBezTo>
                    <a:pt x="5836" y="3242"/>
                    <a:pt x="5775" y="2603"/>
                    <a:pt x="5897" y="1995"/>
                  </a:cubicBezTo>
                  <a:cubicBezTo>
                    <a:pt x="6019" y="1418"/>
                    <a:pt x="6292" y="780"/>
                    <a:pt x="6930" y="597"/>
                  </a:cubicBezTo>
                  <a:cubicBezTo>
                    <a:pt x="6994" y="588"/>
                    <a:pt x="7057" y="583"/>
                    <a:pt x="7120" y="583"/>
                  </a:cubicBezTo>
                  <a:close/>
                  <a:moveTo>
                    <a:pt x="7169" y="1"/>
                  </a:moveTo>
                  <a:cubicBezTo>
                    <a:pt x="6786" y="1"/>
                    <a:pt x="6400" y="126"/>
                    <a:pt x="6049" y="415"/>
                  </a:cubicBezTo>
                  <a:cubicBezTo>
                    <a:pt x="4985" y="1296"/>
                    <a:pt x="5167" y="2998"/>
                    <a:pt x="5228" y="4214"/>
                  </a:cubicBezTo>
                  <a:cubicBezTo>
                    <a:pt x="5259" y="5704"/>
                    <a:pt x="5319" y="7223"/>
                    <a:pt x="5380" y="8713"/>
                  </a:cubicBezTo>
                  <a:cubicBezTo>
                    <a:pt x="5441" y="11661"/>
                    <a:pt x="5441" y="14822"/>
                    <a:pt x="4499" y="17680"/>
                  </a:cubicBezTo>
                  <a:lnTo>
                    <a:pt x="4231" y="18410"/>
                  </a:lnTo>
                  <a:lnTo>
                    <a:pt x="4231" y="18410"/>
                  </a:lnTo>
                  <a:cubicBezTo>
                    <a:pt x="3600" y="19241"/>
                    <a:pt x="2953" y="20057"/>
                    <a:pt x="2401" y="20932"/>
                  </a:cubicBezTo>
                  <a:cubicBezTo>
                    <a:pt x="1520" y="22391"/>
                    <a:pt x="760" y="23911"/>
                    <a:pt x="304" y="25552"/>
                  </a:cubicBezTo>
                  <a:cubicBezTo>
                    <a:pt x="213" y="25947"/>
                    <a:pt x="91" y="26342"/>
                    <a:pt x="0" y="26768"/>
                  </a:cubicBezTo>
                  <a:cubicBezTo>
                    <a:pt x="22" y="26789"/>
                    <a:pt x="58" y="26811"/>
                    <a:pt x="78" y="26811"/>
                  </a:cubicBezTo>
                  <a:cubicBezTo>
                    <a:pt x="86" y="26811"/>
                    <a:pt x="91" y="26807"/>
                    <a:pt x="91" y="26798"/>
                  </a:cubicBezTo>
                  <a:cubicBezTo>
                    <a:pt x="730" y="25126"/>
                    <a:pt x="1429" y="23515"/>
                    <a:pt x="2341" y="21996"/>
                  </a:cubicBezTo>
                  <a:cubicBezTo>
                    <a:pt x="2976" y="20979"/>
                    <a:pt x="3730" y="20020"/>
                    <a:pt x="4499" y="19049"/>
                  </a:cubicBezTo>
                  <a:lnTo>
                    <a:pt x="4499" y="19049"/>
                  </a:lnTo>
                  <a:cubicBezTo>
                    <a:pt x="4569" y="19035"/>
                    <a:pt x="4635" y="18988"/>
                    <a:pt x="4681" y="18895"/>
                  </a:cubicBezTo>
                  <a:cubicBezTo>
                    <a:pt x="4713" y="18831"/>
                    <a:pt x="4744" y="18767"/>
                    <a:pt x="4775" y="18701"/>
                  </a:cubicBezTo>
                  <a:lnTo>
                    <a:pt x="4775" y="18701"/>
                  </a:lnTo>
                  <a:cubicBezTo>
                    <a:pt x="5018" y="18394"/>
                    <a:pt x="5261" y="18085"/>
                    <a:pt x="5502" y="17771"/>
                  </a:cubicBezTo>
                  <a:cubicBezTo>
                    <a:pt x="6019" y="17072"/>
                    <a:pt x="6474" y="16342"/>
                    <a:pt x="6809" y="15552"/>
                  </a:cubicBezTo>
                  <a:cubicBezTo>
                    <a:pt x="7174" y="14701"/>
                    <a:pt x="7417" y="13789"/>
                    <a:pt x="7660" y="12938"/>
                  </a:cubicBezTo>
                  <a:cubicBezTo>
                    <a:pt x="8116" y="11023"/>
                    <a:pt x="8572" y="9078"/>
                    <a:pt x="8937" y="7193"/>
                  </a:cubicBezTo>
                  <a:cubicBezTo>
                    <a:pt x="9119" y="6251"/>
                    <a:pt x="9332" y="5339"/>
                    <a:pt x="9484" y="4366"/>
                  </a:cubicBezTo>
                  <a:cubicBezTo>
                    <a:pt x="9636" y="3515"/>
                    <a:pt x="9696" y="2543"/>
                    <a:pt x="9392" y="1691"/>
                  </a:cubicBezTo>
                  <a:cubicBezTo>
                    <a:pt x="9046" y="761"/>
                    <a:pt x="8115" y="1"/>
                    <a:pt x="71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5"/>
            <p:cNvSpPr/>
            <p:nvPr/>
          </p:nvSpPr>
          <p:spPr>
            <a:xfrm>
              <a:off x="2881025" y="3767175"/>
              <a:ext cx="190750" cy="544700"/>
            </a:xfrm>
            <a:custGeom>
              <a:rect b="b" l="l" r="r" t="t"/>
              <a:pathLst>
                <a:path extrusionOk="0" h="21788" w="7630">
                  <a:moveTo>
                    <a:pt x="5379" y="1"/>
                  </a:moveTo>
                  <a:cubicBezTo>
                    <a:pt x="4434" y="1"/>
                    <a:pt x="3557" y="563"/>
                    <a:pt x="2918" y="1273"/>
                  </a:cubicBezTo>
                  <a:cubicBezTo>
                    <a:pt x="1946" y="2336"/>
                    <a:pt x="1307" y="3674"/>
                    <a:pt x="851" y="5011"/>
                  </a:cubicBezTo>
                  <a:cubicBezTo>
                    <a:pt x="395" y="6379"/>
                    <a:pt x="152" y="7808"/>
                    <a:pt x="91" y="9267"/>
                  </a:cubicBezTo>
                  <a:cubicBezTo>
                    <a:pt x="0" y="12337"/>
                    <a:pt x="791" y="15407"/>
                    <a:pt x="2037" y="18233"/>
                  </a:cubicBezTo>
                  <a:cubicBezTo>
                    <a:pt x="2189" y="18568"/>
                    <a:pt x="2371" y="18932"/>
                    <a:pt x="2523" y="19297"/>
                  </a:cubicBezTo>
                  <a:cubicBezTo>
                    <a:pt x="2570" y="19400"/>
                    <a:pt x="2651" y="19442"/>
                    <a:pt x="2736" y="19442"/>
                  </a:cubicBezTo>
                  <a:cubicBezTo>
                    <a:pt x="2929" y="19442"/>
                    <a:pt x="3145" y="19225"/>
                    <a:pt x="3040" y="18993"/>
                  </a:cubicBezTo>
                  <a:cubicBezTo>
                    <a:pt x="1763" y="16288"/>
                    <a:pt x="821" y="13400"/>
                    <a:pt x="699" y="10391"/>
                  </a:cubicBezTo>
                  <a:cubicBezTo>
                    <a:pt x="608" y="7656"/>
                    <a:pt x="1155" y="4829"/>
                    <a:pt x="2675" y="2519"/>
                  </a:cubicBezTo>
                  <a:cubicBezTo>
                    <a:pt x="3302" y="1608"/>
                    <a:pt x="4168" y="590"/>
                    <a:pt x="5300" y="590"/>
                  </a:cubicBezTo>
                  <a:cubicBezTo>
                    <a:pt x="5376" y="590"/>
                    <a:pt x="5454" y="594"/>
                    <a:pt x="5532" y="604"/>
                  </a:cubicBezTo>
                  <a:cubicBezTo>
                    <a:pt x="6079" y="665"/>
                    <a:pt x="6566" y="938"/>
                    <a:pt x="6748" y="1455"/>
                  </a:cubicBezTo>
                  <a:cubicBezTo>
                    <a:pt x="6991" y="2124"/>
                    <a:pt x="6718" y="2884"/>
                    <a:pt x="6566" y="3522"/>
                  </a:cubicBezTo>
                  <a:cubicBezTo>
                    <a:pt x="6140" y="4981"/>
                    <a:pt x="5836" y="6501"/>
                    <a:pt x="5654" y="8020"/>
                  </a:cubicBezTo>
                  <a:cubicBezTo>
                    <a:pt x="5471" y="9601"/>
                    <a:pt x="5411" y="11121"/>
                    <a:pt x="5411" y="12671"/>
                  </a:cubicBezTo>
                  <a:cubicBezTo>
                    <a:pt x="5411" y="13431"/>
                    <a:pt x="5380" y="14191"/>
                    <a:pt x="5228" y="14920"/>
                  </a:cubicBezTo>
                  <a:cubicBezTo>
                    <a:pt x="5046" y="15619"/>
                    <a:pt x="4712" y="16288"/>
                    <a:pt x="4347" y="16926"/>
                  </a:cubicBezTo>
                  <a:cubicBezTo>
                    <a:pt x="3678" y="18112"/>
                    <a:pt x="2888" y="19358"/>
                    <a:pt x="2918" y="20756"/>
                  </a:cubicBezTo>
                  <a:cubicBezTo>
                    <a:pt x="2918" y="21091"/>
                    <a:pt x="2979" y="21455"/>
                    <a:pt x="3101" y="21759"/>
                  </a:cubicBezTo>
                  <a:cubicBezTo>
                    <a:pt x="3128" y="21778"/>
                    <a:pt x="3173" y="21788"/>
                    <a:pt x="3219" y="21788"/>
                  </a:cubicBezTo>
                  <a:cubicBezTo>
                    <a:pt x="3327" y="21788"/>
                    <a:pt x="3447" y="21734"/>
                    <a:pt x="3405" y="21607"/>
                  </a:cubicBezTo>
                  <a:cubicBezTo>
                    <a:pt x="2979" y="20087"/>
                    <a:pt x="3861" y="18628"/>
                    <a:pt x="4620" y="17382"/>
                  </a:cubicBezTo>
                  <a:cubicBezTo>
                    <a:pt x="4985" y="16744"/>
                    <a:pt x="5380" y="16106"/>
                    <a:pt x="5654" y="15407"/>
                  </a:cubicBezTo>
                  <a:cubicBezTo>
                    <a:pt x="5897" y="14677"/>
                    <a:pt x="5988" y="13887"/>
                    <a:pt x="5988" y="13097"/>
                  </a:cubicBezTo>
                  <a:cubicBezTo>
                    <a:pt x="6019" y="12276"/>
                    <a:pt x="5988" y="11486"/>
                    <a:pt x="6019" y="10726"/>
                  </a:cubicBezTo>
                  <a:cubicBezTo>
                    <a:pt x="6079" y="9905"/>
                    <a:pt x="6140" y="9084"/>
                    <a:pt x="6201" y="8294"/>
                  </a:cubicBezTo>
                  <a:cubicBezTo>
                    <a:pt x="6414" y="6683"/>
                    <a:pt x="6748" y="5072"/>
                    <a:pt x="7204" y="3492"/>
                  </a:cubicBezTo>
                  <a:cubicBezTo>
                    <a:pt x="7386" y="2792"/>
                    <a:pt x="7630" y="2033"/>
                    <a:pt x="7386" y="1364"/>
                  </a:cubicBezTo>
                  <a:cubicBezTo>
                    <a:pt x="7204" y="786"/>
                    <a:pt x="6778" y="361"/>
                    <a:pt x="6201" y="148"/>
                  </a:cubicBezTo>
                  <a:cubicBezTo>
                    <a:pt x="5924" y="47"/>
                    <a:pt x="5649" y="1"/>
                    <a:pt x="53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5"/>
            <p:cNvSpPr/>
            <p:nvPr/>
          </p:nvSpPr>
          <p:spPr>
            <a:xfrm>
              <a:off x="3270525" y="4097975"/>
              <a:ext cx="522400" cy="152700"/>
            </a:xfrm>
            <a:custGeom>
              <a:rect b="b" l="l" r="r" t="t"/>
              <a:pathLst>
                <a:path extrusionOk="0" h="6108" w="20896">
                  <a:moveTo>
                    <a:pt x="13215" y="623"/>
                  </a:moveTo>
                  <a:cubicBezTo>
                    <a:pt x="14169" y="623"/>
                    <a:pt x="15131" y="657"/>
                    <a:pt x="16093" y="716"/>
                  </a:cubicBezTo>
                  <a:lnTo>
                    <a:pt x="18251" y="959"/>
                  </a:lnTo>
                  <a:cubicBezTo>
                    <a:pt x="18798" y="1050"/>
                    <a:pt x="19527" y="1080"/>
                    <a:pt x="19892" y="1536"/>
                  </a:cubicBezTo>
                  <a:cubicBezTo>
                    <a:pt x="20196" y="1901"/>
                    <a:pt x="20196" y="2479"/>
                    <a:pt x="20014" y="2904"/>
                  </a:cubicBezTo>
                  <a:cubicBezTo>
                    <a:pt x="19770" y="3421"/>
                    <a:pt x="19284" y="3786"/>
                    <a:pt x="18798" y="4029"/>
                  </a:cubicBezTo>
                  <a:cubicBezTo>
                    <a:pt x="18220" y="4302"/>
                    <a:pt x="17582" y="4454"/>
                    <a:pt x="16944" y="4606"/>
                  </a:cubicBezTo>
                  <a:cubicBezTo>
                    <a:pt x="16245" y="4758"/>
                    <a:pt x="15606" y="4910"/>
                    <a:pt x="14907" y="5032"/>
                  </a:cubicBezTo>
                  <a:cubicBezTo>
                    <a:pt x="13684" y="5218"/>
                    <a:pt x="12437" y="5311"/>
                    <a:pt x="11187" y="5311"/>
                  </a:cubicBezTo>
                  <a:cubicBezTo>
                    <a:pt x="11009" y="5311"/>
                    <a:pt x="10830" y="5309"/>
                    <a:pt x="10652" y="5305"/>
                  </a:cubicBezTo>
                  <a:cubicBezTo>
                    <a:pt x="9861" y="5245"/>
                    <a:pt x="9071" y="5184"/>
                    <a:pt x="8281" y="5062"/>
                  </a:cubicBezTo>
                  <a:cubicBezTo>
                    <a:pt x="7521" y="4941"/>
                    <a:pt x="6761" y="4728"/>
                    <a:pt x="6001" y="4576"/>
                  </a:cubicBezTo>
                  <a:cubicBezTo>
                    <a:pt x="5427" y="4450"/>
                    <a:pt x="4845" y="4384"/>
                    <a:pt x="4265" y="4384"/>
                  </a:cubicBezTo>
                  <a:cubicBezTo>
                    <a:pt x="3576" y="4384"/>
                    <a:pt x="2890" y="4477"/>
                    <a:pt x="2228" y="4671"/>
                  </a:cubicBezTo>
                  <a:lnTo>
                    <a:pt x="2228" y="4671"/>
                  </a:lnTo>
                  <a:cubicBezTo>
                    <a:pt x="2793" y="4258"/>
                    <a:pt x="3355" y="3843"/>
                    <a:pt x="3904" y="3421"/>
                  </a:cubicBezTo>
                  <a:cubicBezTo>
                    <a:pt x="4998" y="2600"/>
                    <a:pt x="6092" y="1658"/>
                    <a:pt x="7460" y="1232"/>
                  </a:cubicBezTo>
                  <a:cubicBezTo>
                    <a:pt x="8798" y="807"/>
                    <a:pt x="10257" y="716"/>
                    <a:pt x="11655" y="655"/>
                  </a:cubicBezTo>
                  <a:cubicBezTo>
                    <a:pt x="12172" y="633"/>
                    <a:pt x="12692" y="623"/>
                    <a:pt x="13215" y="623"/>
                  </a:cubicBezTo>
                  <a:close/>
                  <a:moveTo>
                    <a:pt x="13920" y="1"/>
                  </a:moveTo>
                  <a:cubicBezTo>
                    <a:pt x="13642" y="1"/>
                    <a:pt x="13363" y="6"/>
                    <a:pt x="13083" y="16"/>
                  </a:cubicBezTo>
                  <a:cubicBezTo>
                    <a:pt x="11564" y="47"/>
                    <a:pt x="10013" y="108"/>
                    <a:pt x="8494" y="412"/>
                  </a:cubicBezTo>
                  <a:cubicBezTo>
                    <a:pt x="7764" y="564"/>
                    <a:pt x="7095" y="776"/>
                    <a:pt x="6457" y="1080"/>
                  </a:cubicBezTo>
                  <a:cubicBezTo>
                    <a:pt x="5788" y="1384"/>
                    <a:pt x="5241" y="1779"/>
                    <a:pt x="4694" y="2235"/>
                  </a:cubicBezTo>
                  <a:cubicBezTo>
                    <a:pt x="3448" y="3238"/>
                    <a:pt x="2232" y="4211"/>
                    <a:pt x="1016" y="5214"/>
                  </a:cubicBezTo>
                  <a:cubicBezTo>
                    <a:pt x="712" y="5488"/>
                    <a:pt x="408" y="5731"/>
                    <a:pt x="104" y="5974"/>
                  </a:cubicBezTo>
                  <a:cubicBezTo>
                    <a:pt x="0" y="5974"/>
                    <a:pt x="97" y="6108"/>
                    <a:pt x="203" y="6108"/>
                  </a:cubicBezTo>
                  <a:cubicBezTo>
                    <a:pt x="221" y="6108"/>
                    <a:pt x="239" y="6104"/>
                    <a:pt x="256" y="6096"/>
                  </a:cubicBezTo>
                  <a:cubicBezTo>
                    <a:pt x="608" y="5841"/>
                    <a:pt x="962" y="5586"/>
                    <a:pt x="1316" y="5330"/>
                  </a:cubicBezTo>
                  <a:lnTo>
                    <a:pt x="1316" y="5330"/>
                  </a:lnTo>
                  <a:cubicBezTo>
                    <a:pt x="1349" y="5428"/>
                    <a:pt x="1424" y="5505"/>
                    <a:pt x="1531" y="5505"/>
                  </a:cubicBezTo>
                  <a:cubicBezTo>
                    <a:pt x="1560" y="5505"/>
                    <a:pt x="1591" y="5500"/>
                    <a:pt x="1624" y="5488"/>
                  </a:cubicBezTo>
                  <a:cubicBezTo>
                    <a:pt x="2457" y="5155"/>
                    <a:pt x="3312" y="5002"/>
                    <a:pt x="4176" y="5002"/>
                  </a:cubicBezTo>
                  <a:cubicBezTo>
                    <a:pt x="4732" y="5002"/>
                    <a:pt x="5290" y="5065"/>
                    <a:pt x="5849" y="5184"/>
                  </a:cubicBezTo>
                  <a:cubicBezTo>
                    <a:pt x="6609" y="5336"/>
                    <a:pt x="7308" y="5548"/>
                    <a:pt x="8038" y="5670"/>
                  </a:cubicBezTo>
                  <a:cubicBezTo>
                    <a:pt x="8767" y="5792"/>
                    <a:pt x="9497" y="5913"/>
                    <a:pt x="10257" y="5944"/>
                  </a:cubicBezTo>
                  <a:cubicBezTo>
                    <a:pt x="10601" y="5958"/>
                    <a:pt x="10947" y="5966"/>
                    <a:pt x="11295" y="5966"/>
                  </a:cubicBezTo>
                  <a:cubicBezTo>
                    <a:pt x="12419" y="5966"/>
                    <a:pt x="13557" y="5886"/>
                    <a:pt x="14694" y="5700"/>
                  </a:cubicBezTo>
                  <a:cubicBezTo>
                    <a:pt x="15454" y="5579"/>
                    <a:pt x="16184" y="5427"/>
                    <a:pt x="16944" y="5245"/>
                  </a:cubicBezTo>
                  <a:cubicBezTo>
                    <a:pt x="17582" y="5093"/>
                    <a:pt x="18251" y="4910"/>
                    <a:pt x="18859" y="4637"/>
                  </a:cubicBezTo>
                  <a:cubicBezTo>
                    <a:pt x="19922" y="4181"/>
                    <a:pt x="20895" y="3269"/>
                    <a:pt x="20743" y="2023"/>
                  </a:cubicBezTo>
                  <a:cubicBezTo>
                    <a:pt x="20530" y="533"/>
                    <a:pt x="18919" y="412"/>
                    <a:pt x="17734" y="260"/>
                  </a:cubicBezTo>
                  <a:cubicBezTo>
                    <a:pt x="16483" y="110"/>
                    <a:pt x="15212" y="1"/>
                    <a:pt x="1392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5"/>
            <p:cNvSpPr/>
            <p:nvPr/>
          </p:nvSpPr>
          <p:spPr>
            <a:xfrm>
              <a:off x="2522350" y="4528625"/>
              <a:ext cx="295625" cy="519650"/>
            </a:xfrm>
            <a:custGeom>
              <a:rect b="b" l="l" r="r" t="t"/>
              <a:pathLst>
                <a:path extrusionOk="0" h="20786" w="11825">
                  <a:moveTo>
                    <a:pt x="3532" y="613"/>
                  </a:moveTo>
                  <a:cubicBezTo>
                    <a:pt x="3660" y="613"/>
                    <a:pt x="3790" y="628"/>
                    <a:pt x="3922" y="663"/>
                  </a:cubicBezTo>
                  <a:cubicBezTo>
                    <a:pt x="4499" y="815"/>
                    <a:pt x="4955" y="1180"/>
                    <a:pt x="5289" y="1636"/>
                  </a:cubicBezTo>
                  <a:cubicBezTo>
                    <a:pt x="5684" y="2092"/>
                    <a:pt x="5928" y="2608"/>
                    <a:pt x="6171" y="3186"/>
                  </a:cubicBezTo>
                  <a:lnTo>
                    <a:pt x="7083" y="5344"/>
                  </a:lnTo>
                  <a:cubicBezTo>
                    <a:pt x="7721" y="6925"/>
                    <a:pt x="8420" y="8505"/>
                    <a:pt x="9058" y="10055"/>
                  </a:cubicBezTo>
                  <a:cubicBezTo>
                    <a:pt x="9393" y="10815"/>
                    <a:pt x="9697" y="11605"/>
                    <a:pt x="10031" y="12365"/>
                  </a:cubicBezTo>
                  <a:cubicBezTo>
                    <a:pt x="10335" y="13125"/>
                    <a:pt x="10730" y="13885"/>
                    <a:pt x="10943" y="14645"/>
                  </a:cubicBezTo>
                  <a:cubicBezTo>
                    <a:pt x="11217" y="15466"/>
                    <a:pt x="11308" y="16226"/>
                    <a:pt x="11247" y="17046"/>
                  </a:cubicBezTo>
                  <a:cubicBezTo>
                    <a:pt x="11217" y="17897"/>
                    <a:pt x="11065" y="18688"/>
                    <a:pt x="10913" y="19478"/>
                  </a:cubicBezTo>
                  <a:cubicBezTo>
                    <a:pt x="10901" y="19553"/>
                    <a:pt x="10888" y="19628"/>
                    <a:pt x="10875" y="19701"/>
                  </a:cubicBezTo>
                  <a:lnTo>
                    <a:pt x="10875" y="19701"/>
                  </a:lnTo>
                  <a:cubicBezTo>
                    <a:pt x="8921" y="17389"/>
                    <a:pt x="6941" y="15133"/>
                    <a:pt x="5229" y="12639"/>
                  </a:cubicBezTo>
                  <a:cubicBezTo>
                    <a:pt x="4347" y="11393"/>
                    <a:pt x="3496" y="10146"/>
                    <a:pt x="2797" y="8809"/>
                  </a:cubicBezTo>
                  <a:cubicBezTo>
                    <a:pt x="2067" y="7472"/>
                    <a:pt x="1277" y="6043"/>
                    <a:pt x="1034" y="4523"/>
                  </a:cubicBezTo>
                  <a:cubicBezTo>
                    <a:pt x="821" y="3216"/>
                    <a:pt x="1156" y="1788"/>
                    <a:pt x="2280" y="1028"/>
                  </a:cubicBezTo>
                  <a:cubicBezTo>
                    <a:pt x="2679" y="793"/>
                    <a:pt x="3096" y="613"/>
                    <a:pt x="3532" y="613"/>
                  </a:cubicBezTo>
                  <a:close/>
                  <a:moveTo>
                    <a:pt x="3389" y="1"/>
                  </a:moveTo>
                  <a:cubicBezTo>
                    <a:pt x="3216" y="1"/>
                    <a:pt x="3039" y="18"/>
                    <a:pt x="2858" y="55"/>
                  </a:cubicBezTo>
                  <a:cubicBezTo>
                    <a:pt x="1611" y="359"/>
                    <a:pt x="608" y="1575"/>
                    <a:pt x="365" y="2852"/>
                  </a:cubicBezTo>
                  <a:cubicBezTo>
                    <a:pt x="0" y="4523"/>
                    <a:pt x="669" y="6104"/>
                    <a:pt x="1338" y="7593"/>
                  </a:cubicBezTo>
                  <a:cubicBezTo>
                    <a:pt x="2037" y="9022"/>
                    <a:pt x="2858" y="10390"/>
                    <a:pt x="3739" y="11757"/>
                  </a:cubicBezTo>
                  <a:cubicBezTo>
                    <a:pt x="5533" y="14463"/>
                    <a:pt x="7599" y="16925"/>
                    <a:pt x="9697" y="19356"/>
                  </a:cubicBezTo>
                  <a:cubicBezTo>
                    <a:pt x="9970" y="19660"/>
                    <a:pt x="10213" y="19964"/>
                    <a:pt x="10487" y="20238"/>
                  </a:cubicBezTo>
                  <a:cubicBezTo>
                    <a:pt x="10551" y="20308"/>
                    <a:pt x="10622" y="20338"/>
                    <a:pt x="10692" y="20338"/>
                  </a:cubicBezTo>
                  <a:cubicBezTo>
                    <a:pt x="10717" y="20338"/>
                    <a:pt x="10741" y="20334"/>
                    <a:pt x="10765" y="20327"/>
                  </a:cubicBezTo>
                  <a:lnTo>
                    <a:pt x="10765" y="20327"/>
                  </a:lnTo>
                  <a:cubicBezTo>
                    <a:pt x="10750" y="20428"/>
                    <a:pt x="10738" y="20529"/>
                    <a:pt x="10730" y="20633"/>
                  </a:cubicBezTo>
                  <a:cubicBezTo>
                    <a:pt x="10681" y="20732"/>
                    <a:pt x="10738" y="20786"/>
                    <a:pt x="10806" y="20786"/>
                  </a:cubicBezTo>
                  <a:cubicBezTo>
                    <a:pt x="10864" y="20786"/>
                    <a:pt x="10929" y="20747"/>
                    <a:pt x="10943" y="20663"/>
                  </a:cubicBezTo>
                  <a:cubicBezTo>
                    <a:pt x="11217" y="18992"/>
                    <a:pt x="11824" y="17350"/>
                    <a:pt x="11642" y="15678"/>
                  </a:cubicBezTo>
                  <a:cubicBezTo>
                    <a:pt x="11520" y="14858"/>
                    <a:pt x="11247" y="14068"/>
                    <a:pt x="10943" y="13308"/>
                  </a:cubicBezTo>
                  <a:cubicBezTo>
                    <a:pt x="10609" y="12457"/>
                    <a:pt x="10305" y="11666"/>
                    <a:pt x="9970" y="10815"/>
                  </a:cubicBezTo>
                  <a:cubicBezTo>
                    <a:pt x="9271" y="9143"/>
                    <a:pt x="8602" y="7532"/>
                    <a:pt x="7903" y="5861"/>
                  </a:cubicBezTo>
                  <a:cubicBezTo>
                    <a:pt x="7569" y="5010"/>
                    <a:pt x="7235" y="4219"/>
                    <a:pt x="6900" y="3368"/>
                  </a:cubicBezTo>
                  <a:cubicBezTo>
                    <a:pt x="6657" y="2760"/>
                    <a:pt x="6384" y="2152"/>
                    <a:pt x="6019" y="1636"/>
                  </a:cubicBezTo>
                  <a:cubicBezTo>
                    <a:pt x="5414" y="716"/>
                    <a:pt x="4492" y="1"/>
                    <a:pt x="3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5"/>
            <p:cNvSpPr/>
            <p:nvPr/>
          </p:nvSpPr>
          <p:spPr>
            <a:xfrm>
              <a:off x="3022750" y="4490700"/>
              <a:ext cx="381850" cy="395050"/>
            </a:xfrm>
            <a:custGeom>
              <a:rect b="b" l="l" r="r" t="t"/>
              <a:pathLst>
                <a:path extrusionOk="0" h="15802" w="15274">
                  <a:moveTo>
                    <a:pt x="12362" y="801"/>
                  </a:moveTo>
                  <a:cubicBezTo>
                    <a:pt x="12593" y="801"/>
                    <a:pt x="12825" y="824"/>
                    <a:pt x="13055" y="873"/>
                  </a:cubicBezTo>
                  <a:cubicBezTo>
                    <a:pt x="13572" y="995"/>
                    <a:pt x="14119" y="1207"/>
                    <a:pt x="14362" y="1694"/>
                  </a:cubicBezTo>
                  <a:cubicBezTo>
                    <a:pt x="14727" y="2393"/>
                    <a:pt x="14362" y="3183"/>
                    <a:pt x="14058" y="3791"/>
                  </a:cubicBezTo>
                  <a:cubicBezTo>
                    <a:pt x="13724" y="4551"/>
                    <a:pt x="13359" y="5311"/>
                    <a:pt x="12964" y="6040"/>
                  </a:cubicBezTo>
                  <a:cubicBezTo>
                    <a:pt x="12629" y="6709"/>
                    <a:pt x="12295" y="7408"/>
                    <a:pt x="11900" y="8046"/>
                  </a:cubicBezTo>
                  <a:cubicBezTo>
                    <a:pt x="11079" y="9384"/>
                    <a:pt x="9894" y="10296"/>
                    <a:pt x="8678" y="11208"/>
                  </a:cubicBezTo>
                  <a:cubicBezTo>
                    <a:pt x="6398" y="12910"/>
                    <a:pt x="3967" y="14673"/>
                    <a:pt x="1109" y="15341"/>
                  </a:cubicBezTo>
                  <a:cubicBezTo>
                    <a:pt x="1066" y="15353"/>
                    <a:pt x="1022" y="15365"/>
                    <a:pt x="978" y="15376"/>
                  </a:cubicBezTo>
                  <a:lnTo>
                    <a:pt x="978" y="15376"/>
                  </a:lnTo>
                  <a:cubicBezTo>
                    <a:pt x="1691" y="14362"/>
                    <a:pt x="1870" y="13127"/>
                    <a:pt x="2173" y="11967"/>
                  </a:cubicBezTo>
                  <a:cubicBezTo>
                    <a:pt x="2508" y="10569"/>
                    <a:pt x="3116" y="9262"/>
                    <a:pt x="3876" y="8046"/>
                  </a:cubicBezTo>
                  <a:cubicBezTo>
                    <a:pt x="4635" y="6831"/>
                    <a:pt x="5547" y="5706"/>
                    <a:pt x="6459" y="4642"/>
                  </a:cubicBezTo>
                  <a:cubicBezTo>
                    <a:pt x="7341" y="3609"/>
                    <a:pt x="8283" y="2575"/>
                    <a:pt x="9438" y="1815"/>
                  </a:cubicBezTo>
                  <a:cubicBezTo>
                    <a:pt x="10285" y="1267"/>
                    <a:pt x="11315" y="801"/>
                    <a:pt x="12362" y="801"/>
                  </a:cubicBezTo>
                  <a:close/>
                  <a:moveTo>
                    <a:pt x="12418" y="0"/>
                  </a:moveTo>
                  <a:cubicBezTo>
                    <a:pt x="11824" y="0"/>
                    <a:pt x="11221" y="125"/>
                    <a:pt x="10684" y="326"/>
                  </a:cubicBezTo>
                  <a:cubicBezTo>
                    <a:pt x="9316" y="843"/>
                    <a:pt x="8192" y="1755"/>
                    <a:pt x="7158" y="2758"/>
                  </a:cubicBezTo>
                  <a:cubicBezTo>
                    <a:pt x="6094" y="3821"/>
                    <a:pt x="5152" y="5007"/>
                    <a:pt x="4240" y="6192"/>
                  </a:cubicBezTo>
                  <a:cubicBezTo>
                    <a:pt x="3328" y="7408"/>
                    <a:pt x="2568" y="8746"/>
                    <a:pt x="1991" y="10144"/>
                  </a:cubicBezTo>
                  <a:cubicBezTo>
                    <a:pt x="1717" y="10812"/>
                    <a:pt x="1505" y="11542"/>
                    <a:pt x="1353" y="12271"/>
                  </a:cubicBezTo>
                  <a:cubicBezTo>
                    <a:pt x="1201" y="13001"/>
                    <a:pt x="1049" y="13670"/>
                    <a:pt x="775" y="14369"/>
                  </a:cubicBezTo>
                  <a:cubicBezTo>
                    <a:pt x="654" y="14673"/>
                    <a:pt x="471" y="14977"/>
                    <a:pt x="289" y="15220"/>
                  </a:cubicBezTo>
                  <a:cubicBezTo>
                    <a:pt x="200" y="15318"/>
                    <a:pt x="188" y="15439"/>
                    <a:pt x="222" y="15545"/>
                  </a:cubicBezTo>
                  <a:lnTo>
                    <a:pt x="222" y="15545"/>
                  </a:lnTo>
                  <a:cubicBezTo>
                    <a:pt x="164" y="15558"/>
                    <a:pt x="106" y="15571"/>
                    <a:pt x="46" y="15585"/>
                  </a:cubicBezTo>
                  <a:cubicBezTo>
                    <a:pt x="32" y="15563"/>
                    <a:pt x="22" y="15555"/>
                    <a:pt x="17" y="15555"/>
                  </a:cubicBezTo>
                  <a:cubicBezTo>
                    <a:pt x="1" y="15555"/>
                    <a:pt x="29" y="15645"/>
                    <a:pt x="76" y="15645"/>
                  </a:cubicBezTo>
                  <a:cubicBezTo>
                    <a:pt x="142" y="15649"/>
                    <a:pt x="209" y="15652"/>
                    <a:pt x="275" y="15654"/>
                  </a:cubicBezTo>
                  <a:lnTo>
                    <a:pt x="275" y="15654"/>
                  </a:lnTo>
                  <a:cubicBezTo>
                    <a:pt x="336" y="15741"/>
                    <a:pt x="429" y="15801"/>
                    <a:pt x="525" y="15801"/>
                  </a:cubicBezTo>
                  <a:cubicBezTo>
                    <a:pt x="601" y="15801"/>
                    <a:pt x="678" y="15765"/>
                    <a:pt x="745" y="15676"/>
                  </a:cubicBezTo>
                  <a:cubicBezTo>
                    <a:pt x="754" y="15664"/>
                    <a:pt x="764" y="15653"/>
                    <a:pt x="774" y="15641"/>
                  </a:cubicBezTo>
                  <a:lnTo>
                    <a:pt x="774" y="15641"/>
                  </a:lnTo>
                  <a:cubicBezTo>
                    <a:pt x="2026" y="15555"/>
                    <a:pt x="3254" y="15064"/>
                    <a:pt x="4331" y="14551"/>
                  </a:cubicBezTo>
                  <a:cubicBezTo>
                    <a:pt x="5730" y="13852"/>
                    <a:pt x="7006" y="13001"/>
                    <a:pt x="8252" y="12119"/>
                  </a:cubicBezTo>
                  <a:cubicBezTo>
                    <a:pt x="9529" y="11208"/>
                    <a:pt x="10836" y="10326"/>
                    <a:pt x="11839" y="9110"/>
                  </a:cubicBezTo>
                  <a:cubicBezTo>
                    <a:pt x="12842" y="7834"/>
                    <a:pt x="13511" y="6253"/>
                    <a:pt x="14271" y="4794"/>
                  </a:cubicBezTo>
                  <a:cubicBezTo>
                    <a:pt x="14605" y="4065"/>
                    <a:pt x="15061" y="3335"/>
                    <a:pt x="15183" y="2545"/>
                  </a:cubicBezTo>
                  <a:cubicBezTo>
                    <a:pt x="15274" y="1815"/>
                    <a:pt x="15031" y="1147"/>
                    <a:pt x="14484" y="691"/>
                  </a:cubicBezTo>
                  <a:cubicBezTo>
                    <a:pt x="13907" y="199"/>
                    <a:pt x="13169" y="0"/>
                    <a:pt x="124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5"/>
            <p:cNvSpPr/>
            <p:nvPr/>
          </p:nvSpPr>
          <p:spPr>
            <a:xfrm>
              <a:off x="2810700" y="4269625"/>
              <a:ext cx="139500" cy="582700"/>
            </a:xfrm>
            <a:custGeom>
              <a:rect b="b" l="l" r="r" t="t"/>
              <a:pathLst>
                <a:path extrusionOk="0" h="23308" w="5580">
                  <a:moveTo>
                    <a:pt x="161" y="1"/>
                  </a:moveTo>
                  <a:cubicBezTo>
                    <a:pt x="76" y="1"/>
                    <a:pt x="1" y="46"/>
                    <a:pt x="17" y="141"/>
                  </a:cubicBezTo>
                  <a:cubicBezTo>
                    <a:pt x="321" y="3211"/>
                    <a:pt x="868" y="6221"/>
                    <a:pt x="1719" y="9169"/>
                  </a:cubicBezTo>
                  <a:cubicBezTo>
                    <a:pt x="2175" y="10658"/>
                    <a:pt x="2722" y="12117"/>
                    <a:pt x="3330" y="13516"/>
                  </a:cubicBezTo>
                  <a:cubicBezTo>
                    <a:pt x="3938" y="14944"/>
                    <a:pt x="4455" y="16373"/>
                    <a:pt x="4728" y="17923"/>
                  </a:cubicBezTo>
                  <a:cubicBezTo>
                    <a:pt x="5002" y="19625"/>
                    <a:pt x="4880" y="21388"/>
                    <a:pt x="4424" y="23060"/>
                  </a:cubicBezTo>
                  <a:cubicBezTo>
                    <a:pt x="4388" y="23205"/>
                    <a:pt x="4515" y="23307"/>
                    <a:pt x="4642" y="23307"/>
                  </a:cubicBezTo>
                  <a:cubicBezTo>
                    <a:pt x="4727" y="23307"/>
                    <a:pt x="4813" y="23261"/>
                    <a:pt x="4850" y="23151"/>
                  </a:cubicBezTo>
                  <a:cubicBezTo>
                    <a:pt x="5336" y="21722"/>
                    <a:pt x="5579" y="20172"/>
                    <a:pt x="5488" y="18652"/>
                  </a:cubicBezTo>
                  <a:cubicBezTo>
                    <a:pt x="5427" y="17072"/>
                    <a:pt x="4971" y="15613"/>
                    <a:pt x="4394" y="14154"/>
                  </a:cubicBezTo>
                  <a:cubicBezTo>
                    <a:pt x="3816" y="12725"/>
                    <a:pt x="3178" y="11266"/>
                    <a:pt x="2692" y="9777"/>
                  </a:cubicBezTo>
                  <a:cubicBezTo>
                    <a:pt x="2175" y="8318"/>
                    <a:pt x="1719" y="6828"/>
                    <a:pt x="1354" y="5309"/>
                  </a:cubicBezTo>
                  <a:cubicBezTo>
                    <a:pt x="929" y="3607"/>
                    <a:pt x="594" y="1874"/>
                    <a:pt x="351" y="111"/>
                  </a:cubicBezTo>
                  <a:cubicBezTo>
                    <a:pt x="322" y="39"/>
                    <a:pt x="238" y="1"/>
                    <a:pt x="1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5"/>
            <p:cNvSpPr/>
            <p:nvPr/>
          </p:nvSpPr>
          <p:spPr>
            <a:xfrm>
              <a:off x="2715350" y="4104775"/>
              <a:ext cx="189250" cy="471550"/>
            </a:xfrm>
            <a:custGeom>
              <a:rect b="b" l="l" r="r" t="t"/>
              <a:pathLst>
                <a:path extrusionOk="0" h="18862" w="7570">
                  <a:moveTo>
                    <a:pt x="1470" y="616"/>
                  </a:moveTo>
                  <a:cubicBezTo>
                    <a:pt x="1699" y="616"/>
                    <a:pt x="1936" y="681"/>
                    <a:pt x="2129" y="778"/>
                  </a:cubicBezTo>
                  <a:cubicBezTo>
                    <a:pt x="2706" y="1021"/>
                    <a:pt x="3132" y="1538"/>
                    <a:pt x="3497" y="2055"/>
                  </a:cubicBezTo>
                  <a:cubicBezTo>
                    <a:pt x="5016" y="4152"/>
                    <a:pt x="6384" y="6583"/>
                    <a:pt x="6688" y="9198"/>
                  </a:cubicBezTo>
                  <a:cubicBezTo>
                    <a:pt x="7010" y="12157"/>
                    <a:pt x="5808" y="15172"/>
                    <a:pt x="6483" y="18136"/>
                  </a:cubicBezTo>
                  <a:lnTo>
                    <a:pt x="6483" y="18136"/>
                  </a:lnTo>
                  <a:cubicBezTo>
                    <a:pt x="5709" y="17618"/>
                    <a:pt x="5003" y="17054"/>
                    <a:pt x="4408" y="16340"/>
                  </a:cubicBezTo>
                  <a:cubicBezTo>
                    <a:pt x="3648" y="15429"/>
                    <a:pt x="3041" y="14395"/>
                    <a:pt x="2585" y="13301"/>
                  </a:cubicBezTo>
                  <a:cubicBezTo>
                    <a:pt x="1521" y="10687"/>
                    <a:pt x="1186" y="7830"/>
                    <a:pt x="913" y="5003"/>
                  </a:cubicBezTo>
                  <a:cubicBezTo>
                    <a:pt x="852" y="4243"/>
                    <a:pt x="761" y="3544"/>
                    <a:pt x="700" y="2784"/>
                  </a:cubicBezTo>
                  <a:cubicBezTo>
                    <a:pt x="639" y="2450"/>
                    <a:pt x="609" y="2085"/>
                    <a:pt x="609" y="1751"/>
                  </a:cubicBezTo>
                  <a:cubicBezTo>
                    <a:pt x="609" y="1477"/>
                    <a:pt x="609" y="1173"/>
                    <a:pt x="761" y="960"/>
                  </a:cubicBezTo>
                  <a:cubicBezTo>
                    <a:pt x="927" y="711"/>
                    <a:pt x="1193" y="616"/>
                    <a:pt x="1470" y="616"/>
                  </a:cubicBezTo>
                  <a:close/>
                  <a:moveTo>
                    <a:pt x="1542" y="1"/>
                  </a:moveTo>
                  <a:cubicBezTo>
                    <a:pt x="1377" y="1"/>
                    <a:pt x="1208" y="25"/>
                    <a:pt x="1034" y="79"/>
                  </a:cubicBezTo>
                  <a:cubicBezTo>
                    <a:pt x="427" y="261"/>
                    <a:pt x="92" y="808"/>
                    <a:pt x="31" y="1416"/>
                  </a:cubicBezTo>
                  <a:cubicBezTo>
                    <a:pt x="1" y="1751"/>
                    <a:pt x="31" y="2085"/>
                    <a:pt x="92" y="2389"/>
                  </a:cubicBezTo>
                  <a:cubicBezTo>
                    <a:pt x="123" y="2784"/>
                    <a:pt x="153" y="3149"/>
                    <a:pt x="183" y="3574"/>
                  </a:cubicBezTo>
                  <a:cubicBezTo>
                    <a:pt x="487" y="6614"/>
                    <a:pt x="700" y="9775"/>
                    <a:pt x="1703" y="12663"/>
                  </a:cubicBezTo>
                  <a:cubicBezTo>
                    <a:pt x="2554" y="14973"/>
                    <a:pt x="4074" y="17222"/>
                    <a:pt x="6202" y="18468"/>
                  </a:cubicBezTo>
                  <a:cubicBezTo>
                    <a:pt x="6475" y="18620"/>
                    <a:pt x="6718" y="18742"/>
                    <a:pt x="7022" y="18833"/>
                  </a:cubicBezTo>
                  <a:cubicBezTo>
                    <a:pt x="7047" y="18853"/>
                    <a:pt x="7071" y="18861"/>
                    <a:pt x="7093" y="18861"/>
                  </a:cubicBezTo>
                  <a:cubicBezTo>
                    <a:pt x="7207" y="18861"/>
                    <a:pt x="7271" y="18636"/>
                    <a:pt x="7144" y="18559"/>
                  </a:cubicBezTo>
                  <a:cubicBezTo>
                    <a:pt x="7140" y="18557"/>
                    <a:pt x="7137" y="18555"/>
                    <a:pt x="7133" y="18553"/>
                  </a:cubicBezTo>
                  <a:lnTo>
                    <a:pt x="7133" y="18553"/>
                  </a:lnTo>
                  <a:cubicBezTo>
                    <a:pt x="7186" y="18486"/>
                    <a:pt x="7208" y="18395"/>
                    <a:pt x="7174" y="18286"/>
                  </a:cubicBezTo>
                  <a:cubicBezTo>
                    <a:pt x="6354" y="15398"/>
                    <a:pt x="7570" y="12419"/>
                    <a:pt x="7326" y="9501"/>
                  </a:cubicBezTo>
                  <a:cubicBezTo>
                    <a:pt x="7114" y="6644"/>
                    <a:pt x="5715" y="4091"/>
                    <a:pt x="4074" y="1811"/>
                  </a:cubicBezTo>
                  <a:cubicBezTo>
                    <a:pt x="3470" y="997"/>
                    <a:pt x="2593" y="1"/>
                    <a:pt x="15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5"/>
            <p:cNvSpPr/>
            <p:nvPr/>
          </p:nvSpPr>
          <p:spPr>
            <a:xfrm>
              <a:off x="3096075" y="3887575"/>
              <a:ext cx="142875" cy="454375"/>
            </a:xfrm>
            <a:custGeom>
              <a:rect b="b" l="l" r="r" t="t"/>
              <a:pathLst>
                <a:path extrusionOk="0" h="18175" w="5715">
                  <a:moveTo>
                    <a:pt x="3746" y="632"/>
                  </a:moveTo>
                  <a:cubicBezTo>
                    <a:pt x="3824" y="632"/>
                    <a:pt x="3903" y="647"/>
                    <a:pt x="3982" y="682"/>
                  </a:cubicBezTo>
                  <a:cubicBezTo>
                    <a:pt x="4529" y="864"/>
                    <a:pt x="4742" y="1441"/>
                    <a:pt x="4803" y="1958"/>
                  </a:cubicBezTo>
                  <a:cubicBezTo>
                    <a:pt x="4864" y="2536"/>
                    <a:pt x="4833" y="3144"/>
                    <a:pt x="4742" y="3721"/>
                  </a:cubicBezTo>
                  <a:cubicBezTo>
                    <a:pt x="4529" y="6031"/>
                    <a:pt x="3769" y="8220"/>
                    <a:pt x="3070" y="10439"/>
                  </a:cubicBezTo>
                  <a:cubicBezTo>
                    <a:pt x="2776" y="11393"/>
                    <a:pt x="2504" y="12356"/>
                    <a:pt x="2300" y="13330"/>
                  </a:cubicBezTo>
                  <a:lnTo>
                    <a:pt x="2300" y="13330"/>
                  </a:lnTo>
                  <a:cubicBezTo>
                    <a:pt x="2287" y="12819"/>
                    <a:pt x="2280" y="12311"/>
                    <a:pt x="2280" y="11806"/>
                  </a:cubicBezTo>
                  <a:cubicBezTo>
                    <a:pt x="2280" y="9891"/>
                    <a:pt x="2462" y="8037"/>
                    <a:pt x="2857" y="6214"/>
                  </a:cubicBezTo>
                  <a:cubicBezTo>
                    <a:pt x="3040" y="5211"/>
                    <a:pt x="3283" y="4177"/>
                    <a:pt x="3557" y="3144"/>
                  </a:cubicBezTo>
                  <a:cubicBezTo>
                    <a:pt x="3593" y="2978"/>
                    <a:pt x="3452" y="2868"/>
                    <a:pt x="3321" y="2868"/>
                  </a:cubicBezTo>
                  <a:cubicBezTo>
                    <a:pt x="3235" y="2868"/>
                    <a:pt x="3155" y="2914"/>
                    <a:pt x="3131" y="3022"/>
                  </a:cubicBezTo>
                  <a:cubicBezTo>
                    <a:pt x="2675" y="4846"/>
                    <a:pt x="2280" y="6670"/>
                    <a:pt x="2098" y="8524"/>
                  </a:cubicBezTo>
                  <a:cubicBezTo>
                    <a:pt x="1970" y="9864"/>
                    <a:pt x="1902" y="11174"/>
                    <a:pt x="1893" y="12497"/>
                  </a:cubicBezTo>
                  <a:lnTo>
                    <a:pt x="1893" y="12497"/>
                  </a:lnTo>
                  <a:cubicBezTo>
                    <a:pt x="1668" y="11488"/>
                    <a:pt x="1424" y="10492"/>
                    <a:pt x="1216" y="9496"/>
                  </a:cubicBezTo>
                  <a:cubicBezTo>
                    <a:pt x="760" y="7217"/>
                    <a:pt x="578" y="4694"/>
                    <a:pt x="1702" y="2566"/>
                  </a:cubicBezTo>
                  <a:cubicBezTo>
                    <a:pt x="1976" y="2110"/>
                    <a:pt x="2280" y="1685"/>
                    <a:pt x="2675" y="1320"/>
                  </a:cubicBezTo>
                  <a:cubicBezTo>
                    <a:pt x="2955" y="1040"/>
                    <a:pt x="3342" y="632"/>
                    <a:pt x="3746" y="632"/>
                  </a:cubicBezTo>
                  <a:close/>
                  <a:moveTo>
                    <a:pt x="3802" y="0"/>
                  </a:moveTo>
                  <a:cubicBezTo>
                    <a:pt x="3601" y="0"/>
                    <a:pt x="3394" y="45"/>
                    <a:pt x="3192" y="134"/>
                  </a:cubicBezTo>
                  <a:cubicBezTo>
                    <a:pt x="2705" y="378"/>
                    <a:pt x="2250" y="834"/>
                    <a:pt x="1915" y="1198"/>
                  </a:cubicBezTo>
                  <a:cubicBezTo>
                    <a:pt x="304" y="3052"/>
                    <a:pt x="0" y="5666"/>
                    <a:pt x="304" y="8007"/>
                  </a:cubicBezTo>
                  <a:cubicBezTo>
                    <a:pt x="517" y="9588"/>
                    <a:pt x="943" y="11107"/>
                    <a:pt x="1368" y="12688"/>
                  </a:cubicBezTo>
                  <a:cubicBezTo>
                    <a:pt x="1644" y="13694"/>
                    <a:pt x="1844" y="14726"/>
                    <a:pt x="1933" y="15758"/>
                  </a:cubicBezTo>
                  <a:lnTo>
                    <a:pt x="1933" y="15758"/>
                  </a:lnTo>
                  <a:cubicBezTo>
                    <a:pt x="1935" y="15856"/>
                    <a:pt x="1937" y="15953"/>
                    <a:pt x="1939" y="16051"/>
                  </a:cubicBezTo>
                  <a:lnTo>
                    <a:pt x="1939" y="16051"/>
                  </a:lnTo>
                  <a:cubicBezTo>
                    <a:pt x="1911" y="16707"/>
                    <a:pt x="1929" y="17369"/>
                    <a:pt x="2006" y="18037"/>
                  </a:cubicBezTo>
                  <a:cubicBezTo>
                    <a:pt x="2052" y="18129"/>
                    <a:pt x="2151" y="18174"/>
                    <a:pt x="2238" y="18174"/>
                  </a:cubicBezTo>
                  <a:cubicBezTo>
                    <a:pt x="2326" y="18174"/>
                    <a:pt x="2402" y="18129"/>
                    <a:pt x="2402" y="18037"/>
                  </a:cubicBezTo>
                  <a:cubicBezTo>
                    <a:pt x="2389" y="17911"/>
                    <a:pt x="2379" y="17784"/>
                    <a:pt x="2371" y="17657"/>
                  </a:cubicBezTo>
                  <a:lnTo>
                    <a:pt x="2371" y="17657"/>
                  </a:lnTo>
                  <a:cubicBezTo>
                    <a:pt x="2457" y="17621"/>
                    <a:pt x="2523" y="17546"/>
                    <a:pt x="2523" y="17430"/>
                  </a:cubicBezTo>
                  <a:cubicBezTo>
                    <a:pt x="2551" y="16808"/>
                    <a:pt x="2520" y="16186"/>
                    <a:pt x="2452" y="15567"/>
                  </a:cubicBezTo>
                  <a:lnTo>
                    <a:pt x="2452" y="15567"/>
                  </a:lnTo>
                  <a:cubicBezTo>
                    <a:pt x="2653" y="13970"/>
                    <a:pt x="3135" y="12390"/>
                    <a:pt x="3617" y="10864"/>
                  </a:cubicBezTo>
                  <a:cubicBezTo>
                    <a:pt x="4377" y="8554"/>
                    <a:pt x="5198" y="6214"/>
                    <a:pt x="5441" y="3782"/>
                  </a:cubicBezTo>
                  <a:cubicBezTo>
                    <a:pt x="5563" y="2688"/>
                    <a:pt x="5715" y="1168"/>
                    <a:pt x="4742" y="378"/>
                  </a:cubicBezTo>
                  <a:cubicBezTo>
                    <a:pt x="4474" y="129"/>
                    <a:pt x="4145" y="0"/>
                    <a:pt x="38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5"/>
            <p:cNvSpPr/>
            <p:nvPr/>
          </p:nvSpPr>
          <p:spPr>
            <a:xfrm>
              <a:off x="3049175" y="4286950"/>
              <a:ext cx="372150" cy="220225"/>
            </a:xfrm>
            <a:custGeom>
              <a:rect b="b" l="l" r="r" t="t"/>
              <a:pathLst>
                <a:path extrusionOk="0" h="8809" w="14886">
                  <a:moveTo>
                    <a:pt x="12215" y="544"/>
                  </a:moveTo>
                  <a:cubicBezTo>
                    <a:pt x="12951" y="544"/>
                    <a:pt x="13748" y="837"/>
                    <a:pt x="14004" y="1607"/>
                  </a:cubicBezTo>
                  <a:cubicBezTo>
                    <a:pt x="14338" y="2610"/>
                    <a:pt x="13670" y="3582"/>
                    <a:pt x="12879" y="4069"/>
                  </a:cubicBezTo>
                  <a:cubicBezTo>
                    <a:pt x="11876" y="4677"/>
                    <a:pt x="10661" y="4889"/>
                    <a:pt x="9536" y="4980"/>
                  </a:cubicBezTo>
                  <a:cubicBezTo>
                    <a:pt x="8259" y="5102"/>
                    <a:pt x="6983" y="5132"/>
                    <a:pt x="5736" y="5284"/>
                  </a:cubicBezTo>
                  <a:cubicBezTo>
                    <a:pt x="5009" y="5377"/>
                    <a:pt x="4255" y="5527"/>
                    <a:pt x="3533" y="5766"/>
                  </a:cubicBezTo>
                  <a:lnTo>
                    <a:pt x="3533" y="5766"/>
                  </a:lnTo>
                  <a:cubicBezTo>
                    <a:pt x="3707" y="5633"/>
                    <a:pt x="3885" y="5502"/>
                    <a:pt x="4065" y="5376"/>
                  </a:cubicBezTo>
                  <a:cubicBezTo>
                    <a:pt x="4613" y="4984"/>
                    <a:pt x="5228" y="4414"/>
                    <a:pt x="5910" y="4414"/>
                  </a:cubicBezTo>
                  <a:cubicBezTo>
                    <a:pt x="6023" y="4414"/>
                    <a:pt x="6137" y="4429"/>
                    <a:pt x="6253" y="4464"/>
                  </a:cubicBezTo>
                  <a:cubicBezTo>
                    <a:pt x="6530" y="4523"/>
                    <a:pt x="6769" y="4570"/>
                    <a:pt x="7011" y="4570"/>
                  </a:cubicBezTo>
                  <a:cubicBezTo>
                    <a:pt x="7140" y="4570"/>
                    <a:pt x="7271" y="4556"/>
                    <a:pt x="7408" y="4525"/>
                  </a:cubicBezTo>
                  <a:cubicBezTo>
                    <a:pt x="7803" y="4403"/>
                    <a:pt x="8229" y="4221"/>
                    <a:pt x="8654" y="4069"/>
                  </a:cubicBezTo>
                  <a:cubicBezTo>
                    <a:pt x="9627" y="3734"/>
                    <a:pt x="10600" y="3400"/>
                    <a:pt x="11542" y="3005"/>
                  </a:cubicBezTo>
                  <a:cubicBezTo>
                    <a:pt x="11797" y="2948"/>
                    <a:pt x="11708" y="2573"/>
                    <a:pt x="11473" y="2573"/>
                  </a:cubicBezTo>
                  <a:cubicBezTo>
                    <a:pt x="11456" y="2573"/>
                    <a:pt x="11439" y="2575"/>
                    <a:pt x="11420" y="2579"/>
                  </a:cubicBezTo>
                  <a:cubicBezTo>
                    <a:pt x="10539" y="2883"/>
                    <a:pt x="9688" y="3248"/>
                    <a:pt x="8806" y="3582"/>
                  </a:cubicBezTo>
                  <a:cubicBezTo>
                    <a:pt x="8381" y="3734"/>
                    <a:pt x="7925" y="3917"/>
                    <a:pt x="7499" y="4069"/>
                  </a:cubicBezTo>
                  <a:cubicBezTo>
                    <a:pt x="7317" y="4160"/>
                    <a:pt x="7104" y="4190"/>
                    <a:pt x="6861" y="4190"/>
                  </a:cubicBezTo>
                  <a:cubicBezTo>
                    <a:pt x="6648" y="4190"/>
                    <a:pt x="6436" y="4129"/>
                    <a:pt x="6223" y="4038"/>
                  </a:cubicBezTo>
                  <a:cubicBezTo>
                    <a:pt x="6112" y="4014"/>
                    <a:pt x="6004" y="4004"/>
                    <a:pt x="5898" y="4004"/>
                  </a:cubicBezTo>
                  <a:cubicBezTo>
                    <a:pt x="5198" y="4004"/>
                    <a:pt x="4620" y="4485"/>
                    <a:pt x="4065" y="4828"/>
                  </a:cubicBezTo>
                  <a:cubicBezTo>
                    <a:pt x="3816" y="4998"/>
                    <a:pt x="3571" y="5176"/>
                    <a:pt x="3330" y="5360"/>
                  </a:cubicBezTo>
                  <a:lnTo>
                    <a:pt x="3330" y="5360"/>
                  </a:lnTo>
                  <a:cubicBezTo>
                    <a:pt x="3972" y="4677"/>
                    <a:pt x="4678" y="4057"/>
                    <a:pt x="5493" y="3552"/>
                  </a:cubicBezTo>
                  <a:cubicBezTo>
                    <a:pt x="6527" y="2914"/>
                    <a:pt x="7712" y="2549"/>
                    <a:pt x="8776" y="2032"/>
                  </a:cubicBezTo>
                  <a:cubicBezTo>
                    <a:pt x="9749" y="1515"/>
                    <a:pt x="10661" y="755"/>
                    <a:pt x="11816" y="573"/>
                  </a:cubicBezTo>
                  <a:cubicBezTo>
                    <a:pt x="11944" y="554"/>
                    <a:pt x="12078" y="544"/>
                    <a:pt x="12215" y="544"/>
                  </a:cubicBezTo>
                  <a:close/>
                  <a:moveTo>
                    <a:pt x="12251" y="0"/>
                  </a:moveTo>
                  <a:cubicBezTo>
                    <a:pt x="11274" y="0"/>
                    <a:pt x="10370" y="484"/>
                    <a:pt x="9536" y="968"/>
                  </a:cubicBezTo>
                  <a:cubicBezTo>
                    <a:pt x="8989" y="1272"/>
                    <a:pt x="8472" y="1607"/>
                    <a:pt x="7895" y="1850"/>
                  </a:cubicBezTo>
                  <a:lnTo>
                    <a:pt x="6071" y="2640"/>
                  </a:lnTo>
                  <a:cubicBezTo>
                    <a:pt x="4380" y="3508"/>
                    <a:pt x="3047" y="4913"/>
                    <a:pt x="1965" y="6475"/>
                  </a:cubicBezTo>
                  <a:lnTo>
                    <a:pt x="1965" y="6475"/>
                  </a:lnTo>
                  <a:cubicBezTo>
                    <a:pt x="1961" y="6478"/>
                    <a:pt x="1957" y="6482"/>
                    <a:pt x="1953" y="6485"/>
                  </a:cubicBezTo>
                  <a:lnTo>
                    <a:pt x="1953" y="6485"/>
                  </a:lnTo>
                  <a:cubicBezTo>
                    <a:pt x="1236" y="6926"/>
                    <a:pt x="620" y="7507"/>
                    <a:pt x="192" y="8269"/>
                  </a:cubicBezTo>
                  <a:lnTo>
                    <a:pt x="192" y="8269"/>
                  </a:lnTo>
                  <a:cubicBezTo>
                    <a:pt x="176" y="8287"/>
                    <a:pt x="160" y="8306"/>
                    <a:pt x="144" y="8324"/>
                  </a:cubicBezTo>
                  <a:cubicBezTo>
                    <a:pt x="148" y="8327"/>
                    <a:pt x="152" y="8331"/>
                    <a:pt x="156" y="8334"/>
                  </a:cubicBezTo>
                  <a:lnTo>
                    <a:pt x="156" y="8334"/>
                  </a:lnTo>
                  <a:cubicBezTo>
                    <a:pt x="142" y="8361"/>
                    <a:pt x="127" y="8388"/>
                    <a:pt x="113" y="8415"/>
                  </a:cubicBezTo>
                  <a:cubicBezTo>
                    <a:pt x="1" y="8595"/>
                    <a:pt x="171" y="8809"/>
                    <a:pt x="342" y="8809"/>
                  </a:cubicBezTo>
                  <a:cubicBezTo>
                    <a:pt x="401" y="8809"/>
                    <a:pt x="461" y="8782"/>
                    <a:pt x="508" y="8719"/>
                  </a:cubicBezTo>
                  <a:cubicBezTo>
                    <a:pt x="615" y="8587"/>
                    <a:pt x="724" y="8457"/>
                    <a:pt x="834" y="8328"/>
                  </a:cubicBezTo>
                  <a:lnTo>
                    <a:pt x="834" y="8328"/>
                  </a:lnTo>
                  <a:cubicBezTo>
                    <a:pt x="845" y="8349"/>
                    <a:pt x="870" y="8362"/>
                    <a:pt x="897" y="8362"/>
                  </a:cubicBezTo>
                  <a:cubicBezTo>
                    <a:pt x="921" y="8362"/>
                    <a:pt x="947" y="8351"/>
                    <a:pt x="964" y="8324"/>
                  </a:cubicBezTo>
                  <a:cubicBezTo>
                    <a:pt x="1155" y="8067"/>
                    <a:pt x="1346" y="7808"/>
                    <a:pt x="1539" y="7550"/>
                  </a:cubicBezTo>
                  <a:lnTo>
                    <a:pt x="1539" y="7550"/>
                  </a:lnTo>
                  <a:cubicBezTo>
                    <a:pt x="1603" y="7483"/>
                    <a:pt x="1669" y="7416"/>
                    <a:pt x="1734" y="7350"/>
                  </a:cubicBezTo>
                  <a:lnTo>
                    <a:pt x="1734" y="7350"/>
                  </a:lnTo>
                  <a:cubicBezTo>
                    <a:pt x="2924" y="6450"/>
                    <a:pt x="4507" y="6068"/>
                    <a:pt x="5980" y="5892"/>
                  </a:cubicBezTo>
                  <a:cubicBezTo>
                    <a:pt x="7287" y="5740"/>
                    <a:pt x="8624" y="5710"/>
                    <a:pt x="9931" y="5558"/>
                  </a:cubicBezTo>
                  <a:cubicBezTo>
                    <a:pt x="11117" y="5406"/>
                    <a:pt x="12424" y="5132"/>
                    <a:pt x="13396" y="4464"/>
                  </a:cubicBezTo>
                  <a:cubicBezTo>
                    <a:pt x="14278" y="3856"/>
                    <a:pt x="14886" y="2822"/>
                    <a:pt x="14703" y="1728"/>
                  </a:cubicBezTo>
                  <a:cubicBezTo>
                    <a:pt x="14490" y="695"/>
                    <a:pt x="13639" y="117"/>
                    <a:pt x="12636" y="26"/>
                  </a:cubicBezTo>
                  <a:cubicBezTo>
                    <a:pt x="12507" y="8"/>
                    <a:pt x="12378" y="0"/>
                    <a:pt x="122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5"/>
            <p:cNvSpPr/>
            <p:nvPr/>
          </p:nvSpPr>
          <p:spPr>
            <a:xfrm>
              <a:off x="3134075" y="3746925"/>
              <a:ext cx="606400" cy="601625"/>
            </a:xfrm>
            <a:custGeom>
              <a:rect b="b" l="l" r="r" t="t"/>
              <a:pathLst>
                <a:path extrusionOk="0" h="24065" w="24256">
                  <a:moveTo>
                    <a:pt x="21490" y="684"/>
                  </a:moveTo>
                  <a:cubicBezTo>
                    <a:pt x="22128" y="684"/>
                    <a:pt x="22797" y="867"/>
                    <a:pt x="23222" y="1414"/>
                  </a:cubicBezTo>
                  <a:cubicBezTo>
                    <a:pt x="23769" y="2113"/>
                    <a:pt x="23526" y="3025"/>
                    <a:pt x="23070" y="3754"/>
                  </a:cubicBezTo>
                  <a:cubicBezTo>
                    <a:pt x="22554" y="4605"/>
                    <a:pt x="21672" y="5092"/>
                    <a:pt x="20821" y="5548"/>
                  </a:cubicBezTo>
                  <a:cubicBezTo>
                    <a:pt x="20000" y="6034"/>
                    <a:pt x="19210" y="6612"/>
                    <a:pt x="18481" y="7250"/>
                  </a:cubicBezTo>
                  <a:cubicBezTo>
                    <a:pt x="17721" y="7888"/>
                    <a:pt x="16991" y="8618"/>
                    <a:pt x="16231" y="9256"/>
                  </a:cubicBezTo>
                  <a:cubicBezTo>
                    <a:pt x="15441" y="9955"/>
                    <a:pt x="14590" y="10533"/>
                    <a:pt x="13739" y="11019"/>
                  </a:cubicBezTo>
                  <a:cubicBezTo>
                    <a:pt x="13132" y="11363"/>
                    <a:pt x="12526" y="11679"/>
                    <a:pt x="11919" y="12014"/>
                  </a:cubicBezTo>
                  <a:lnTo>
                    <a:pt x="11919" y="12014"/>
                  </a:lnTo>
                  <a:cubicBezTo>
                    <a:pt x="12617" y="11290"/>
                    <a:pt x="13313" y="10591"/>
                    <a:pt x="13982" y="9864"/>
                  </a:cubicBezTo>
                  <a:cubicBezTo>
                    <a:pt x="15441" y="8405"/>
                    <a:pt x="16930" y="6916"/>
                    <a:pt x="18359" y="5426"/>
                  </a:cubicBezTo>
                  <a:cubicBezTo>
                    <a:pt x="19210" y="4605"/>
                    <a:pt x="20000" y="3754"/>
                    <a:pt x="20821" y="2934"/>
                  </a:cubicBezTo>
                  <a:cubicBezTo>
                    <a:pt x="21010" y="2745"/>
                    <a:pt x="20851" y="2501"/>
                    <a:pt x="20656" y="2501"/>
                  </a:cubicBezTo>
                  <a:cubicBezTo>
                    <a:pt x="20600" y="2501"/>
                    <a:pt x="20541" y="2521"/>
                    <a:pt x="20487" y="2569"/>
                  </a:cubicBezTo>
                  <a:cubicBezTo>
                    <a:pt x="17599" y="5578"/>
                    <a:pt x="14712" y="8587"/>
                    <a:pt x="11794" y="11596"/>
                  </a:cubicBezTo>
                  <a:cubicBezTo>
                    <a:pt x="11751" y="11641"/>
                    <a:pt x="11708" y="11685"/>
                    <a:pt x="11666" y="11729"/>
                  </a:cubicBezTo>
                  <a:lnTo>
                    <a:pt x="11666" y="11729"/>
                  </a:lnTo>
                  <a:cubicBezTo>
                    <a:pt x="11920" y="11312"/>
                    <a:pt x="12161" y="10898"/>
                    <a:pt x="12401" y="10472"/>
                  </a:cubicBezTo>
                  <a:cubicBezTo>
                    <a:pt x="13161" y="9074"/>
                    <a:pt x="13891" y="7645"/>
                    <a:pt x="14712" y="6216"/>
                  </a:cubicBezTo>
                  <a:cubicBezTo>
                    <a:pt x="15502" y="4909"/>
                    <a:pt x="16383" y="3602"/>
                    <a:pt x="17538" y="2539"/>
                  </a:cubicBezTo>
                  <a:cubicBezTo>
                    <a:pt x="18602" y="1566"/>
                    <a:pt x="19970" y="684"/>
                    <a:pt x="21490" y="684"/>
                  </a:cubicBezTo>
                  <a:close/>
                  <a:moveTo>
                    <a:pt x="21469" y="0"/>
                  </a:moveTo>
                  <a:cubicBezTo>
                    <a:pt x="20371" y="0"/>
                    <a:pt x="19262" y="477"/>
                    <a:pt x="18359" y="1049"/>
                  </a:cubicBezTo>
                  <a:cubicBezTo>
                    <a:pt x="16991" y="1931"/>
                    <a:pt x="15927" y="3146"/>
                    <a:pt x="15016" y="4484"/>
                  </a:cubicBezTo>
                  <a:cubicBezTo>
                    <a:pt x="13131" y="7219"/>
                    <a:pt x="11915" y="10320"/>
                    <a:pt x="10000" y="13055"/>
                  </a:cubicBezTo>
                  <a:cubicBezTo>
                    <a:pt x="9962" y="13116"/>
                    <a:pt x="9922" y="13176"/>
                    <a:pt x="9881" y="13235"/>
                  </a:cubicBezTo>
                  <a:lnTo>
                    <a:pt x="9881" y="13235"/>
                  </a:lnTo>
                  <a:cubicBezTo>
                    <a:pt x="9438" y="13532"/>
                    <a:pt x="9005" y="13847"/>
                    <a:pt x="8572" y="14180"/>
                  </a:cubicBezTo>
                  <a:cubicBezTo>
                    <a:pt x="5471" y="16521"/>
                    <a:pt x="2948" y="19530"/>
                    <a:pt x="821" y="22752"/>
                  </a:cubicBezTo>
                  <a:cubicBezTo>
                    <a:pt x="547" y="23147"/>
                    <a:pt x="274" y="23542"/>
                    <a:pt x="0" y="23967"/>
                  </a:cubicBezTo>
                  <a:cubicBezTo>
                    <a:pt x="0" y="23988"/>
                    <a:pt x="125" y="24064"/>
                    <a:pt x="235" y="24064"/>
                  </a:cubicBezTo>
                  <a:cubicBezTo>
                    <a:pt x="287" y="24064"/>
                    <a:pt x="335" y="24047"/>
                    <a:pt x="365" y="23998"/>
                  </a:cubicBezTo>
                  <a:cubicBezTo>
                    <a:pt x="2675" y="20746"/>
                    <a:pt x="5228" y="17584"/>
                    <a:pt x="8359" y="15092"/>
                  </a:cubicBezTo>
                  <a:cubicBezTo>
                    <a:pt x="8683" y="14852"/>
                    <a:pt x="9002" y="14612"/>
                    <a:pt x="9325" y="14377"/>
                  </a:cubicBezTo>
                  <a:lnTo>
                    <a:pt x="9325" y="14377"/>
                  </a:lnTo>
                  <a:cubicBezTo>
                    <a:pt x="9385" y="14434"/>
                    <a:pt x="9464" y="14473"/>
                    <a:pt x="9539" y="14473"/>
                  </a:cubicBezTo>
                  <a:cubicBezTo>
                    <a:pt x="9596" y="14473"/>
                    <a:pt x="9650" y="14451"/>
                    <a:pt x="9692" y="14398"/>
                  </a:cubicBezTo>
                  <a:lnTo>
                    <a:pt x="9692" y="14398"/>
                  </a:lnTo>
                  <a:cubicBezTo>
                    <a:pt x="9918" y="14182"/>
                    <a:pt x="10129" y="13943"/>
                    <a:pt x="10328" y="13693"/>
                  </a:cubicBezTo>
                  <a:lnTo>
                    <a:pt x="10328" y="13693"/>
                  </a:lnTo>
                  <a:cubicBezTo>
                    <a:pt x="10337" y="13684"/>
                    <a:pt x="10345" y="13675"/>
                    <a:pt x="10353" y="13666"/>
                  </a:cubicBezTo>
                  <a:lnTo>
                    <a:pt x="10353" y="13666"/>
                  </a:lnTo>
                  <a:cubicBezTo>
                    <a:pt x="10517" y="13561"/>
                    <a:pt x="10682" y="13458"/>
                    <a:pt x="10851" y="13359"/>
                  </a:cubicBezTo>
                  <a:cubicBezTo>
                    <a:pt x="11763" y="12812"/>
                    <a:pt x="12705" y="12356"/>
                    <a:pt x="13617" y="11809"/>
                  </a:cubicBezTo>
                  <a:cubicBezTo>
                    <a:pt x="14529" y="11292"/>
                    <a:pt x="15441" y="10745"/>
                    <a:pt x="16262" y="10077"/>
                  </a:cubicBezTo>
                  <a:cubicBezTo>
                    <a:pt x="17082" y="9408"/>
                    <a:pt x="17782" y="8648"/>
                    <a:pt x="18541" y="7979"/>
                  </a:cubicBezTo>
                  <a:cubicBezTo>
                    <a:pt x="19301" y="7280"/>
                    <a:pt x="20061" y="6642"/>
                    <a:pt x="20943" y="6064"/>
                  </a:cubicBezTo>
                  <a:cubicBezTo>
                    <a:pt x="21794" y="5578"/>
                    <a:pt x="22645" y="5092"/>
                    <a:pt x="23314" y="4332"/>
                  </a:cubicBezTo>
                  <a:cubicBezTo>
                    <a:pt x="23861" y="3633"/>
                    <a:pt x="24256" y="2721"/>
                    <a:pt x="24104" y="1839"/>
                  </a:cubicBezTo>
                  <a:cubicBezTo>
                    <a:pt x="23952" y="1080"/>
                    <a:pt x="23405" y="532"/>
                    <a:pt x="22706" y="228"/>
                  </a:cubicBezTo>
                  <a:cubicBezTo>
                    <a:pt x="22303" y="69"/>
                    <a:pt x="21887" y="0"/>
                    <a:pt x="2146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5"/>
            <p:cNvSpPr/>
            <p:nvPr/>
          </p:nvSpPr>
          <p:spPr>
            <a:xfrm>
              <a:off x="2876275" y="4881600"/>
              <a:ext cx="361925" cy="417425"/>
            </a:xfrm>
            <a:custGeom>
              <a:rect b="b" l="l" r="r" t="t"/>
              <a:pathLst>
                <a:path extrusionOk="0" h="16697" w="14477">
                  <a:moveTo>
                    <a:pt x="11640" y="581"/>
                  </a:moveTo>
                  <a:cubicBezTo>
                    <a:pt x="11815" y="581"/>
                    <a:pt x="11990" y="592"/>
                    <a:pt x="12166" y="617"/>
                  </a:cubicBezTo>
                  <a:cubicBezTo>
                    <a:pt x="12683" y="678"/>
                    <a:pt x="13321" y="891"/>
                    <a:pt x="13595" y="1377"/>
                  </a:cubicBezTo>
                  <a:cubicBezTo>
                    <a:pt x="13960" y="2015"/>
                    <a:pt x="13443" y="2806"/>
                    <a:pt x="13078" y="3383"/>
                  </a:cubicBezTo>
                  <a:cubicBezTo>
                    <a:pt x="12713" y="3991"/>
                    <a:pt x="12257" y="4569"/>
                    <a:pt x="11528" y="4721"/>
                  </a:cubicBezTo>
                  <a:cubicBezTo>
                    <a:pt x="10738" y="4903"/>
                    <a:pt x="9856" y="4721"/>
                    <a:pt x="9066" y="5025"/>
                  </a:cubicBezTo>
                  <a:cubicBezTo>
                    <a:pt x="8427" y="5268"/>
                    <a:pt x="7880" y="5724"/>
                    <a:pt x="7394" y="6210"/>
                  </a:cubicBezTo>
                  <a:cubicBezTo>
                    <a:pt x="6847" y="6696"/>
                    <a:pt x="6361" y="7243"/>
                    <a:pt x="5753" y="7608"/>
                  </a:cubicBezTo>
                  <a:cubicBezTo>
                    <a:pt x="5084" y="8003"/>
                    <a:pt x="4354" y="8247"/>
                    <a:pt x="3655" y="8642"/>
                  </a:cubicBezTo>
                  <a:cubicBezTo>
                    <a:pt x="3567" y="8688"/>
                    <a:pt x="3479" y="8735"/>
                    <a:pt x="3391" y="8782"/>
                  </a:cubicBezTo>
                  <a:lnTo>
                    <a:pt x="3391" y="8782"/>
                  </a:lnTo>
                  <a:cubicBezTo>
                    <a:pt x="3558" y="8517"/>
                    <a:pt x="3693" y="8236"/>
                    <a:pt x="3777" y="7943"/>
                  </a:cubicBezTo>
                  <a:cubicBezTo>
                    <a:pt x="3824" y="7808"/>
                    <a:pt x="3865" y="7672"/>
                    <a:pt x="3903" y="7534"/>
                  </a:cubicBezTo>
                  <a:lnTo>
                    <a:pt x="3903" y="7534"/>
                  </a:lnTo>
                  <a:cubicBezTo>
                    <a:pt x="4930" y="6243"/>
                    <a:pt x="6112" y="5095"/>
                    <a:pt x="7546" y="4234"/>
                  </a:cubicBezTo>
                  <a:cubicBezTo>
                    <a:pt x="8397" y="3687"/>
                    <a:pt x="9248" y="3322"/>
                    <a:pt x="10221" y="3049"/>
                  </a:cubicBezTo>
                  <a:cubicBezTo>
                    <a:pt x="10442" y="2966"/>
                    <a:pt x="10387" y="2581"/>
                    <a:pt x="10169" y="2581"/>
                  </a:cubicBezTo>
                  <a:cubicBezTo>
                    <a:pt x="10147" y="2581"/>
                    <a:pt x="10124" y="2585"/>
                    <a:pt x="10099" y="2593"/>
                  </a:cubicBezTo>
                  <a:cubicBezTo>
                    <a:pt x="7717" y="3239"/>
                    <a:pt x="5764" y="4770"/>
                    <a:pt x="4142" y="6589"/>
                  </a:cubicBezTo>
                  <a:lnTo>
                    <a:pt x="4142" y="6589"/>
                  </a:lnTo>
                  <a:cubicBezTo>
                    <a:pt x="4216" y="6310"/>
                    <a:pt x="4300" y="6030"/>
                    <a:pt x="4415" y="5754"/>
                  </a:cubicBezTo>
                  <a:cubicBezTo>
                    <a:pt x="5418" y="3262"/>
                    <a:pt x="7698" y="1347"/>
                    <a:pt x="10282" y="769"/>
                  </a:cubicBezTo>
                  <a:cubicBezTo>
                    <a:pt x="10722" y="659"/>
                    <a:pt x="11179" y="581"/>
                    <a:pt x="11640" y="581"/>
                  </a:cubicBezTo>
                  <a:close/>
                  <a:moveTo>
                    <a:pt x="11471" y="1"/>
                  </a:moveTo>
                  <a:cubicBezTo>
                    <a:pt x="11365" y="1"/>
                    <a:pt x="11262" y="4"/>
                    <a:pt x="11163" y="9"/>
                  </a:cubicBezTo>
                  <a:cubicBezTo>
                    <a:pt x="8336" y="283"/>
                    <a:pt x="5753" y="1955"/>
                    <a:pt x="4324" y="4386"/>
                  </a:cubicBezTo>
                  <a:cubicBezTo>
                    <a:pt x="3990" y="4994"/>
                    <a:pt x="3686" y="5633"/>
                    <a:pt x="3473" y="6332"/>
                  </a:cubicBezTo>
                  <a:cubicBezTo>
                    <a:pt x="3316" y="6914"/>
                    <a:pt x="3209" y="7480"/>
                    <a:pt x="2981" y="8005"/>
                  </a:cubicBezTo>
                  <a:lnTo>
                    <a:pt x="2981" y="8005"/>
                  </a:lnTo>
                  <a:cubicBezTo>
                    <a:pt x="2629" y="8469"/>
                    <a:pt x="2295" y="8940"/>
                    <a:pt x="1978" y="9411"/>
                  </a:cubicBezTo>
                  <a:lnTo>
                    <a:pt x="1978" y="9411"/>
                  </a:lnTo>
                  <a:cubicBezTo>
                    <a:pt x="1354" y="10087"/>
                    <a:pt x="671" y="10715"/>
                    <a:pt x="281" y="11560"/>
                  </a:cubicBezTo>
                  <a:cubicBezTo>
                    <a:pt x="129" y="11864"/>
                    <a:pt x="69" y="12168"/>
                    <a:pt x="38" y="12502"/>
                  </a:cubicBezTo>
                  <a:cubicBezTo>
                    <a:pt x="1" y="12688"/>
                    <a:pt x="181" y="12806"/>
                    <a:pt x="361" y="12806"/>
                  </a:cubicBezTo>
                  <a:cubicBezTo>
                    <a:pt x="381" y="12806"/>
                    <a:pt x="402" y="12805"/>
                    <a:pt x="422" y="12802"/>
                  </a:cubicBezTo>
                  <a:lnTo>
                    <a:pt x="422" y="12802"/>
                  </a:lnTo>
                  <a:cubicBezTo>
                    <a:pt x="204" y="13697"/>
                    <a:pt x="139" y="14626"/>
                    <a:pt x="160" y="15541"/>
                  </a:cubicBezTo>
                  <a:cubicBezTo>
                    <a:pt x="160" y="15876"/>
                    <a:pt x="221" y="16241"/>
                    <a:pt x="251" y="16575"/>
                  </a:cubicBezTo>
                  <a:cubicBezTo>
                    <a:pt x="266" y="16651"/>
                    <a:pt x="350" y="16696"/>
                    <a:pt x="430" y="16696"/>
                  </a:cubicBezTo>
                  <a:cubicBezTo>
                    <a:pt x="509" y="16696"/>
                    <a:pt x="585" y="16651"/>
                    <a:pt x="585" y="16545"/>
                  </a:cubicBezTo>
                  <a:cubicBezTo>
                    <a:pt x="525" y="15146"/>
                    <a:pt x="585" y="13657"/>
                    <a:pt x="1102" y="12320"/>
                  </a:cubicBezTo>
                  <a:cubicBezTo>
                    <a:pt x="1315" y="11681"/>
                    <a:pt x="1649" y="11073"/>
                    <a:pt x="2075" y="10526"/>
                  </a:cubicBezTo>
                  <a:cubicBezTo>
                    <a:pt x="2561" y="9979"/>
                    <a:pt x="3139" y="9554"/>
                    <a:pt x="3838" y="9250"/>
                  </a:cubicBezTo>
                  <a:cubicBezTo>
                    <a:pt x="4537" y="8915"/>
                    <a:pt x="5358" y="8611"/>
                    <a:pt x="6026" y="8186"/>
                  </a:cubicBezTo>
                  <a:cubicBezTo>
                    <a:pt x="6725" y="7791"/>
                    <a:pt x="7242" y="7274"/>
                    <a:pt x="7789" y="6727"/>
                  </a:cubicBezTo>
                  <a:cubicBezTo>
                    <a:pt x="8276" y="6240"/>
                    <a:pt x="8762" y="5754"/>
                    <a:pt x="9461" y="5541"/>
                  </a:cubicBezTo>
                  <a:cubicBezTo>
                    <a:pt x="10282" y="5329"/>
                    <a:pt x="11194" y="5541"/>
                    <a:pt x="11984" y="5207"/>
                  </a:cubicBezTo>
                  <a:cubicBezTo>
                    <a:pt x="12683" y="4903"/>
                    <a:pt x="13200" y="4325"/>
                    <a:pt x="13595" y="3687"/>
                  </a:cubicBezTo>
                  <a:cubicBezTo>
                    <a:pt x="13960" y="3049"/>
                    <a:pt x="14476" y="2228"/>
                    <a:pt x="14233" y="1468"/>
                  </a:cubicBezTo>
                  <a:cubicBezTo>
                    <a:pt x="13929" y="307"/>
                    <a:pt x="12543" y="1"/>
                    <a:pt x="114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5"/>
            <p:cNvSpPr/>
            <p:nvPr/>
          </p:nvSpPr>
          <p:spPr>
            <a:xfrm>
              <a:off x="2745000" y="4588175"/>
              <a:ext cx="164925" cy="488300"/>
            </a:xfrm>
            <a:custGeom>
              <a:rect b="b" l="l" r="r" t="t"/>
              <a:pathLst>
                <a:path extrusionOk="0" h="19532" w="6597">
                  <a:moveTo>
                    <a:pt x="1632" y="716"/>
                  </a:moveTo>
                  <a:cubicBezTo>
                    <a:pt x="1753" y="716"/>
                    <a:pt x="1880" y="745"/>
                    <a:pt x="2007" y="804"/>
                  </a:cubicBezTo>
                  <a:cubicBezTo>
                    <a:pt x="2523" y="1047"/>
                    <a:pt x="2918" y="1533"/>
                    <a:pt x="3222" y="1989"/>
                  </a:cubicBezTo>
                  <a:cubicBezTo>
                    <a:pt x="4621" y="4239"/>
                    <a:pt x="5380" y="6853"/>
                    <a:pt x="5745" y="9467"/>
                  </a:cubicBezTo>
                  <a:cubicBezTo>
                    <a:pt x="5823" y="10115"/>
                    <a:pt x="5878" y="10763"/>
                    <a:pt x="5915" y="11412"/>
                  </a:cubicBezTo>
                  <a:lnTo>
                    <a:pt x="5915" y="11412"/>
                  </a:lnTo>
                  <a:cubicBezTo>
                    <a:pt x="5686" y="10602"/>
                    <a:pt x="5429" y="9799"/>
                    <a:pt x="5137" y="9011"/>
                  </a:cubicBezTo>
                  <a:cubicBezTo>
                    <a:pt x="4469" y="7369"/>
                    <a:pt x="3709" y="5789"/>
                    <a:pt x="2858" y="4299"/>
                  </a:cubicBezTo>
                  <a:cubicBezTo>
                    <a:pt x="2822" y="4246"/>
                    <a:pt x="2771" y="4224"/>
                    <a:pt x="2719" y="4224"/>
                  </a:cubicBezTo>
                  <a:cubicBezTo>
                    <a:pt x="2594" y="4224"/>
                    <a:pt x="2468" y="4353"/>
                    <a:pt x="2554" y="4482"/>
                  </a:cubicBezTo>
                  <a:cubicBezTo>
                    <a:pt x="3578" y="6261"/>
                    <a:pt x="4454" y="8157"/>
                    <a:pt x="5105" y="10108"/>
                  </a:cubicBezTo>
                  <a:lnTo>
                    <a:pt x="5105" y="10108"/>
                  </a:lnTo>
                  <a:cubicBezTo>
                    <a:pt x="4841" y="9692"/>
                    <a:pt x="4554" y="9287"/>
                    <a:pt x="4256" y="8889"/>
                  </a:cubicBezTo>
                  <a:cubicBezTo>
                    <a:pt x="3101" y="7339"/>
                    <a:pt x="1794" y="5850"/>
                    <a:pt x="1125" y="4026"/>
                  </a:cubicBezTo>
                  <a:cubicBezTo>
                    <a:pt x="973" y="3600"/>
                    <a:pt x="882" y="3205"/>
                    <a:pt x="821" y="2749"/>
                  </a:cubicBezTo>
                  <a:cubicBezTo>
                    <a:pt x="760" y="2263"/>
                    <a:pt x="760" y="1716"/>
                    <a:pt x="912" y="1260"/>
                  </a:cubicBezTo>
                  <a:cubicBezTo>
                    <a:pt x="1044" y="909"/>
                    <a:pt x="1318" y="716"/>
                    <a:pt x="1632" y="716"/>
                  </a:cubicBezTo>
                  <a:close/>
                  <a:moveTo>
                    <a:pt x="1692" y="1"/>
                  </a:moveTo>
                  <a:cubicBezTo>
                    <a:pt x="1577" y="1"/>
                    <a:pt x="1458" y="15"/>
                    <a:pt x="1338" y="44"/>
                  </a:cubicBezTo>
                  <a:cubicBezTo>
                    <a:pt x="61" y="318"/>
                    <a:pt x="0" y="1868"/>
                    <a:pt x="122" y="2840"/>
                  </a:cubicBezTo>
                  <a:cubicBezTo>
                    <a:pt x="365" y="4907"/>
                    <a:pt x="1581" y="6579"/>
                    <a:pt x="2797" y="8220"/>
                  </a:cubicBezTo>
                  <a:cubicBezTo>
                    <a:pt x="4013" y="9801"/>
                    <a:pt x="5441" y="11442"/>
                    <a:pt x="5928" y="13418"/>
                  </a:cubicBezTo>
                  <a:cubicBezTo>
                    <a:pt x="5945" y="13486"/>
                    <a:pt x="5962" y="13554"/>
                    <a:pt x="5978" y="13622"/>
                  </a:cubicBezTo>
                  <a:lnTo>
                    <a:pt x="5978" y="13622"/>
                  </a:lnTo>
                  <a:cubicBezTo>
                    <a:pt x="5982" y="15546"/>
                    <a:pt x="5869" y="17466"/>
                    <a:pt x="5745" y="19376"/>
                  </a:cubicBezTo>
                  <a:cubicBezTo>
                    <a:pt x="5716" y="19478"/>
                    <a:pt x="5772" y="19532"/>
                    <a:pt x="5844" y="19532"/>
                  </a:cubicBezTo>
                  <a:cubicBezTo>
                    <a:pt x="5921" y="19532"/>
                    <a:pt x="6018" y="19471"/>
                    <a:pt x="6049" y="19345"/>
                  </a:cubicBezTo>
                  <a:cubicBezTo>
                    <a:pt x="6178" y="17701"/>
                    <a:pt x="6316" y="16049"/>
                    <a:pt x="6385" y="14392"/>
                  </a:cubicBezTo>
                  <a:lnTo>
                    <a:pt x="6385" y="14392"/>
                  </a:lnTo>
                  <a:cubicBezTo>
                    <a:pt x="6495" y="14373"/>
                    <a:pt x="6596" y="14291"/>
                    <a:pt x="6596" y="14148"/>
                  </a:cubicBezTo>
                  <a:cubicBezTo>
                    <a:pt x="6568" y="13775"/>
                    <a:pt x="6509" y="13412"/>
                    <a:pt x="6424" y="13057"/>
                  </a:cubicBezTo>
                  <a:lnTo>
                    <a:pt x="6424" y="13057"/>
                  </a:lnTo>
                  <a:cubicBezTo>
                    <a:pt x="6440" y="12033"/>
                    <a:pt x="6423" y="11008"/>
                    <a:pt x="6353" y="9983"/>
                  </a:cubicBezTo>
                  <a:cubicBezTo>
                    <a:pt x="6140" y="7217"/>
                    <a:pt x="5472" y="4451"/>
                    <a:pt x="4104" y="2050"/>
                  </a:cubicBezTo>
                  <a:cubicBezTo>
                    <a:pt x="3610" y="1199"/>
                    <a:pt x="2768" y="1"/>
                    <a:pt x="16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0" name="Google Shape;240;p5"/>
          <p:cNvSpPr/>
          <p:nvPr/>
        </p:nvSpPr>
        <p:spPr>
          <a:xfrm rot="-2137532">
            <a:off x="8803302" y="1538612"/>
            <a:ext cx="325125" cy="223857"/>
          </a:xfrm>
          <a:custGeom>
            <a:rect b="b" l="l" r="r" t="t"/>
            <a:pathLst>
              <a:path extrusionOk="0" h="6384" w="9272">
                <a:moveTo>
                  <a:pt x="0" y="0"/>
                </a:moveTo>
                <a:cubicBezTo>
                  <a:pt x="0" y="0"/>
                  <a:pt x="1095" y="5806"/>
                  <a:pt x="5380" y="6383"/>
                </a:cubicBezTo>
                <a:cubicBezTo>
                  <a:pt x="5350" y="6383"/>
                  <a:pt x="9271" y="1520"/>
                  <a:pt x="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
          <p:cNvSpPr/>
          <p:nvPr/>
        </p:nvSpPr>
        <p:spPr>
          <a:xfrm rot="-2137532">
            <a:off x="8432174" y="1901852"/>
            <a:ext cx="227398" cy="263971"/>
          </a:xfrm>
          <a:custGeom>
            <a:rect b="b" l="l" r="r" t="t"/>
            <a:pathLst>
              <a:path extrusionOk="0" h="7528" w="6485">
                <a:moveTo>
                  <a:pt x="4955" y="0"/>
                </a:moveTo>
                <a:cubicBezTo>
                  <a:pt x="4955" y="0"/>
                  <a:pt x="0" y="3222"/>
                  <a:pt x="1125" y="7386"/>
                </a:cubicBezTo>
                <a:cubicBezTo>
                  <a:pt x="1125" y="7386"/>
                  <a:pt x="1595" y="7528"/>
                  <a:pt x="2224" y="7528"/>
                </a:cubicBezTo>
                <a:cubicBezTo>
                  <a:pt x="3834" y="7528"/>
                  <a:pt x="6485" y="6600"/>
                  <a:pt x="49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5"/>
          <p:cNvSpPr/>
          <p:nvPr/>
        </p:nvSpPr>
        <p:spPr>
          <a:xfrm rot="-2137532">
            <a:off x="8324694" y="282089"/>
            <a:ext cx="389084" cy="514828"/>
          </a:xfrm>
          <a:custGeom>
            <a:rect b="b" l="l" r="r" t="t"/>
            <a:pathLst>
              <a:path extrusionOk="0" h="14682" w="11096">
                <a:moveTo>
                  <a:pt x="4226" y="0"/>
                </a:moveTo>
                <a:cubicBezTo>
                  <a:pt x="4226" y="0"/>
                  <a:pt x="1" y="8815"/>
                  <a:pt x="7174" y="14681"/>
                </a:cubicBezTo>
                <a:cubicBezTo>
                  <a:pt x="7174" y="14681"/>
                  <a:pt x="11095" y="6778"/>
                  <a:pt x="422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5"/>
          <p:cNvSpPr/>
          <p:nvPr/>
        </p:nvSpPr>
        <p:spPr>
          <a:xfrm rot="-2137532">
            <a:off x="8967889" y="1001205"/>
            <a:ext cx="220841" cy="251593"/>
          </a:xfrm>
          <a:custGeom>
            <a:rect b="b" l="l" r="r" t="t"/>
            <a:pathLst>
              <a:path extrusionOk="0" h="7175" w="6298">
                <a:moveTo>
                  <a:pt x="4042" y="1"/>
                </a:moveTo>
                <a:lnTo>
                  <a:pt x="4042" y="1"/>
                </a:lnTo>
                <a:cubicBezTo>
                  <a:pt x="4042" y="1"/>
                  <a:pt x="0" y="3405"/>
                  <a:pt x="2613" y="7173"/>
                </a:cubicBezTo>
                <a:lnTo>
                  <a:pt x="2613" y="7173"/>
                </a:lnTo>
                <a:cubicBezTo>
                  <a:pt x="2634" y="7118"/>
                  <a:pt x="6297" y="4540"/>
                  <a:pt x="4042" y="1"/>
                </a:cubicBezTo>
                <a:close/>
                <a:moveTo>
                  <a:pt x="2613" y="7173"/>
                </a:moveTo>
                <a:cubicBezTo>
                  <a:pt x="2613" y="7174"/>
                  <a:pt x="2613" y="7174"/>
                  <a:pt x="2614" y="7174"/>
                </a:cubicBezTo>
                <a:cubicBezTo>
                  <a:pt x="2613" y="7174"/>
                  <a:pt x="2613" y="7173"/>
                  <a:pt x="2613" y="717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5"/>
          <p:cNvSpPr/>
          <p:nvPr/>
        </p:nvSpPr>
        <p:spPr>
          <a:xfrm flipH="1" rot="10800000">
            <a:off x="-743550" y="-242350"/>
            <a:ext cx="3284538" cy="1337403"/>
          </a:xfrm>
          <a:custGeom>
            <a:rect b="b" l="l" r="r" t="t"/>
            <a:pathLst>
              <a:path extrusionOk="0" h="13347" w="32779">
                <a:moveTo>
                  <a:pt x="12484" y="0"/>
                </a:moveTo>
                <a:cubicBezTo>
                  <a:pt x="11426" y="0"/>
                  <a:pt x="10371" y="246"/>
                  <a:pt x="9418" y="702"/>
                </a:cubicBezTo>
                <a:cubicBezTo>
                  <a:pt x="9418" y="702"/>
                  <a:pt x="6632" y="2179"/>
                  <a:pt x="5072" y="4274"/>
                </a:cubicBezTo>
                <a:cubicBezTo>
                  <a:pt x="3547" y="6307"/>
                  <a:pt x="2057" y="7065"/>
                  <a:pt x="691" y="7065"/>
                </a:cubicBezTo>
                <a:cubicBezTo>
                  <a:pt x="457" y="7065"/>
                  <a:pt x="227" y="7042"/>
                  <a:pt x="0" y="7001"/>
                </a:cubicBezTo>
                <a:lnTo>
                  <a:pt x="0" y="13347"/>
                </a:lnTo>
                <a:lnTo>
                  <a:pt x="32778" y="13347"/>
                </a:lnTo>
                <a:cubicBezTo>
                  <a:pt x="32528" y="12930"/>
                  <a:pt x="32290" y="12513"/>
                  <a:pt x="32040" y="12108"/>
                </a:cubicBezTo>
                <a:cubicBezTo>
                  <a:pt x="31730" y="11620"/>
                  <a:pt x="31409" y="11120"/>
                  <a:pt x="31076" y="10644"/>
                </a:cubicBezTo>
                <a:cubicBezTo>
                  <a:pt x="30433" y="9751"/>
                  <a:pt x="29706" y="8894"/>
                  <a:pt x="28813" y="8239"/>
                </a:cubicBezTo>
                <a:cubicBezTo>
                  <a:pt x="28373" y="7929"/>
                  <a:pt x="27897" y="7655"/>
                  <a:pt x="27397" y="7477"/>
                </a:cubicBezTo>
                <a:cubicBezTo>
                  <a:pt x="26801" y="7274"/>
                  <a:pt x="26170" y="7191"/>
                  <a:pt x="25551" y="7191"/>
                </a:cubicBezTo>
                <a:cubicBezTo>
                  <a:pt x="24595" y="7208"/>
                  <a:pt x="23639" y="7391"/>
                  <a:pt x="22688" y="7391"/>
                </a:cubicBezTo>
                <a:cubicBezTo>
                  <a:pt x="22336" y="7391"/>
                  <a:pt x="21985" y="7366"/>
                  <a:pt x="21634" y="7298"/>
                </a:cubicBezTo>
                <a:cubicBezTo>
                  <a:pt x="21074" y="7179"/>
                  <a:pt x="20515" y="6953"/>
                  <a:pt x="20086" y="6560"/>
                </a:cubicBezTo>
                <a:cubicBezTo>
                  <a:pt x="19658" y="6155"/>
                  <a:pt x="19408" y="5619"/>
                  <a:pt x="19169" y="5096"/>
                </a:cubicBezTo>
                <a:cubicBezTo>
                  <a:pt x="18943" y="4572"/>
                  <a:pt x="18753" y="4024"/>
                  <a:pt x="18467" y="3536"/>
                </a:cubicBezTo>
                <a:cubicBezTo>
                  <a:pt x="18193" y="3060"/>
                  <a:pt x="17872" y="2619"/>
                  <a:pt x="17514" y="2238"/>
                </a:cubicBezTo>
                <a:cubicBezTo>
                  <a:pt x="16764" y="1440"/>
                  <a:pt x="15836" y="809"/>
                  <a:pt x="14824" y="428"/>
                </a:cubicBezTo>
                <a:cubicBezTo>
                  <a:pt x="14069" y="138"/>
                  <a:pt x="13276" y="0"/>
                  <a:pt x="124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5" name="Google Shape;245;p5"/>
          <p:cNvGrpSpPr/>
          <p:nvPr/>
        </p:nvGrpSpPr>
        <p:grpSpPr>
          <a:xfrm rot="-1406405">
            <a:off x="757493" y="125962"/>
            <a:ext cx="1116783" cy="305224"/>
            <a:chOff x="1153380" y="-215794"/>
            <a:chExt cx="1116755" cy="305216"/>
          </a:xfrm>
        </p:grpSpPr>
        <p:sp>
          <p:nvSpPr>
            <p:cNvPr id="246" name="Google Shape;246;p5"/>
            <p:cNvSpPr/>
            <p:nvPr/>
          </p:nvSpPr>
          <p:spPr>
            <a:xfrm flipH="1" rot="10800000">
              <a:off x="1322721" y="14271"/>
              <a:ext cx="61023" cy="75152"/>
            </a:xfrm>
            <a:custGeom>
              <a:rect b="b" l="l" r="r" t="t"/>
              <a:pathLst>
                <a:path extrusionOk="0" h="750" w="609">
                  <a:moveTo>
                    <a:pt x="388" y="1"/>
                  </a:moveTo>
                  <a:cubicBezTo>
                    <a:pt x="331" y="1"/>
                    <a:pt x="275" y="19"/>
                    <a:pt x="239" y="60"/>
                  </a:cubicBezTo>
                  <a:cubicBezTo>
                    <a:pt x="132" y="179"/>
                    <a:pt x="49" y="334"/>
                    <a:pt x="13" y="489"/>
                  </a:cubicBezTo>
                  <a:cubicBezTo>
                    <a:pt x="1" y="596"/>
                    <a:pt x="49" y="715"/>
                    <a:pt x="168" y="739"/>
                  </a:cubicBezTo>
                  <a:cubicBezTo>
                    <a:pt x="188" y="746"/>
                    <a:pt x="210" y="749"/>
                    <a:pt x="232" y="749"/>
                  </a:cubicBezTo>
                  <a:cubicBezTo>
                    <a:pt x="321" y="749"/>
                    <a:pt x="408" y="692"/>
                    <a:pt x="418" y="596"/>
                  </a:cubicBezTo>
                  <a:cubicBezTo>
                    <a:pt x="430" y="489"/>
                    <a:pt x="477" y="417"/>
                    <a:pt x="537" y="346"/>
                  </a:cubicBezTo>
                  <a:cubicBezTo>
                    <a:pt x="608" y="251"/>
                    <a:pt x="608" y="132"/>
                    <a:pt x="537" y="48"/>
                  </a:cubicBezTo>
                  <a:cubicBezTo>
                    <a:pt x="501" y="19"/>
                    <a:pt x="444" y="1"/>
                    <a:pt x="3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5"/>
            <p:cNvSpPr/>
            <p:nvPr/>
          </p:nvSpPr>
          <p:spPr>
            <a:xfrm flipH="1" rot="10800000">
              <a:off x="1387152" y="-38636"/>
              <a:ext cx="56214" cy="63027"/>
            </a:xfrm>
            <a:custGeom>
              <a:rect b="b" l="l" r="r" t="t"/>
              <a:pathLst>
                <a:path extrusionOk="0" h="629" w="561">
                  <a:moveTo>
                    <a:pt x="339" y="0"/>
                  </a:moveTo>
                  <a:cubicBezTo>
                    <a:pt x="265" y="0"/>
                    <a:pt x="192" y="29"/>
                    <a:pt x="168" y="102"/>
                  </a:cubicBezTo>
                  <a:cubicBezTo>
                    <a:pt x="120" y="173"/>
                    <a:pt x="84" y="245"/>
                    <a:pt x="49" y="316"/>
                  </a:cubicBezTo>
                  <a:cubicBezTo>
                    <a:pt x="1" y="423"/>
                    <a:pt x="13" y="542"/>
                    <a:pt x="120" y="602"/>
                  </a:cubicBezTo>
                  <a:cubicBezTo>
                    <a:pt x="150" y="619"/>
                    <a:pt x="189" y="628"/>
                    <a:pt x="229" y="628"/>
                  </a:cubicBezTo>
                  <a:cubicBezTo>
                    <a:pt x="300" y="628"/>
                    <a:pt x="371" y="599"/>
                    <a:pt x="394" y="530"/>
                  </a:cubicBezTo>
                  <a:cubicBezTo>
                    <a:pt x="441" y="459"/>
                    <a:pt x="477" y="376"/>
                    <a:pt x="525" y="304"/>
                  </a:cubicBezTo>
                  <a:cubicBezTo>
                    <a:pt x="560" y="197"/>
                    <a:pt x="549" y="78"/>
                    <a:pt x="441" y="18"/>
                  </a:cubicBezTo>
                  <a:cubicBezTo>
                    <a:pt x="411" y="7"/>
                    <a:pt x="375" y="0"/>
                    <a:pt x="3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5"/>
            <p:cNvSpPr/>
            <p:nvPr/>
          </p:nvSpPr>
          <p:spPr>
            <a:xfrm flipH="1" rot="10800000">
              <a:off x="1482644" y="-94449"/>
              <a:ext cx="41885" cy="76455"/>
            </a:xfrm>
            <a:custGeom>
              <a:rect b="b" l="l" r="r" t="t"/>
              <a:pathLst>
                <a:path extrusionOk="0" h="763" w="418">
                  <a:moveTo>
                    <a:pt x="203" y="0"/>
                  </a:moveTo>
                  <a:cubicBezTo>
                    <a:pt x="84" y="0"/>
                    <a:pt x="0" y="96"/>
                    <a:pt x="0" y="215"/>
                  </a:cubicBezTo>
                  <a:lnTo>
                    <a:pt x="0" y="548"/>
                  </a:lnTo>
                  <a:cubicBezTo>
                    <a:pt x="0" y="655"/>
                    <a:pt x="84" y="762"/>
                    <a:pt x="203" y="762"/>
                  </a:cubicBezTo>
                  <a:cubicBezTo>
                    <a:pt x="322" y="762"/>
                    <a:pt x="417" y="667"/>
                    <a:pt x="417" y="548"/>
                  </a:cubicBezTo>
                  <a:lnTo>
                    <a:pt x="417" y="215"/>
                  </a:lnTo>
                  <a:cubicBezTo>
                    <a:pt x="417" y="107"/>
                    <a:pt x="322" y="0"/>
                    <a:pt x="2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5"/>
            <p:cNvSpPr/>
            <p:nvPr/>
          </p:nvSpPr>
          <p:spPr>
            <a:xfrm flipH="1" rot="10800000">
              <a:off x="1604290" y="-129820"/>
              <a:ext cx="62126" cy="75653"/>
            </a:xfrm>
            <a:custGeom>
              <a:rect b="b" l="l" r="r" t="t"/>
              <a:pathLst>
                <a:path extrusionOk="0" h="755" w="620">
                  <a:moveTo>
                    <a:pt x="234" y="0"/>
                  </a:moveTo>
                  <a:cubicBezTo>
                    <a:pt x="194" y="0"/>
                    <a:pt x="154" y="11"/>
                    <a:pt x="120" y="32"/>
                  </a:cubicBezTo>
                  <a:cubicBezTo>
                    <a:pt x="13" y="92"/>
                    <a:pt x="1" y="223"/>
                    <a:pt x="48" y="306"/>
                  </a:cubicBezTo>
                  <a:cubicBezTo>
                    <a:pt x="108" y="425"/>
                    <a:pt x="168" y="532"/>
                    <a:pt x="215" y="651"/>
                  </a:cubicBezTo>
                  <a:cubicBezTo>
                    <a:pt x="246" y="720"/>
                    <a:pt x="316" y="755"/>
                    <a:pt x="387" y="755"/>
                  </a:cubicBezTo>
                  <a:cubicBezTo>
                    <a:pt x="427" y="755"/>
                    <a:pt x="467" y="744"/>
                    <a:pt x="501" y="723"/>
                  </a:cubicBezTo>
                  <a:cubicBezTo>
                    <a:pt x="596" y="663"/>
                    <a:pt x="620" y="544"/>
                    <a:pt x="572" y="449"/>
                  </a:cubicBezTo>
                  <a:cubicBezTo>
                    <a:pt x="513" y="330"/>
                    <a:pt x="453" y="223"/>
                    <a:pt x="406" y="104"/>
                  </a:cubicBezTo>
                  <a:cubicBezTo>
                    <a:pt x="375" y="35"/>
                    <a:pt x="305" y="0"/>
                    <a:pt x="2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5"/>
            <p:cNvSpPr/>
            <p:nvPr/>
          </p:nvSpPr>
          <p:spPr>
            <a:xfrm flipH="1" rot="10800000">
              <a:off x="1699783" y="-116193"/>
              <a:ext cx="64530" cy="72246"/>
            </a:xfrm>
            <a:custGeom>
              <a:rect b="b" l="l" r="r" t="t"/>
              <a:pathLst>
                <a:path extrusionOk="0" h="721" w="644">
                  <a:moveTo>
                    <a:pt x="236" y="0"/>
                  </a:moveTo>
                  <a:cubicBezTo>
                    <a:pt x="202" y="0"/>
                    <a:pt x="169" y="9"/>
                    <a:pt x="143" y="27"/>
                  </a:cubicBezTo>
                  <a:cubicBezTo>
                    <a:pt x="36" y="87"/>
                    <a:pt x="0" y="206"/>
                    <a:pt x="60" y="313"/>
                  </a:cubicBezTo>
                  <a:cubicBezTo>
                    <a:pt x="119" y="408"/>
                    <a:pt x="179" y="515"/>
                    <a:pt x="227" y="622"/>
                  </a:cubicBezTo>
                  <a:cubicBezTo>
                    <a:pt x="259" y="680"/>
                    <a:pt x="338" y="720"/>
                    <a:pt x="414" y="720"/>
                  </a:cubicBezTo>
                  <a:cubicBezTo>
                    <a:pt x="449" y="720"/>
                    <a:pt x="483" y="712"/>
                    <a:pt x="512" y="694"/>
                  </a:cubicBezTo>
                  <a:cubicBezTo>
                    <a:pt x="596" y="634"/>
                    <a:pt x="643" y="515"/>
                    <a:pt x="584" y="408"/>
                  </a:cubicBezTo>
                  <a:cubicBezTo>
                    <a:pt x="524" y="313"/>
                    <a:pt x="465" y="206"/>
                    <a:pt x="417" y="98"/>
                  </a:cubicBezTo>
                  <a:cubicBezTo>
                    <a:pt x="392" y="41"/>
                    <a:pt x="311" y="0"/>
                    <a:pt x="2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5"/>
            <p:cNvSpPr/>
            <p:nvPr/>
          </p:nvSpPr>
          <p:spPr>
            <a:xfrm flipH="1" rot="10800000">
              <a:off x="1773732" y="-74909"/>
              <a:ext cx="66935" cy="79260"/>
            </a:xfrm>
            <a:custGeom>
              <a:rect b="b" l="l" r="r" t="t"/>
              <a:pathLst>
                <a:path extrusionOk="0" h="791" w="668">
                  <a:moveTo>
                    <a:pt x="237" y="1"/>
                  </a:moveTo>
                  <a:cubicBezTo>
                    <a:pt x="199" y="1"/>
                    <a:pt x="161" y="11"/>
                    <a:pt x="131" y="33"/>
                  </a:cubicBezTo>
                  <a:cubicBezTo>
                    <a:pt x="24" y="92"/>
                    <a:pt x="1" y="211"/>
                    <a:pt x="60" y="319"/>
                  </a:cubicBezTo>
                  <a:cubicBezTo>
                    <a:pt x="120" y="438"/>
                    <a:pt x="191" y="557"/>
                    <a:pt x="251" y="688"/>
                  </a:cubicBezTo>
                  <a:cubicBezTo>
                    <a:pt x="289" y="756"/>
                    <a:pt x="357" y="791"/>
                    <a:pt x="425" y="791"/>
                  </a:cubicBezTo>
                  <a:cubicBezTo>
                    <a:pt x="464" y="791"/>
                    <a:pt x="502" y="780"/>
                    <a:pt x="536" y="759"/>
                  </a:cubicBezTo>
                  <a:cubicBezTo>
                    <a:pt x="632" y="700"/>
                    <a:pt x="667" y="580"/>
                    <a:pt x="608" y="473"/>
                  </a:cubicBezTo>
                  <a:cubicBezTo>
                    <a:pt x="548" y="354"/>
                    <a:pt x="477" y="235"/>
                    <a:pt x="417" y="104"/>
                  </a:cubicBezTo>
                  <a:cubicBezTo>
                    <a:pt x="379" y="35"/>
                    <a:pt x="306" y="1"/>
                    <a:pt x="2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5"/>
            <p:cNvSpPr/>
            <p:nvPr/>
          </p:nvSpPr>
          <p:spPr>
            <a:xfrm flipH="1" rot="10800000">
              <a:off x="1842972" y="-30820"/>
              <a:ext cx="57316" cy="63929"/>
            </a:xfrm>
            <a:custGeom>
              <a:rect b="b" l="l" r="r" t="t"/>
              <a:pathLst>
                <a:path extrusionOk="0" h="638" w="572">
                  <a:moveTo>
                    <a:pt x="254" y="1"/>
                  </a:moveTo>
                  <a:cubicBezTo>
                    <a:pt x="237" y="1"/>
                    <a:pt x="219" y="4"/>
                    <a:pt x="202" y="10"/>
                  </a:cubicBezTo>
                  <a:cubicBezTo>
                    <a:pt x="95" y="34"/>
                    <a:pt x="0" y="153"/>
                    <a:pt x="48" y="260"/>
                  </a:cubicBezTo>
                  <a:lnTo>
                    <a:pt x="143" y="486"/>
                  </a:lnTo>
                  <a:cubicBezTo>
                    <a:pt x="173" y="566"/>
                    <a:pt x="253" y="638"/>
                    <a:pt x="341" y="638"/>
                  </a:cubicBezTo>
                  <a:cubicBezTo>
                    <a:pt x="358" y="638"/>
                    <a:pt x="376" y="635"/>
                    <a:pt x="393" y="629"/>
                  </a:cubicBezTo>
                  <a:cubicBezTo>
                    <a:pt x="500" y="606"/>
                    <a:pt x="572" y="486"/>
                    <a:pt x="536" y="379"/>
                  </a:cubicBezTo>
                  <a:lnTo>
                    <a:pt x="453" y="153"/>
                  </a:lnTo>
                  <a:cubicBezTo>
                    <a:pt x="413" y="65"/>
                    <a:pt x="334" y="1"/>
                    <a:pt x="2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5"/>
            <p:cNvSpPr/>
            <p:nvPr/>
          </p:nvSpPr>
          <p:spPr>
            <a:xfrm flipH="1" rot="10800000">
              <a:off x="2009909" y="-47855"/>
              <a:ext cx="47897" cy="66835"/>
            </a:xfrm>
            <a:custGeom>
              <a:rect b="b" l="l" r="r" t="t"/>
              <a:pathLst>
                <a:path extrusionOk="0" h="667" w="478">
                  <a:moveTo>
                    <a:pt x="263" y="0"/>
                  </a:moveTo>
                  <a:cubicBezTo>
                    <a:pt x="120" y="0"/>
                    <a:pt x="49" y="84"/>
                    <a:pt x="49" y="203"/>
                  </a:cubicBezTo>
                  <a:cubicBezTo>
                    <a:pt x="37" y="298"/>
                    <a:pt x="37" y="369"/>
                    <a:pt x="25" y="465"/>
                  </a:cubicBezTo>
                  <a:cubicBezTo>
                    <a:pt x="1" y="560"/>
                    <a:pt x="120" y="667"/>
                    <a:pt x="227" y="667"/>
                  </a:cubicBezTo>
                  <a:cubicBezTo>
                    <a:pt x="346" y="667"/>
                    <a:pt x="418" y="572"/>
                    <a:pt x="441" y="465"/>
                  </a:cubicBezTo>
                  <a:cubicBezTo>
                    <a:pt x="453" y="369"/>
                    <a:pt x="453" y="298"/>
                    <a:pt x="465" y="203"/>
                  </a:cubicBezTo>
                  <a:cubicBezTo>
                    <a:pt x="477" y="107"/>
                    <a:pt x="358" y="0"/>
                    <a:pt x="2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5"/>
            <p:cNvSpPr/>
            <p:nvPr/>
          </p:nvSpPr>
          <p:spPr>
            <a:xfrm flipH="1" rot="10800000">
              <a:off x="2074339" y="-87435"/>
              <a:ext cx="58618" cy="92287"/>
            </a:xfrm>
            <a:custGeom>
              <a:rect b="b" l="l" r="r" t="t"/>
              <a:pathLst>
                <a:path extrusionOk="0" h="921" w="585">
                  <a:moveTo>
                    <a:pt x="336" y="1"/>
                  </a:moveTo>
                  <a:cubicBezTo>
                    <a:pt x="256" y="1"/>
                    <a:pt x="179" y="48"/>
                    <a:pt x="156" y="157"/>
                  </a:cubicBezTo>
                  <a:cubicBezTo>
                    <a:pt x="108" y="324"/>
                    <a:pt x="72" y="502"/>
                    <a:pt x="37" y="657"/>
                  </a:cubicBezTo>
                  <a:cubicBezTo>
                    <a:pt x="1" y="814"/>
                    <a:pt x="128" y="920"/>
                    <a:pt x="249" y="920"/>
                  </a:cubicBezTo>
                  <a:cubicBezTo>
                    <a:pt x="329" y="920"/>
                    <a:pt x="406" y="873"/>
                    <a:pt x="430" y="764"/>
                  </a:cubicBezTo>
                  <a:cubicBezTo>
                    <a:pt x="477" y="597"/>
                    <a:pt x="513" y="419"/>
                    <a:pt x="549" y="264"/>
                  </a:cubicBezTo>
                  <a:cubicBezTo>
                    <a:pt x="584" y="107"/>
                    <a:pt x="457" y="1"/>
                    <a:pt x="3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5"/>
            <p:cNvSpPr/>
            <p:nvPr/>
          </p:nvSpPr>
          <p:spPr>
            <a:xfrm flipH="1" rot="10800000">
              <a:off x="2149491" y="-144450"/>
              <a:ext cx="57416" cy="69741"/>
            </a:xfrm>
            <a:custGeom>
              <a:rect b="b" l="l" r="r" t="t"/>
              <a:pathLst>
                <a:path extrusionOk="0" h="696" w="573">
                  <a:moveTo>
                    <a:pt x="353" y="0"/>
                  </a:moveTo>
                  <a:cubicBezTo>
                    <a:pt x="280" y="0"/>
                    <a:pt x="203" y="38"/>
                    <a:pt x="180" y="101"/>
                  </a:cubicBezTo>
                  <a:cubicBezTo>
                    <a:pt x="132" y="196"/>
                    <a:pt x="84" y="303"/>
                    <a:pt x="37" y="387"/>
                  </a:cubicBezTo>
                  <a:cubicBezTo>
                    <a:pt x="1" y="494"/>
                    <a:pt x="13" y="613"/>
                    <a:pt x="120" y="673"/>
                  </a:cubicBezTo>
                  <a:cubicBezTo>
                    <a:pt x="147" y="688"/>
                    <a:pt x="182" y="696"/>
                    <a:pt x="217" y="696"/>
                  </a:cubicBezTo>
                  <a:cubicBezTo>
                    <a:pt x="291" y="696"/>
                    <a:pt x="370" y="662"/>
                    <a:pt x="394" y="589"/>
                  </a:cubicBezTo>
                  <a:cubicBezTo>
                    <a:pt x="442" y="506"/>
                    <a:pt x="489" y="399"/>
                    <a:pt x="537" y="315"/>
                  </a:cubicBezTo>
                  <a:cubicBezTo>
                    <a:pt x="572" y="220"/>
                    <a:pt x="561" y="89"/>
                    <a:pt x="453" y="30"/>
                  </a:cubicBezTo>
                  <a:cubicBezTo>
                    <a:pt x="426" y="10"/>
                    <a:pt x="390" y="0"/>
                    <a:pt x="3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5"/>
            <p:cNvSpPr/>
            <p:nvPr/>
          </p:nvSpPr>
          <p:spPr>
            <a:xfrm flipH="1" rot="10800000">
              <a:off x="2210414" y="-199661"/>
              <a:ext cx="59721" cy="58117"/>
            </a:xfrm>
            <a:custGeom>
              <a:rect b="b" l="l" r="r" t="t"/>
              <a:pathLst>
                <a:path extrusionOk="0" h="580" w="596">
                  <a:moveTo>
                    <a:pt x="361" y="1"/>
                  </a:moveTo>
                  <a:cubicBezTo>
                    <a:pt x="291" y="1"/>
                    <a:pt x="227" y="40"/>
                    <a:pt x="179" y="113"/>
                  </a:cubicBezTo>
                  <a:cubicBezTo>
                    <a:pt x="131" y="172"/>
                    <a:pt x="107" y="232"/>
                    <a:pt x="60" y="267"/>
                  </a:cubicBezTo>
                  <a:cubicBezTo>
                    <a:pt x="0" y="363"/>
                    <a:pt x="48" y="506"/>
                    <a:pt x="131" y="553"/>
                  </a:cubicBezTo>
                  <a:cubicBezTo>
                    <a:pt x="164" y="572"/>
                    <a:pt x="199" y="580"/>
                    <a:pt x="232" y="580"/>
                  </a:cubicBezTo>
                  <a:cubicBezTo>
                    <a:pt x="306" y="580"/>
                    <a:pt x="376" y="539"/>
                    <a:pt x="417" y="482"/>
                  </a:cubicBezTo>
                  <a:cubicBezTo>
                    <a:pt x="465" y="422"/>
                    <a:pt x="488" y="363"/>
                    <a:pt x="536" y="315"/>
                  </a:cubicBezTo>
                  <a:cubicBezTo>
                    <a:pt x="596" y="220"/>
                    <a:pt x="548" y="77"/>
                    <a:pt x="465" y="29"/>
                  </a:cubicBezTo>
                  <a:cubicBezTo>
                    <a:pt x="430" y="10"/>
                    <a:pt x="395" y="1"/>
                    <a:pt x="3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5"/>
            <p:cNvSpPr/>
            <p:nvPr/>
          </p:nvSpPr>
          <p:spPr>
            <a:xfrm flipH="1" rot="10800000">
              <a:off x="1203481" y="-95651"/>
              <a:ext cx="47797" cy="64530"/>
            </a:xfrm>
            <a:custGeom>
              <a:rect b="b" l="l" r="r" t="t"/>
              <a:pathLst>
                <a:path extrusionOk="0" h="644" w="477">
                  <a:moveTo>
                    <a:pt x="227" y="0"/>
                  </a:moveTo>
                  <a:cubicBezTo>
                    <a:pt x="119" y="24"/>
                    <a:pt x="0" y="95"/>
                    <a:pt x="12" y="215"/>
                  </a:cubicBezTo>
                  <a:cubicBezTo>
                    <a:pt x="36" y="286"/>
                    <a:pt x="36" y="357"/>
                    <a:pt x="48" y="441"/>
                  </a:cubicBezTo>
                  <a:cubicBezTo>
                    <a:pt x="48" y="500"/>
                    <a:pt x="60" y="536"/>
                    <a:pt x="107" y="584"/>
                  </a:cubicBezTo>
                  <a:cubicBezTo>
                    <a:pt x="131" y="619"/>
                    <a:pt x="191" y="643"/>
                    <a:pt x="250" y="643"/>
                  </a:cubicBezTo>
                  <a:cubicBezTo>
                    <a:pt x="358" y="643"/>
                    <a:pt x="477" y="560"/>
                    <a:pt x="465" y="441"/>
                  </a:cubicBezTo>
                  <a:cubicBezTo>
                    <a:pt x="441" y="357"/>
                    <a:pt x="441" y="286"/>
                    <a:pt x="429" y="215"/>
                  </a:cubicBezTo>
                  <a:cubicBezTo>
                    <a:pt x="429" y="155"/>
                    <a:pt x="417" y="107"/>
                    <a:pt x="369" y="60"/>
                  </a:cubicBezTo>
                  <a:cubicBezTo>
                    <a:pt x="346" y="36"/>
                    <a:pt x="286" y="0"/>
                    <a:pt x="2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5"/>
            <p:cNvSpPr/>
            <p:nvPr/>
          </p:nvSpPr>
          <p:spPr>
            <a:xfrm flipH="1" rot="10800000">
              <a:off x="1286949" y="-117095"/>
              <a:ext cx="46694" cy="82467"/>
            </a:xfrm>
            <a:custGeom>
              <a:rect b="b" l="l" r="r" t="t"/>
              <a:pathLst>
                <a:path extrusionOk="0" h="823" w="466">
                  <a:moveTo>
                    <a:pt x="227" y="1"/>
                  </a:moveTo>
                  <a:cubicBezTo>
                    <a:pt x="108" y="1"/>
                    <a:pt x="1" y="84"/>
                    <a:pt x="13" y="203"/>
                  </a:cubicBezTo>
                  <a:cubicBezTo>
                    <a:pt x="36" y="346"/>
                    <a:pt x="36" y="477"/>
                    <a:pt x="48" y="608"/>
                  </a:cubicBezTo>
                  <a:cubicBezTo>
                    <a:pt x="60" y="715"/>
                    <a:pt x="132" y="822"/>
                    <a:pt x="251" y="822"/>
                  </a:cubicBezTo>
                  <a:cubicBezTo>
                    <a:pt x="358" y="822"/>
                    <a:pt x="465" y="727"/>
                    <a:pt x="465" y="608"/>
                  </a:cubicBezTo>
                  <a:cubicBezTo>
                    <a:pt x="441" y="477"/>
                    <a:pt x="441" y="346"/>
                    <a:pt x="429" y="203"/>
                  </a:cubicBezTo>
                  <a:cubicBezTo>
                    <a:pt x="417" y="108"/>
                    <a:pt x="346" y="1"/>
                    <a:pt x="2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5"/>
            <p:cNvSpPr/>
            <p:nvPr/>
          </p:nvSpPr>
          <p:spPr>
            <a:xfrm flipH="1" rot="10800000">
              <a:off x="1400278" y="-183929"/>
              <a:ext cx="44290" cy="87176"/>
            </a:xfrm>
            <a:custGeom>
              <a:rect b="b" l="l" r="r" t="t"/>
              <a:pathLst>
                <a:path extrusionOk="0" h="870" w="442">
                  <a:moveTo>
                    <a:pt x="215" y="0"/>
                  </a:moveTo>
                  <a:cubicBezTo>
                    <a:pt x="108" y="0"/>
                    <a:pt x="1" y="95"/>
                    <a:pt x="1" y="214"/>
                  </a:cubicBezTo>
                  <a:cubicBezTo>
                    <a:pt x="13" y="357"/>
                    <a:pt x="13" y="512"/>
                    <a:pt x="37" y="655"/>
                  </a:cubicBezTo>
                  <a:cubicBezTo>
                    <a:pt x="37" y="774"/>
                    <a:pt x="120" y="869"/>
                    <a:pt x="239" y="869"/>
                  </a:cubicBezTo>
                  <a:cubicBezTo>
                    <a:pt x="346" y="869"/>
                    <a:pt x="441" y="774"/>
                    <a:pt x="441" y="655"/>
                  </a:cubicBezTo>
                  <a:cubicBezTo>
                    <a:pt x="429" y="512"/>
                    <a:pt x="429" y="357"/>
                    <a:pt x="418" y="214"/>
                  </a:cubicBezTo>
                  <a:cubicBezTo>
                    <a:pt x="418" y="95"/>
                    <a:pt x="322"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5"/>
            <p:cNvSpPr/>
            <p:nvPr/>
          </p:nvSpPr>
          <p:spPr>
            <a:xfrm flipH="1" rot="10800000">
              <a:off x="1506492" y="-215794"/>
              <a:ext cx="50201" cy="67035"/>
            </a:xfrm>
            <a:custGeom>
              <a:rect b="b" l="l" r="r" t="t"/>
              <a:pathLst>
                <a:path extrusionOk="0" h="669" w="501">
                  <a:moveTo>
                    <a:pt x="217" y="0"/>
                  </a:moveTo>
                  <a:cubicBezTo>
                    <a:pt x="204" y="0"/>
                    <a:pt x="192" y="2"/>
                    <a:pt x="179" y="5"/>
                  </a:cubicBezTo>
                  <a:cubicBezTo>
                    <a:pt x="60" y="41"/>
                    <a:pt x="1" y="136"/>
                    <a:pt x="24" y="255"/>
                  </a:cubicBezTo>
                  <a:cubicBezTo>
                    <a:pt x="48" y="350"/>
                    <a:pt x="72" y="422"/>
                    <a:pt x="84" y="517"/>
                  </a:cubicBezTo>
                  <a:cubicBezTo>
                    <a:pt x="114" y="597"/>
                    <a:pt x="202" y="668"/>
                    <a:pt x="286" y="668"/>
                  </a:cubicBezTo>
                  <a:cubicBezTo>
                    <a:pt x="302" y="668"/>
                    <a:pt x="318" y="666"/>
                    <a:pt x="334" y="660"/>
                  </a:cubicBezTo>
                  <a:cubicBezTo>
                    <a:pt x="441" y="636"/>
                    <a:pt x="501" y="529"/>
                    <a:pt x="489" y="410"/>
                  </a:cubicBezTo>
                  <a:cubicBezTo>
                    <a:pt x="477" y="315"/>
                    <a:pt x="441" y="243"/>
                    <a:pt x="429" y="160"/>
                  </a:cubicBezTo>
                  <a:cubicBezTo>
                    <a:pt x="398" y="67"/>
                    <a:pt x="304" y="0"/>
                    <a:pt x="2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5"/>
            <p:cNvSpPr/>
            <p:nvPr/>
          </p:nvSpPr>
          <p:spPr>
            <a:xfrm flipH="1" rot="10800000">
              <a:off x="1612707" y="-212988"/>
              <a:ext cx="51404" cy="61124"/>
            </a:xfrm>
            <a:custGeom>
              <a:rect b="b" l="l" r="r" t="t"/>
              <a:pathLst>
                <a:path extrusionOk="0" h="610" w="513">
                  <a:moveTo>
                    <a:pt x="231" y="0"/>
                  </a:moveTo>
                  <a:cubicBezTo>
                    <a:pt x="213" y="0"/>
                    <a:pt x="196" y="3"/>
                    <a:pt x="179" y="10"/>
                  </a:cubicBezTo>
                  <a:cubicBezTo>
                    <a:pt x="72" y="33"/>
                    <a:pt x="0" y="141"/>
                    <a:pt x="24" y="260"/>
                  </a:cubicBezTo>
                  <a:cubicBezTo>
                    <a:pt x="36" y="319"/>
                    <a:pt x="72" y="391"/>
                    <a:pt x="84" y="450"/>
                  </a:cubicBezTo>
                  <a:cubicBezTo>
                    <a:pt x="104" y="543"/>
                    <a:pt x="197" y="610"/>
                    <a:pt x="291" y="610"/>
                  </a:cubicBezTo>
                  <a:cubicBezTo>
                    <a:pt x="305" y="610"/>
                    <a:pt x="320" y="608"/>
                    <a:pt x="334" y="605"/>
                  </a:cubicBezTo>
                  <a:cubicBezTo>
                    <a:pt x="441" y="569"/>
                    <a:pt x="512" y="450"/>
                    <a:pt x="488" y="343"/>
                  </a:cubicBezTo>
                  <a:cubicBezTo>
                    <a:pt x="465" y="284"/>
                    <a:pt x="441" y="212"/>
                    <a:pt x="429" y="153"/>
                  </a:cubicBezTo>
                  <a:cubicBezTo>
                    <a:pt x="399" y="64"/>
                    <a:pt x="314" y="0"/>
                    <a:pt x="2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5"/>
            <p:cNvSpPr/>
            <p:nvPr/>
          </p:nvSpPr>
          <p:spPr>
            <a:xfrm flipH="1" rot="10800000">
              <a:off x="1703390" y="-211585"/>
              <a:ext cx="60923" cy="66234"/>
            </a:xfrm>
            <a:custGeom>
              <a:rect b="b" l="l" r="r" t="t"/>
              <a:pathLst>
                <a:path extrusionOk="0" h="661" w="608">
                  <a:moveTo>
                    <a:pt x="227" y="0"/>
                  </a:moveTo>
                  <a:cubicBezTo>
                    <a:pt x="193" y="0"/>
                    <a:pt x="161" y="9"/>
                    <a:pt x="131" y="27"/>
                  </a:cubicBezTo>
                  <a:cubicBezTo>
                    <a:pt x="24" y="87"/>
                    <a:pt x="0" y="206"/>
                    <a:pt x="60" y="313"/>
                  </a:cubicBezTo>
                  <a:cubicBezTo>
                    <a:pt x="107" y="396"/>
                    <a:pt x="143" y="468"/>
                    <a:pt x="191" y="563"/>
                  </a:cubicBezTo>
                  <a:cubicBezTo>
                    <a:pt x="232" y="620"/>
                    <a:pt x="307" y="661"/>
                    <a:pt x="381" y="661"/>
                  </a:cubicBezTo>
                  <a:cubicBezTo>
                    <a:pt x="414" y="661"/>
                    <a:pt x="447" y="653"/>
                    <a:pt x="476" y="634"/>
                  </a:cubicBezTo>
                  <a:cubicBezTo>
                    <a:pt x="560" y="575"/>
                    <a:pt x="607" y="456"/>
                    <a:pt x="548" y="349"/>
                  </a:cubicBezTo>
                  <a:cubicBezTo>
                    <a:pt x="500" y="265"/>
                    <a:pt x="452" y="194"/>
                    <a:pt x="417" y="98"/>
                  </a:cubicBezTo>
                  <a:cubicBezTo>
                    <a:pt x="376" y="41"/>
                    <a:pt x="301" y="0"/>
                    <a:pt x="2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5"/>
            <p:cNvSpPr/>
            <p:nvPr/>
          </p:nvSpPr>
          <p:spPr>
            <a:xfrm flipH="1" rot="10800000">
              <a:off x="1773732" y="-177316"/>
              <a:ext cx="59721" cy="60623"/>
            </a:xfrm>
            <a:custGeom>
              <a:rect b="b" l="l" r="r" t="t"/>
              <a:pathLst>
                <a:path extrusionOk="0" h="605" w="596">
                  <a:moveTo>
                    <a:pt x="222" y="1"/>
                  </a:moveTo>
                  <a:cubicBezTo>
                    <a:pt x="189" y="1"/>
                    <a:pt x="157" y="9"/>
                    <a:pt x="131" y="27"/>
                  </a:cubicBezTo>
                  <a:cubicBezTo>
                    <a:pt x="36" y="87"/>
                    <a:pt x="1" y="206"/>
                    <a:pt x="60" y="313"/>
                  </a:cubicBezTo>
                  <a:cubicBezTo>
                    <a:pt x="96" y="373"/>
                    <a:pt x="131" y="444"/>
                    <a:pt x="179" y="504"/>
                  </a:cubicBezTo>
                  <a:cubicBezTo>
                    <a:pt x="219" y="567"/>
                    <a:pt x="290" y="604"/>
                    <a:pt x="358" y="604"/>
                  </a:cubicBezTo>
                  <a:cubicBezTo>
                    <a:pt x="392" y="604"/>
                    <a:pt x="425" y="595"/>
                    <a:pt x="453" y="575"/>
                  </a:cubicBezTo>
                  <a:cubicBezTo>
                    <a:pt x="548" y="515"/>
                    <a:pt x="596" y="396"/>
                    <a:pt x="536" y="301"/>
                  </a:cubicBezTo>
                  <a:cubicBezTo>
                    <a:pt x="489" y="242"/>
                    <a:pt x="453" y="158"/>
                    <a:pt x="417" y="99"/>
                  </a:cubicBezTo>
                  <a:cubicBezTo>
                    <a:pt x="376" y="41"/>
                    <a:pt x="295" y="1"/>
                    <a:pt x="2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5"/>
            <p:cNvSpPr/>
            <p:nvPr/>
          </p:nvSpPr>
          <p:spPr>
            <a:xfrm flipH="1" rot="10800000">
              <a:off x="1845276" y="-172005"/>
              <a:ext cx="50201" cy="87176"/>
            </a:xfrm>
            <a:custGeom>
              <a:rect b="b" l="l" r="r" t="t"/>
              <a:pathLst>
                <a:path extrusionOk="0" h="870" w="501">
                  <a:moveTo>
                    <a:pt x="215" y="0"/>
                  </a:moveTo>
                  <a:cubicBezTo>
                    <a:pt x="120" y="0"/>
                    <a:pt x="1" y="107"/>
                    <a:pt x="13" y="214"/>
                  </a:cubicBezTo>
                  <a:cubicBezTo>
                    <a:pt x="25" y="357"/>
                    <a:pt x="60" y="512"/>
                    <a:pt x="72" y="655"/>
                  </a:cubicBezTo>
                  <a:cubicBezTo>
                    <a:pt x="84" y="762"/>
                    <a:pt x="156" y="869"/>
                    <a:pt x="275" y="869"/>
                  </a:cubicBezTo>
                  <a:cubicBezTo>
                    <a:pt x="382" y="869"/>
                    <a:pt x="501" y="774"/>
                    <a:pt x="489" y="655"/>
                  </a:cubicBezTo>
                  <a:cubicBezTo>
                    <a:pt x="465" y="512"/>
                    <a:pt x="441" y="357"/>
                    <a:pt x="430" y="214"/>
                  </a:cubicBezTo>
                  <a:cubicBezTo>
                    <a:pt x="406" y="107"/>
                    <a:pt x="334"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5"/>
            <p:cNvSpPr/>
            <p:nvPr/>
          </p:nvSpPr>
          <p:spPr>
            <a:xfrm flipH="1" rot="10800000">
              <a:off x="2001592" y="-194451"/>
              <a:ext cx="48999" cy="81164"/>
            </a:xfrm>
            <a:custGeom>
              <a:rect b="b" l="l" r="r" t="t"/>
              <a:pathLst>
                <a:path extrusionOk="0" h="810" w="489">
                  <a:moveTo>
                    <a:pt x="300" y="0"/>
                  </a:moveTo>
                  <a:cubicBezTo>
                    <a:pt x="214" y="0"/>
                    <a:pt x="83" y="58"/>
                    <a:pt x="72" y="157"/>
                  </a:cubicBezTo>
                  <a:cubicBezTo>
                    <a:pt x="60" y="288"/>
                    <a:pt x="24" y="418"/>
                    <a:pt x="13" y="549"/>
                  </a:cubicBezTo>
                  <a:cubicBezTo>
                    <a:pt x="1" y="657"/>
                    <a:pt x="48" y="776"/>
                    <a:pt x="167" y="799"/>
                  </a:cubicBezTo>
                  <a:cubicBezTo>
                    <a:pt x="186" y="806"/>
                    <a:pt x="206" y="810"/>
                    <a:pt x="227" y="810"/>
                  </a:cubicBezTo>
                  <a:cubicBezTo>
                    <a:pt x="313" y="810"/>
                    <a:pt x="408" y="752"/>
                    <a:pt x="417" y="657"/>
                  </a:cubicBezTo>
                  <a:cubicBezTo>
                    <a:pt x="429" y="526"/>
                    <a:pt x="465" y="383"/>
                    <a:pt x="477" y="252"/>
                  </a:cubicBezTo>
                  <a:cubicBezTo>
                    <a:pt x="489" y="157"/>
                    <a:pt x="441" y="37"/>
                    <a:pt x="322" y="2"/>
                  </a:cubicBezTo>
                  <a:cubicBezTo>
                    <a:pt x="315" y="1"/>
                    <a:pt x="307" y="0"/>
                    <a:pt x="3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5"/>
            <p:cNvSpPr/>
            <p:nvPr/>
          </p:nvSpPr>
          <p:spPr>
            <a:xfrm flipH="1" rot="10800000">
              <a:off x="2066022" y="-199361"/>
              <a:ext cx="56214" cy="65933"/>
            </a:xfrm>
            <a:custGeom>
              <a:rect b="b" l="l" r="r" t="t"/>
              <a:pathLst>
                <a:path extrusionOk="0" h="658" w="561">
                  <a:moveTo>
                    <a:pt x="331" y="0"/>
                  </a:moveTo>
                  <a:cubicBezTo>
                    <a:pt x="260" y="0"/>
                    <a:pt x="186" y="30"/>
                    <a:pt x="155" y="98"/>
                  </a:cubicBezTo>
                  <a:cubicBezTo>
                    <a:pt x="120" y="194"/>
                    <a:pt x="84" y="265"/>
                    <a:pt x="36" y="348"/>
                  </a:cubicBezTo>
                  <a:cubicBezTo>
                    <a:pt x="1" y="456"/>
                    <a:pt x="12" y="575"/>
                    <a:pt x="120" y="634"/>
                  </a:cubicBezTo>
                  <a:cubicBezTo>
                    <a:pt x="147" y="650"/>
                    <a:pt x="183" y="658"/>
                    <a:pt x="220" y="658"/>
                  </a:cubicBezTo>
                  <a:cubicBezTo>
                    <a:pt x="293" y="658"/>
                    <a:pt x="370" y="626"/>
                    <a:pt x="393" y="563"/>
                  </a:cubicBezTo>
                  <a:cubicBezTo>
                    <a:pt x="441" y="468"/>
                    <a:pt x="477" y="396"/>
                    <a:pt x="513" y="301"/>
                  </a:cubicBezTo>
                  <a:cubicBezTo>
                    <a:pt x="560" y="206"/>
                    <a:pt x="548" y="87"/>
                    <a:pt x="441" y="27"/>
                  </a:cubicBezTo>
                  <a:cubicBezTo>
                    <a:pt x="411" y="10"/>
                    <a:pt x="372" y="0"/>
                    <a:pt x="3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5"/>
            <p:cNvSpPr/>
            <p:nvPr/>
          </p:nvSpPr>
          <p:spPr>
            <a:xfrm flipH="1" rot="10800000">
              <a:off x="1153380" y="-197256"/>
              <a:ext cx="60923" cy="57917"/>
            </a:xfrm>
            <a:custGeom>
              <a:rect b="b" l="l" r="r" t="t"/>
              <a:pathLst>
                <a:path extrusionOk="0" h="578" w="608">
                  <a:moveTo>
                    <a:pt x="244" y="1"/>
                  </a:moveTo>
                  <a:cubicBezTo>
                    <a:pt x="211" y="1"/>
                    <a:pt x="176" y="9"/>
                    <a:pt x="143" y="28"/>
                  </a:cubicBezTo>
                  <a:cubicBezTo>
                    <a:pt x="48" y="87"/>
                    <a:pt x="0" y="218"/>
                    <a:pt x="72" y="313"/>
                  </a:cubicBezTo>
                  <a:cubicBezTo>
                    <a:pt x="119" y="373"/>
                    <a:pt x="143" y="432"/>
                    <a:pt x="191" y="468"/>
                  </a:cubicBezTo>
                  <a:cubicBezTo>
                    <a:pt x="232" y="534"/>
                    <a:pt x="303" y="578"/>
                    <a:pt x="378" y="578"/>
                  </a:cubicBezTo>
                  <a:cubicBezTo>
                    <a:pt x="410" y="578"/>
                    <a:pt x="444" y="569"/>
                    <a:pt x="477" y="551"/>
                  </a:cubicBezTo>
                  <a:cubicBezTo>
                    <a:pt x="560" y="492"/>
                    <a:pt x="607" y="349"/>
                    <a:pt x="548" y="266"/>
                  </a:cubicBezTo>
                  <a:cubicBezTo>
                    <a:pt x="500" y="206"/>
                    <a:pt x="477" y="147"/>
                    <a:pt x="429" y="99"/>
                  </a:cubicBezTo>
                  <a:cubicBezTo>
                    <a:pt x="388" y="41"/>
                    <a:pt x="318" y="1"/>
                    <a:pt x="2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5"/>
            <p:cNvSpPr/>
            <p:nvPr/>
          </p:nvSpPr>
          <p:spPr>
            <a:xfrm flipH="1" rot="10800000">
              <a:off x="1221317" y="-191545"/>
              <a:ext cx="56214" cy="66635"/>
            </a:xfrm>
            <a:custGeom>
              <a:rect b="b" l="l" r="r" t="t"/>
              <a:pathLst>
                <a:path extrusionOk="0" h="665" w="561">
                  <a:moveTo>
                    <a:pt x="234" y="0"/>
                  </a:moveTo>
                  <a:cubicBezTo>
                    <a:pt x="220" y="0"/>
                    <a:pt x="205" y="2"/>
                    <a:pt x="191" y="5"/>
                  </a:cubicBezTo>
                  <a:cubicBezTo>
                    <a:pt x="96" y="52"/>
                    <a:pt x="1" y="160"/>
                    <a:pt x="49" y="255"/>
                  </a:cubicBezTo>
                  <a:cubicBezTo>
                    <a:pt x="72" y="350"/>
                    <a:pt x="108" y="422"/>
                    <a:pt x="132" y="517"/>
                  </a:cubicBezTo>
                  <a:cubicBezTo>
                    <a:pt x="163" y="600"/>
                    <a:pt x="257" y="664"/>
                    <a:pt x="351" y="664"/>
                  </a:cubicBezTo>
                  <a:cubicBezTo>
                    <a:pt x="365" y="664"/>
                    <a:pt x="380" y="663"/>
                    <a:pt x="394" y="660"/>
                  </a:cubicBezTo>
                  <a:cubicBezTo>
                    <a:pt x="489" y="636"/>
                    <a:pt x="561" y="517"/>
                    <a:pt x="537" y="410"/>
                  </a:cubicBezTo>
                  <a:cubicBezTo>
                    <a:pt x="513" y="314"/>
                    <a:pt x="477" y="243"/>
                    <a:pt x="441" y="160"/>
                  </a:cubicBezTo>
                  <a:cubicBezTo>
                    <a:pt x="421" y="66"/>
                    <a:pt x="328" y="0"/>
                    <a:pt x="2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5"/>
            <p:cNvSpPr/>
            <p:nvPr/>
          </p:nvSpPr>
          <p:spPr>
            <a:xfrm flipH="1" rot="10800000">
              <a:off x="1318012" y="-206575"/>
              <a:ext cx="41885" cy="74050"/>
            </a:xfrm>
            <a:custGeom>
              <a:rect b="b" l="l" r="r" t="t"/>
              <a:pathLst>
                <a:path extrusionOk="0" h="739" w="418">
                  <a:moveTo>
                    <a:pt x="215" y="0"/>
                  </a:moveTo>
                  <a:cubicBezTo>
                    <a:pt x="96" y="24"/>
                    <a:pt x="0" y="107"/>
                    <a:pt x="0" y="215"/>
                  </a:cubicBezTo>
                  <a:lnTo>
                    <a:pt x="0" y="524"/>
                  </a:lnTo>
                  <a:cubicBezTo>
                    <a:pt x="0" y="631"/>
                    <a:pt x="96" y="738"/>
                    <a:pt x="215" y="738"/>
                  </a:cubicBezTo>
                  <a:cubicBezTo>
                    <a:pt x="334" y="738"/>
                    <a:pt x="417" y="643"/>
                    <a:pt x="417" y="524"/>
                  </a:cubicBezTo>
                  <a:lnTo>
                    <a:pt x="417" y="215"/>
                  </a:lnTo>
                  <a:cubicBezTo>
                    <a:pt x="417" y="107"/>
                    <a:pt x="334"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0" name="Google Shape;270;p5"/>
          <p:cNvSpPr/>
          <p:nvPr/>
        </p:nvSpPr>
        <p:spPr>
          <a:xfrm>
            <a:off x="6933825" y="3058231"/>
            <a:ext cx="2210158" cy="2085252"/>
          </a:xfrm>
          <a:custGeom>
            <a:rect b="b" l="l" r="r" t="t"/>
            <a:pathLst>
              <a:path extrusionOk="0" h="14324" w="15182">
                <a:moveTo>
                  <a:pt x="15181" y="1"/>
                </a:moveTo>
                <a:cubicBezTo>
                  <a:pt x="13753" y="96"/>
                  <a:pt x="12336" y="358"/>
                  <a:pt x="11133" y="1155"/>
                </a:cubicBezTo>
                <a:cubicBezTo>
                  <a:pt x="9645" y="2156"/>
                  <a:pt x="9169" y="3775"/>
                  <a:pt x="8823" y="5465"/>
                </a:cubicBezTo>
                <a:cubicBezTo>
                  <a:pt x="8490" y="7132"/>
                  <a:pt x="8061" y="8990"/>
                  <a:pt x="6371" y="9776"/>
                </a:cubicBezTo>
                <a:cubicBezTo>
                  <a:pt x="4859" y="10490"/>
                  <a:pt x="3037" y="10276"/>
                  <a:pt x="1584" y="11169"/>
                </a:cubicBezTo>
                <a:cubicBezTo>
                  <a:pt x="394" y="11907"/>
                  <a:pt x="37" y="13085"/>
                  <a:pt x="1" y="14324"/>
                </a:cubicBezTo>
                <a:lnTo>
                  <a:pt x="15181" y="14324"/>
                </a:lnTo>
                <a:lnTo>
                  <a:pt x="1518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5"/>
          <p:cNvSpPr/>
          <p:nvPr/>
        </p:nvSpPr>
        <p:spPr>
          <a:xfrm>
            <a:off x="0" y="3806100"/>
            <a:ext cx="3284538" cy="1337403"/>
          </a:xfrm>
          <a:custGeom>
            <a:rect b="b" l="l" r="r" t="t"/>
            <a:pathLst>
              <a:path extrusionOk="0" h="13347" w="32779">
                <a:moveTo>
                  <a:pt x="12484" y="0"/>
                </a:moveTo>
                <a:cubicBezTo>
                  <a:pt x="11426" y="0"/>
                  <a:pt x="10371" y="246"/>
                  <a:pt x="9418" y="702"/>
                </a:cubicBezTo>
                <a:cubicBezTo>
                  <a:pt x="9418" y="702"/>
                  <a:pt x="6632" y="2179"/>
                  <a:pt x="5072" y="4274"/>
                </a:cubicBezTo>
                <a:cubicBezTo>
                  <a:pt x="3547" y="6307"/>
                  <a:pt x="2057" y="7065"/>
                  <a:pt x="691" y="7065"/>
                </a:cubicBezTo>
                <a:cubicBezTo>
                  <a:pt x="457" y="7065"/>
                  <a:pt x="227" y="7042"/>
                  <a:pt x="0" y="7001"/>
                </a:cubicBezTo>
                <a:lnTo>
                  <a:pt x="0" y="13347"/>
                </a:lnTo>
                <a:lnTo>
                  <a:pt x="32778" y="13347"/>
                </a:lnTo>
                <a:cubicBezTo>
                  <a:pt x="32528" y="12930"/>
                  <a:pt x="32290" y="12513"/>
                  <a:pt x="32040" y="12108"/>
                </a:cubicBezTo>
                <a:cubicBezTo>
                  <a:pt x="31730" y="11620"/>
                  <a:pt x="31409" y="11120"/>
                  <a:pt x="31076" y="10644"/>
                </a:cubicBezTo>
                <a:cubicBezTo>
                  <a:pt x="30433" y="9751"/>
                  <a:pt x="29706" y="8894"/>
                  <a:pt x="28813" y="8239"/>
                </a:cubicBezTo>
                <a:cubicBezTo>
                  <a:pt x="28373" y="7929"/>
                  <a:pt x="27897" y="7655"/>
                  <a:pt x="27397" y="7477"/>
                </a:cubicBezTo>
                <a:cubicBezTo>
                  <a:pt x="26801" y="7274"/>
                  <a:pt x="26170" y="7191"/>
                  <a:pt x="25551" y="7191"/>
                </a:cubicBezTo>
                <a:cubicBezTo>
                  <a:pt x="24595" y="7208"/>
                  <a:pt x="23639" y="7391"/>
                  <a:pt x="22688" y="7391"/>
                </a:cubicBezTo>
                <a:cubicBezTo>
                  <a:pt x="22336" y="7391"/>
                  <a:pt x="21985" y="7366"/>
                  <a:pt x="21634" y="7298"/>
                </a:cubicBezTo>
                <a:cubicBezTo>
                  <a:pt x="21074" y="7179"/>
                  <a:pt x="20515" y="6953"/>
                  <a:pt x="20086" y="6560"/>
                </a:cubicBezTo>
                <a:cubicBezTo>
                  <a:pt x="19658" y="6155"/>
                  <a:pt x="19408" y="5619"/>
                  <a:pt x="19169" y="5096"/>
                </a:cubicBezTo>
                <a:cubicBezTo>
                  <a:pt x="18943" y="4572"/>
                  <a:pt x="18753" y="4024"/>
                  <a:pt x="18467" y="3536"/>
                </a:cubicBezTo>
                <a:cubicBezTo>
                  <a:pt x="18193" y="3060"/>
                  <a:pt x="17872" y="2619"/>
                  <a:pt x="17514" y="2238"/>
                </a:cubicBezTo>
                <a:cubicBezTo>
                  <a:pt x="16764" y="1440"/>
                  <a:pt x="15836" y="809"/>
                  <a:pt x="14824" y="428"/>
                </a:cubicBezTo>
                <a:cubicBezTo>
                  <a:pt x="14069" y="138"/>
                  <a:pt x="13276" y="0"/>
                  <a:pt x="124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5"/>
          <p:cNvSpPr txBox="1"/>
          <p:nvPr>
            <p:ph idx="1" type="subTitle"/>
          </p:nvPr>
        </p:nvSpPr>
        <p:spPr>
          <a:xfrm>
            <a:off x="1763000" y="2055650"/>
            <a:ext cx="2557800" cy="796200"/>
          </a:xfrm>
          <a:prstGeom prst="rect">
            <a:avLst/>
          </a:prstGeom>
        </p:spPr>
        <p:txBody>
          <a:bodyPr anchorCtr="0" anchor="t" bIns="0" lIns="0" spcFirstLastPara="1" rIns="0" wrap="square" tIns="0">
            <a:noAutofit/>
          </a:bodyPr>
          <a:lstStyle>
            <a:lvl1pPr indent="0" lvl="0" marL="0" rtl="0" algn="ctr">
              <a:lnSpc>
                <a:spcPct val="100000"/>
              </a:lnSpc>
              <a:spcBef>
                <a:spcPts val="0"/>
              </a:spcBef>
              <a:spcAft>
                <a:spcPts val="0"/>
              </a:spcAft>
              <a:buClr>
                <a:schemeClr val="accent1"/>
              </a:buClr>
              <a:buSzPts val="1600"/>
              <a:buNone/>
              <a:defRPr sz="1600">
                <a:solidFill>
                  <a:schemeClr val="accent4"/>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73" name="Google Shape;273;p5"/>
          <p:cNvSpPr txBox="1"/>
          <p:nvPr>
            <p:ph idx="2" type="subTitle"/>
          </p:nvPr>
        </p:nvSpPr>
        <p:spPr>
          <a:xfrm>
            <a:off x="1761800" y="2954606"/>
            <a:ext cx="2560200" cy="249600"/>
          </a:xfrm>
          <a:prstGeom prst="rect">
            <a:avLst/>
          </a:prstGeom>
        </p:spPr>
        <p:txBody>
          <a:bodyPr anchorCtr="0" anchor="t" bIns="0" lIns="0" spcFirstLastPara="1" rIns="0" wrap="square" tIns="0">
            <a:noAutofit/>
          </a:bodyPr>
          <a:lstStyle>
            <a:lvl1pPr indent="0" lvl="0" marL="0" marR="0" rtl="0" algn="ctr">
              <a:lnSpc>
                <a:spcPct val="100000"/>
              </a:lnSpc>
              <a:spcBef>
                <a:spcPts val="0"/>
              </a:spcBef>
              <a:spcAft>
                <a:spcPts val="0"/>
              </a:spcAft>
              <a:buClr>
                <a:schemeClr val="accent1"/>
              </a:buClr>
              <a:buSzPts val="2100"/>
              <a:buFont typeface="Architects Daughter"/>
              <a:buNone/>
              <a:defRPr b="1" sz="16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1"/>
              </a:buClr>
              <a:buSzPts val="2800"/>
              <a:buNone/>
              <a:defRPr b="1" sz="2800">
                <a:solidFill>
                  <a:schemeClr val="accent1"/>
                </a:solidFill>
              </a:defRPr>
            </a:lvl2pPr>
            <a:lvl3pPr lvl="2" rtl="0" algn="ctr">
              <a:lnSpc>
                <a:spcPct val="100000"/>
              </a:lnSpc>
              <a:spcBef>
                <a:spcPts val="0"/>
              </a:spcBef>
              <a:spcAft>
                <a:spcPts val="0"/>
              </a:spcAft>
              <a:buClr>
                <a:schemeClr val="accent1"/>
              </a:buClr>
              <a:buSzPts val="2800"/>
              <a:buNone/>
              <a:defRPr b="1" sz="2800">
                <a:solidFill>
                  <a:schemeClr val="accent1"/>
                </a:solidFill>
              </a:defRPr>
            </a:lvl3pPr>
            <a:lvl4pPr lvl="3" rtl="0" algn="ctr">
              <a:lnSpc>
                <a:spcPct val="100000"/>
              </a:lnSpc>
              <a:spcBef>
                <a:spcPts val="0"/>
              </a:spcBef>
              <a:spcAft>
                <a:spcPts val="0"/>
              </a:spcAft>
              <a:buClr>
                <a:schemeClr val="accent1"/>
              </a:buClr>
              <a:buSzPts val="2800"/>
              <a:buNone/>
              <a:defRPr b="1" sz="2800">
                <a:solidFill>
                  <a:schemeClr val="accent1"/>
                </a:solidFill>
              </a:defRPr>
            </a:lvl4pPr>
            <a:lvl5pPr lvl="4" rtl="0" algn="ctr">
              <a:lnSpc>
                <a:spcPct val="100000"/>
              </a:lnSpc>
              <a:spcBef>
                <a:spcPts val="0"/>
              </a:spcBef>
              <a:spcAft>
                <a:spcPts val="0"/>
              </a:spcAft>
              <a:buClr>
                <a:schemeClr val="accent1"/>
              </a:buClr>
              <a:buSzPts val="2800"/>
              <a:buNone/>
              <a:defRPr b="1" sz="2800">
                <a:solidFill>
                  <a:schemeClr val="accent1"/>
                </a:solidFill>
              </a:defRPr>
            </a:lvl5pPr>
            <a:lvl6pPr lvl="5" rtl="0" algn="ctr">
              <a:lnSpc>
                <a:spcPct val="100000"/>
              </a:lnSpc>
              <a:spcBef>
                <a:spcPts val="0"/>
              </a:spcBef>
              <a:spcAft>
                <a:spcPts val="0"/>
              </a:spcAft>
              <a:buClr>
                <a:schemeClr val="accent1"/>
              </a:buClr>
              <a:buSzPts val="2800"/>
              <a:buNone/>
              <a:defRPr b="1" sz="2800">
                <a:solidFill>
                  <a:schemeClr val="accent1"/>
                </a:solidFill>
              </a:defRPr>
            </a:lvl6pPr>
            <a:lvl7pPr lvl="6" rtl="0" algn="ctr">
              <a:lnSpc>
                <a:spcPct val="100000"/>
              </a:lnSpc>
              <a:spcBef>
                <a:spcPts val="0"/>
              </a:spcBef>
              <a:spcAft>
                <a:spcPts val="0"/>
              </a:spcAft>
              <a:buClr>
                <a:schemeClr val="accent1"/>
              </a:buClr>
              <a:buSzPts val="2800"/>
              <a:buNone/>
              <a:defRPr b="1" sz="2800">
                <a:solidFill>
                  <a:schemeClr val="accent1"/>
                </a:solidFill>
              </a:defRPr>
            </a:lvl7pPr>
            <a:lvl8pPr lvl="7" rtl="0" algn="ctr">
              <a:lnSpc>
                <a:spcPct val="100000"/>
              </a:lnSpc>
              <a:spcBef>
                <a:spcPts val="0"/>
              </a:spcBef>
              <a:spcAft>
                <a:spcPts val="0"/>
              </a:spcAft>
              <a:buClr>
                <a:schemeClr val="accent1"/>
              </a:buClr>
              <a:buSzPts val="2800"/>
              <a:buNone/>
              <a:defRPr b="1" sz="2800">
                <a:solidFill>
                  <a:schemeClr val="accent1"/>
                </a:solidFill>
              </a:defRPr>
            </a:lvl8pPr>
            <a:lvl9pPr lvl="8" rtl="0" algn="ctr">
              <a:lnSpc>
                <a:spcPct val="100000"/>
              </a:lnSpc>
              <a:spcBef>
                <a:spcPts val="0"/>
              </a:spcBef>
              <a:spcAft>
                <a:spcPts val="0"/>
              </a:spcAft>
              <a:buClr>
                <a:schemeClr val="accent1"/>
              </a:buClr>
              <a:buSzPts val="2800"/>
              <a:buNone/>
              <a:defRPr b="1" sz="2800">
                <a:solidFill>
                  <a:schemeClr val="accent1"/>
                </a:solidFill>
              </a:defRPr>
            </a:lvl9pPr>
          </a:lstStyle>
          <a:p/>
        </p:txBody>
      </p:sp>
      <p:sp>
        <p:nvSpPr>
          <p:cNvPr id="274" name="Google Shape;274;p5"/>
          <p:cNvSpPr txBox="1"/>
          <p:nvPr>
            <p:ph idx="3" type="subTitle"/>
          </p:nvPr>
        </p:nvSpPr>
        <p:spPr>
          <a:xfrm>
            <a:off x="4822000" y="2058760"/>
            <a:ext cx="2560200" cy="795600"/>
          </a:xfrm>
          <a:prstGeom prst="rect">
            <a:avLst/>
          </a:prstGeom>
        </p:spPr>
        <p:txBody>
          <a:bodyPr anchorCtr="0" anchor="t" bIns="0" lIns="0" spcFirstLastPara="1" rIns="0" wrap="square" tIns="0">
            <a:noAutofit/>
          </a:bodyPr>
          <a:lstStyle>
            <a:lvl1pPr indent="0" lvl="0" marL="0" rtl="0" algn="ctr">
              <a:lnSpc>
                <a:spcPct val="100000"/>
              </a:lnSpc>
              <a:spcBef>
                <a:spcPts val="0"/>
              </a:spcBef>
              <a:spcAft>
                <a:spcPts val="0"/>
              </a:spcAft>
              <a:buClr>
                <a:schemeClr val="accent1"/>
              </a:buClr>
              <a:buSzPts val="1600"/>
              <a:buNone/>
              <a:defRPr sz="1600">
                <a:solidFill>
                  <a:schemeClr val="accent4"/>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75" name="Google Shape;275;p5"/>
          <p:cNvSpPr txBox="1"/>
          <p:nvPr>
            <p:ph idx="4" type="subTitle"/>
          </p:nvPr>
        </p:nvSpPr>
        <p:spPr>
          <a:xfrm>
            <a:off x="4822000" y="2953512"/>
            <a:ext cx="2560200" cy="249600"/>
          </a:xfrm>
          <a:prstGeom prst="rect">
            <a:avLst/>
          </a:prstGeom>
        </p:spPr>
        <p:txBody>
          <a:bodyPr anchorCtr="0" anchor="t" bIns="0" lIns="0" spcFirstLastPara="1" rIns="0" wrap="square" tIns="0">
            <a:noAutofit/>
          </a:bodyPr>
          <a:lstStyle>
            <a:lvl1pPr indent="0" lvl="0" marL="0" marR="0" rtl="0" algn="ctr">
              <a:lnSpc>
                <a:spcPct val="100000"/>
              </a:lnSpc>
              <a:spcBef>
                <a:spcPts val="0"/>
              </a:spcBef>
              <a:spcAft>
                <a:spcPts val="0"/>
              </a:spcAft>
              <a:buClr>
                <a:schemeClr val="accent1"/>
              </a:buClr>
              <a:buSzPts val="2100"/>
              <a:buFont typeface="Architects Daughter"/>
              <a:buNone/>
              <a:defRPr b="1" sz="1600">
                <a:solidFill>
                  <a:schemeClr val="accent5"/>
                </a:solidFill>
                <a:latin typeface="Raleway"/>
                <a:ea typeface="Raleway"/>
                <a:cs typeface="Raleway"/>
                <a:sym typeface="Raleway"/>
              </a:defRPr>
            </a:lvl1pPr>
            <a:lvl2pPr lvl="1" rtl="0" algn="ctr">
              <a:lnSpc>
                <a:spcPct val="100000"/>
              </a:lnSpc>
              <a:spcBef>
                <a:spcPts val="0"/>
              </a:spcBef>
              <a:spcAft>
                <a:spcPts val="0"/>
              </a:spcAft>
              <a:buClr>
                <a:schemeClr val="accent1"/>
              </a:buClr>
              <a:buSzPts val="2800"/>
              <a:buNone/>
              <a:defRPr b="1" sz="2800">
                <a:solidFill>
                  <a:schemeClr val="accent1"/>
                </a:solidFill>
              </a:defRPr>
            </a:lvl2pPr>
            <a:lvl3pPr lvl="2" rtl="0" algn="ctr">
              <a:lnSpc>
                <a:spcPct val="100000"/>
              </a:lnSpc>
              <a:spcBef>
                <a:spcPts val="0"/>
              </a:spcBef>
              <a:spcAft>
                <a:spcPts val="0"/>
              </a:spcAft>
              <a:buClr>
                <a:schemeClr val="accent1"/>
              </a:buClr>
              <a:buSzPts val="2800"/>
              <a:buNone/>
              <a:defRPr b="1" sz="2800">
                <a:solidFill>
                  <a:schemeClr val="accent1"/>
                </a:solidFill>
              </a:defRPr>
            </a:lvl3pPr>
            <a:lvl4pPr lvl="3" rtl="0" algn="ctr">
              <a:lnSpc>
                <a:spcPct val="100000"/>
              </a:lnSpc>
              <a:spcBef>
                <a:spcPts val="0"/>
              </a:spcBef>
              <a:spcAft>
                <a:spcPts val="0"/>
              </a:spcAft>
              <a:buClr>
                <a:schemeClr val="accent1"/>
              </a:buClr>
              <a:buSzPts val="2800"/>
              <a:buNone/>
              <a:defRPr b="1" sz="2800">
                <a:solidFill>
                  <a:schemeClr val="accent1"/>
                </a:solidFill>
              </a:defRPr>
            </a:lvl4pPr>
            <a:lvl5pPr lvl="4" rtl="0" algn="ctr">
              <a:lnSpc>
                <a:spcPct val="100000"/>
              </a:lnSpc>
              <a:spcBef>
                <a:spcPts val="0"/>
              </a:spcBef>
              <a:spcAft>
                <a:spcPts val="0"/>
              </a:spcAft>
              <a:buClr>
                <a:schemeClr val="accent1"/>
              </a:buClr>
              <a:buSzPts val="2800"/>
              <a:buNone/>
              <a:defRPr b="1" sz="2800">
                <a:solidFill>
                  <a:schemeClr val="accent1"/>
                </a:solidFill>
              </a:defRPr>
            </a:lvl5pPr>
            <a:lvl6pPr lvl="5" rtl="0" algn="ctr">
              <a:lnSpc>
                <a:spcPct val="100000"/>
              </a:lnSpc>
              <a:spcBef>
                <a:spcPts val="0"/>
              </a:spcBef>
              <a:spcAft>
                <a:spcPts val="0"/>
              </a:spcAft>
              <a:buClr>
                <a:schemeClr val="accent1"/>
              </a:buClr>
              <a:buSzPts val="2800"/>
              <a:buNone/>
              <a:defRPr b="1" sz="2800">
                <a:solidFill>
                  <a:schemeClr val="accent1"/>
                </a:solidFill>
              </a:defRPr>
            </a:lvl6pPr>
            <a:lvl7pPr lvl="6" rtl="0" algn="ctr">
              <a:lnSpc>
                <a:spcPct val="100000"/>
              </a:lnSpc>
              <a:spcBef>
                <a:spcPts val="0"/>
              </a:spcBef>
              <a:spcAft>
                <a:spcPts val="0"/>
              </a:spcAft>
              <a:buClr>
                <a:schemeClr val="accent1"/>
              </a:buClr>
              <a:buSzPts val="2800"/>
              <a:buNone/>
              <a:defRPr b="1" sz="2800">
                <a:solidFill>
                  <a:schemeClr val="accent1"/>
                </a:solidFill>
              </a:defRPr>
            </a:lvl7pPr>
            <a:lvl8pPr lvl="7" rtl="0" algn="ctr">
              <a:lnSpc>
                <a:spcPct val="100000"/>
              </a:lnSpc>
              <a:spcBef>
                <a:spcPts val="0"/>
              </a:spcBef>
              <a:spcAft>
                <a:spcPts val="0"/>
              </a:spcAft>
              <a:buClr>
                <a:schemeClr val="accent1"/>
              </a:buClr>
              <a:buSzPts val="2800"/>
              <a:buNone/>
              <a:defRPr b="1" sz="2800">
                <a:solidFill>
                  <a:schemeClr val="accent1"/>
                </a:solidFill>
              </a:defRPr>
            </a:lvl8pPr>
            <a:lvl9pPr lvl="8" rtl="0" algn="ctr">
              <a:lnSpc>
                <a:spcPct val="100000"/>
              </a:lnSpc>
              <a:spcBef>
                <a:spcPts val="0"/>
              </a:spcBef>
              <a:spcAft>
                <a:spcPts val="0"/>
              </a:spcAft>
              <a:buClr>
                <a:schemeClr val="accent1"/>
              </a:buClr>
              <a:buSzPts val="2800"/>
              <a:buNone/>
              <a:defRPr b="1" sz="2800">
                <a:solidFill>
                  <a:schemeClr val="accent1"/>
                </a:solidFill>
              </a:defRPr>
            </a:lvl9pPr>
          </a:lstStyle>
          <a:p/>
        </p:txBody>
      </p:sp>
      <p:sp>
        <p:nvSpPr>
          <p:cNvPr id="276" name="Google Shape;276;p5"/>
          <p:cNvSpPr txBox="1"/>
          <p:nvPr>
            <p:ph type="title"/>
          </p:nvPr>
        </p:nvSpPr>
        <p:spPr>
          <a:xfrm>
            <a:off x="713225" y="445025"/>
            <a:ext cx="7717500" cy="572700"/>
          </a:xfrm>
          <a:prstGeom prst="rect">
            <a:avLst/>
          </a:prstGeom>
        </p:spPr>
        <p:txBody>
          <a:bodyPr anchorCtr="0" anchor="b" bIns="0" lIns="0" spcFirstLastPara="1" rIns="0" wrap="square" tIns="0">
            <a:noAutofit/>
          </a:bodyPr>
          <a:lstStyle>
            <a:lvl1pPr lvl="0" rtl="0" algn="ctr">
              <a:spcBef>
                <a:spcPts val="0"/>
              </a:spcBef>
              <a:spcAft>
                <a:spcPts val="0"/>
              </a:spcAft>
              <a:buSzPts val="2800"/>
              <a:buNone/>
              <a:defRPr b="0" sz="3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7" name="Google Shape;277;p5"/>
          <p:cNvSpPr/>
          <p:nvPr/>
        </p:nvSpPr>
        <p:spPr>
          <a:xfrm rot="-3411849">
            <a:off x="-182817" y="3700925"/>
            <a:ext cx="719665" cy="596250"/>
          </a:xfrm>
          <a:custGeom>
            <a:rect b="b" l="l" r="r" t="t"/>
            <a:pathLst>
              <a:path extrusionOk="0" h="3700" w="4466">
                <a:moveTo>
                  <a:pt x="2099" y="0"/>
                </a:moveTo>
                <a:cubicBezTo>
                  <a:pt x="1932" y="0"/>
                  <a:pt x="1765" y="17"/>
                  <a:pt x="1602" y="52"/>
                </a:cubicBezTo>
                <a:lnTo>
                  <a:pt x="1602" y="52"/>
                </a:lnTo>
                <a:lnTo>
                  <a:pt x="1739" y="14"/>
                </a:lnTo>
                <a:lnTo>
                  <a:pt x="1739" y="14"/>
                </a:lnTo>
                <a:cubicBezTo>
                  <a:pt x="1060" y="121"/>
                  <a:pt x="393" y="538"/>
                  <a:pt x="167" y="1192"/>
                </a:cubicBezTo>
                <a:cubicBezTo>
                  <a:pt x="0" y="1645"/>
                  <a:pt x="60" y="2145"/>
                  <a:pt x="286" y="2562"/>
                </a:cubicBezTo>
                <a:cubicBezTo>
                  <a:pt x="512" y="2978"/>
                  <a:pt x="881" y="3312"/>
                  <a:pt x="1310" y="3502"/>
                </a:cubicBezTo>
                <a:cubicBezTo>
                  <a:pt x="1613" y="3632"/>
                  <a:pt x="1943" y="3700"/>
                  <a:pt x="2270" y="3700"/>
                </a:cubicBezTo>
                <a:cubicBezTo>
                  <a:pt x="2752" y="3700"/>
                  <a:pt x="3227" y="3553"/>
                  <a:pt x="3596" y="3240"/>
                </a:cubicBezTo>
                <a:cubicBezTo>
                  <a:pt x="4227" y="2728"/>
                  <a:pt x="4465" y="1752"/>
                  <a:pt x="4060" y="1061"/>
                </a:cubicBezTo>
                <a:cubicBezTo>
                  <a:pt x="3941" y="835"/>
                  <a:pt x="3763" y="645"/>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8" name="Shape 278"/>
        <p:cNvGrpSpPr/>
        <p:nvPr/>
      </p:nvGrpSpPr>
      <p:grpSpPr>
        <a:xfrm>
          <a:off x="0" y="0"/>
          <a:ext cx="0" cy="0"/>
          <a:chOff x="0" y="0"/>
          <a:chExt cx="0" cy="0"/>
        </a:xfrm>
      </p:grpSpPr>
      <p:sp>
        <p:nvSpPr>
          <p:cNvPr id="279" name="Google Shape;279;p6"/>
          <p:cNvSpPr/>
          <p:nvPr/>
        </p:nvSpPr>
        <p:spPr>
          <a:xfrm flipH="1">
            <a:off x="-609600" y="3090556"/>
            <a:ext cx="2210158" cy="2085252"/>
          </a:xfrm>
          <a:custGeom>
            <a:rect b="b" l="l" r="r" t="t"/>
            <a:pathLst>
              <a:path extrusionOk="0" h="14324" w="15182">
                <a:moveTo>
                  <a:pt x="15181" y="1"/>
                </a:moveTo>
                <a:cubicBezTo>
                  <a:pt x="13753" y="96"/>
                  <a:pt x="12336" y="358"/>
                  <a:pt x="11133" y="1155"/>
                </a:cubicBezTo>
                <a:cubicBezTo>
                  <a:pt x="9645" y="2156"/>
                  <a:pt x="9169" y="3775"/>
                  <a:pt x="8823" y="5465"/>
                </a:cubicBezTo>
                <a:cubicBezTo>
                  <a:pt x="8490" y="7132"/>
                  <a:pt x="8061" y="8990"/>
                  <a:pt x="6371" y="9776"/>
                </a:cubicBezTo>
                <a:cubicBezTo>
                  <a:pt x="4859" y="10490"/>
                  <a:pt x="3037" y="10276"/>
                  <a:pt x="1584" y="11169"/>
                </a:cubicBezTo>
                <a:cubicBezTo>
                  <a:pt x="394" y="11907"/>
                  <a:pt x="37" y="13085"/>
                  <a:pt x="1" y="14324"/>
                </a:cubicBezTo>
                <a:lnTo>
                  <a:pt x="15181" y="14324"/>
                </a:lnTo>
                <a:lnTo>
                  <a:pt x="1518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6"/>
          <p:cNvSpPr/>
          <p:nvPr/>
        </p:nvSpPr>
        <p:spPr>
          <a:xfrm flipH="1">
            <a:off x="6958570" y="3930725"/>
            <a:ext cx="3284538" cy="1337403"/>
          </a:xfrm>
          <a:custGeom>
            <a:rect b="b" l="l" r="r" t="t"/>
            <a:pathLst>
              <a:path extrusionOk="0" h="13347" w="32779">
                <a:moveTo>
                  <a:pt x="12484" y="0"/>
                </a:moveTo>
                <a:cubicBezTo>
                  <a:pt x="11426" y="0"/>
                  <a:pt x="10371" y="246"/>
                  <a:pt x="9418" y="702"/>
                </a:cubicBezTo>
                <a:cubicBezTo>
                  <a:pt x="9418" y="702"/>
                  <a:pt x="6632" y="2179"/>
                  <a:pt x="5072" y="4274"/>
                </a:cubicBezTo>
                <a:cubicBezTo>
                  <a:pt x="3547" y="6307"/>
                  <a:pt x="2057" y="7065"/>
                  <a:pt x="691" y="7065"/>
                </a:cubicBezTo>
                <a:cubicBezTo>
                  <a:pt x="457" y="7065"/>
                  <a:pt x="227" y="7042"/>
                  <a:pt x="0" y="7001"/>
                </a:cubicBezTo>
                <a:lnTo>
                  <a:pt x="0" y="13347"/>
                </a:lnTo>
                <a:lnTo>
                  <a:pt x="32778" y="13347"/>
                </a:lnTo>
                <a:cubicBezTo>
                  <a:pt x="32528" y="12930"/>
                  <a:pt x="32290" y="12513"/>
                  <a:pt x="32040" y="12108"/>
                </a:cubicBezTo>
                <a:cubicBezTo>
                  <a:pt x="31730" y="11620"/>
                  <a:pt x="31409" y="11120"/>
                  <a:pt x="31076" y="10644"/>
                </a:cubicBezTo>
                <a:cubicBezTo>
                  <a:pt x="30433" y="9751"/>
                  <a:pt x="29706" y="8894"/>
                  <a:pt x="28813" y="8239"/>
                </a:cubicBezTo>
                <a:cubicBezTo>
                  <a:pt x="28373" y="7929"/>
                  <a:pt x="27897" y="7655"/>
                  <a:pt x="27397" y="7477"/>
                </a:cubicBezTo>
                <a:cubicBezTo>
                  <a:pt x="26801" y="7274"/>
                  <a:pt x="26170" y="7191"/>
                  <a:pt x="25551" y="7191"/>
                </a:cubicBezTo>
                <a:cubicBezTo>
                  <a:pt x="24595" y="7208"/>
                  <a:pt x="23639" y="7391"/>
                  <a:pt x="22688" y="7391"/>
                </a:cubicBezTo>
                <a:cubicBezTo>
                  <a:pt x="22336" y="7391"/>
                  <a:pt x="21985" y="7366"/>
                  <a:pt x="21634" y="7298"/>
                </a:cubicBezTo>
                <a:cubicBezTo>
                  <a:pt x="21074" y="7179"/>
                  <a:pt x="20515" y="6953"/>
                  <a:pt x="20086" y="6560"/>
                </a:cubicBezTo>
                <a:cubicBezTo>
                  <a:pt x="19658" y="6155"/>
                  <a:pt x="19408" y="5619"/>
                  <a:pt x="19169" y="5096"/>
                </a:cubicBezTo>
                <a:cubicBezTo>
                  <a:pt x="18943" y="4572"/>
                  <a:pt x="18753" y="4024"/>
                  <a:pt x="18467" y="3536"/>
                </a:cubicBezTo>
                <a:cubicBezTo>
                  <a:pt x="18193" y="3060"/>
                  <a:pt x="17872" y="2619"/>
                  <a:pt x="17514" y="2238"/>
                </a:cubicBezTo>
                <a:cubicBezTo>
                  <a:pt x="16764" y="1440"/>
                  <a:pt x="15836" y="809"/>
                  <a:pt x="14824" y="428"/>
                </a:cubicBezTo>
                <a:cubicBezTo>
                  <a:pt x="14069" y="138"/>
                  <a:pt x="13276" y="0"/>
                  <a:pt x="124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6"/>
          <p:cNvSpPr txBox="1"/>
          <p:nvPr>
            <p:ph type="title"/>
          </p:nvPr>
        </p:nvSpPr>
        <p:spPr>
          <a:xfrm>
            <a:off x="713225" y="445025"/>
            <a:ext cx="7717500" cy="572700"/>
          </a:xfrm>
          <a:prstGeom prst="rect">
            <a:avLst/>
          </a:prstGeom>
        </p:spPr>
        <p:txBody>
          <a:bodyPr anchorCtr="0" anchor="b" bIns="0" lIns="0" spcFirstLastPara="1" rIns="0" wrap="square" tIns="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grpSp>
        <p:nvGrpSpPr>
          <p:cNvPr id="282" name="Google Shape;282;p6"/>
          <p:cNvGrpSpPr/>
          <p:nvPr/>
        </p:nvGrpSpPr>
        <p:grpSpPr>
          <a:xfrm rot="-3522019">
            <a:off x="8348898" y="-174786"/>
            <a:ext cx="1174424" cy="1983624"/>
            <a:chOff x="2522350" y="3645000"/>
            <a:chExt cx="1270575" cy="2146025"/>
          </a:xfrm>
        </p:grpSpPr>
        <p:sp>
          <p:nvSpPr>
            <p:cNvPr id="283" name="Google Shape;283;p6"/>
            <p:cNvSpPr/>
            <p:nvPr/>
          </p:nvSpPr>
          <p:spPr>
            <a:xfrm>
              <a:off x="2676100" y="4051075"/>
              <a:ext cx="643175" cy="1739950"/>
            </a:xfrm>
            <a:custGeom>
              <a:rect b="b" l="l" r="r" t="t"/>
              <a:pathLst>
                <a:path extrusionOk="0" h="69598" w="25727">
                  <a:moveTo>
                    <a:pt x="25504" y="1"/>
                  </a:moveTo>
                  <a:cubicBezTo>
                    <a:pt x="25459" y="1"/>
                    <a:pt x="25420" y="22"/>
                    <a:pt x="25401" y="69"/>
                  </a:cubicBezTo>
                  <a:cubicBezTo>
                    <a:pt x="22848" y="3929"/>
                    <a:pt x="20386" y="7850"/>
                    <a:pt x="18137" y="11923"/>
                  </a:cubicBezTo>
                  <a:cubicBezTo>
                    <a:pt x="15887" y="15935"/>
                    <a:pt x="13851" y="20099"/>
                    <a:pt x="12179" y="24416"/>
                  </a:cubicBezTo>
                  <a:cubicBezTo>
                    <a:pt x="10507" y="28762"/>
                    <a:pt x="9200" y="33261"/>
                    <a:pt x="8562" y="37881"/>
                  </a:cubicBezTo>
                  <a:cubicBezTo>
                    <a:pt x="7955" y="41953"/>
                    <a:pt x="7811" y="46109"/>
                    <a:pt x="7972" y="50227"/>
                  </a:cubicBezTo>
                  <a:lnTo>
                    <a:pt x="7972" y="50227"/>
                  </a:lnTo>
                  <a:cubicBezTo>
                    <a:pt x="6878" y="45747"/>
                    <a:pt x="5578" y="41320"/>
                    <a:pt x="4003" y="36999"/>
                  </a:cubicBezTo>
                  <a:cubicBezTo>
                    <a:pt x="2939" y="34051"/>
                    <a:pt x="1784" y="31224"/>
                    <a:pt x="538" y="28397"/>
                  </a:cubicBezTo>
                  <a:cubicBezTo>
                    <a:pt x="497" y="28306"/>
                    <a:pt x="419" y="28269"/>
                    <a:pt x="338" y="28269"/>
                  </a:cubicBezTo>
                  <a:cubicBezTo>
                    <a:pt x="176" y="28269"/>
                    <a:pt x="1" y="28418"/>
                    <a:pt x="82" y="28580"/>
                  </a:cubicBezTo>
                  <a:cubicBezTo>
                    <a:pt x="2209" y="33656"/>
                    <a:pt x="4033" y="38823"/>
                    <a:pt x="5583" y="44021"/>
                  </a:cubicBezTo>
                  <a:cubicBezTo>
                    <a:pt x="6602" y="47390"/>
                    <a:pt x="7482" y="50798"/>
                    <a:pt x="8223" y="54251"/>
                  </a:cubicBezTo>
                  <a:lnTo>
                    <a:pt x="8223" y="54251"/>
                  </a:lnTo>
                  <a:cubicBezTo>
                    <a:pt x="8599" y="58707"/>
                    <a:pt x="9297" y="63096"/>
                    <a:pt x="10143" y="67486"/>
                  </a:cubicBezTo>
                  <a:cubicBezTo>
                    <a:pt x="10264" y="68094"/>
                    <a:pt x="10386" y="68702"/>
                    <a:pt x="10538" y="69310"/>
                  </a:cubicBezTo>
                  <a:cubicBezTo>
                    <a:pt x="10566" y="69504"/>
                    <a:pt x="10733" y="69597"/>
                    <a:pt x="10901" y="69597"/>
                  </a:cubicBezTo>
                  <a:cubicBezTo>
                    <a:pt x="11100" y="69597"/>
                    <a:pt x="11300" y="69466"/>
                    <a:pt x="11267" y="69219"/>
                  </a:cubicBezTo>
                  <a:cubicBezTo>
                    <a:pt x="11264" y="69189"/>
                    <a:pt x="11261" y="69159"/>
                    <a:pt x="11258" y="69129"/>
                  </a:cubicBezTo>
                  <a:lnTo>
                    <a:pt x="11258" y="69129"/>
                  </a:lnTo>
                  <a:cubicBezTo>
                    <a:pt x="11261" y="69128"/>
                    <a:pt x="11264" y="69128"/>
                    <a:pt x="11267" y="69127"/>
                  </a:cubicBezTo>
                  <a:cubicBezTo>
                    <a:pt x="11261" y="69099"/>
                    <a:pt x="11255" y="69071"/>
                    <a:pt x="11250" y="69042"/>
                  </a:cubicBezTo>
                  <a:lnTo>
                    <a:pt x="11250" y="69042"/>
                  </a:lnTo>
                  <a:cubicBezTo>
                    <a:pt x="10768" y="64242"/>
                    <a:pt x="10012" y="59533"/>
                    <a:pt x="9021" y="54835"/>
                  </a:cubicBezTo>
                  <a:lnTo>
                    <a:pt x="9021" y="54835"/>
                  </a:lnTo>
                  <a:cubicBezTo>
                    <a:pt x="9010" y="54716"/>
                    <a:pt x="8999" y="54596"/>
                    <a:pt x="8988" y="54477"/>
                  </a:cubicBezTo>
                  <a:cubicBezTo>
                    <a:pt x="8562" y="49553"/>
                    <a:pt x="8471" y="44629"/>
                    <a:pt x="9048" y="39765"/>
                  </a:cubicBezTo>
                  <a:cubicBezTo>
                    <a:pt x="9595" y="35115"/>
                    <a:pt x="10720" y="30556"/>
                    <a:pt x="12331" y="26148"/>
                  </a:cubicBezTo>
                  <a:cubicBezTo>
                    <a:pt x="13881" y="21862"/>
                    <a:pt x="15857" y="17729"/>
                    <a:pt x="18015" y="13686"/>
                  </a:cubicBezTo>
                  <a:cubicBezTo>
                    <a:pt x="19109" y="11680"/>
                    <a:pt x="20234" y="9674"/>
                    <a:pt x="21389" y="7698"/>
                  </a:cubicBezTo>
                  <a:cubicBezTo>
                    <a:pt x="21967" y="6695"/>
                    <a:pt x="22574" y="5692"/>
                    <a:pt x="23152" y="4689"/>
                  </a:cubicBezTo>
                  <a:cubicBezTo>
                    <a:pt x="23729" y="3716"/>
                    <a:pt x="24246" y="2713"/>
                    <a:pt x="24824" y="1741"/>
                  </a:cubicBezTo>
                  <a:cubicBezTo>
                    <a:pt x="25128" y="1224"/>
                    <a:pt x="25401" y="737"/>
                    <a:pt x="25705" y="251"/>
                  </a:cubicBezTo>
                  <a:cubicBezTo>
                    <a:pt x="25726" y="104"/>
                    <a:pt x="25602" y="1"/>
                    <a:pt x="255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6"/>
            <p:cNvSpPr/>
            <p:nvPr/>
          </p:nvSpPr>
          <p:spPr>
            <a:xfrm>
              <a:off x="2871500" y="4646050"/>
              <a:ext cx="400900" cy="624200"/>
            </a:xfrm>
            <a:custGeom>
              <a:rect b="b" l="l" r="r" t="t"/>
              <a:pathLst>
                <a:path extrusionOk="0" h="24968" w="16036">
                  <a:moveTo>
                    <a:pt x="15511" y="1"/>
                  </a:moveTo>
                  <a:cubicBezTo>
                    <a:pt x="15443" y="1"/>
                    <a:pt x="15372" y="21"/>
                    <a:pt x="15306" y="69"/>
                  </a:cubicBezTo>
                  <a:cubicBezTo>
                    <a:pt x="14485" y="799"/>
                    <a:pt x="13725" y="1559"/>
                    <a:pt x="12965" y="2288"/>
                  </a:cubicBezTo>
                  <a:cubicBezTo>
                    <a:pt x="12205" y="3048"/>
                    <a:pt x="11415" y="3778"/>
                    <a:pt x="10655" y="4538"/>
                  </a:cubicBezTo>
                  <a:cubicBezTo>
                    <a:pt x="9166" y="5966"/>
                    <a:pt x="7646" y="7364"/>
                    <a:pt x="6187" y="8854"/>
                  </a:cubicBezTo>
                  <a:cubicBezTo>
                    <a:pt x="4849" y="10191"/>
                    <a:pt x="3542" y="11620"/>
                    <a:pt x="2600" y="13292"/>
                  </a:cubicBezTo>
                  <a:cubicBezTo>
                    <a:pt x="1688" y="14903"/>
                    <a:pt x="1141" y="16696"/>
                    <a:pt x="746" y="18520"/>
                  </a:cubicBezTo>
                  <a:cubicBezTo>
                    <a:pt x="320" y="20556"/>
                    <a:pt x="138" y="22684"/>
                    <a:pt x="17" y="24781"/>
                  </a:cubicBezTo>
                  <a:cubicBezTo>
                    <a:pt x="1" y="24907"/>
                    <a:pt x="66" y="24967"/>
                    <a:pt x="137" y="24967"/>
                  </a:cubicBezTo>
                  <a:cubicBezTo>
                    <a:pt x="204" y="24967"/>
                    <a:pt x="275" y="24914"/>
                    <a:pt x="290" y="24811"/>
                  </a:cubicBezTo>
                  <a:cubicBezTo>
                    <a:pt x="746" y="21225"/>
                    <a:pt x="1080" y="17456"/>
                    <a:pt x="2843" y="14143"/>
                  </a:cubicBezTo>
                  <a:cubicBezTo>
                    <a:pt x="3725" y="12471"/>
                    <a:pt x="4971" y="11073"/>
                    <a:pt x="6308" y="9735"/>
                  </a:cubicBezTo>
                  <a:cubicBezTo>
                    <a:pt x="7707" y="8337"/>
                    <a:pt x="9196" y="6969"/>
                    <a:pt x="10655" y="5541"/>
                  </a:cubicBezTo>
                  <a:cubicBezTo>
                    <a:pt x="11506" y="4720"/>
                    <a:pt x="12388" y="3930"/>
                    <a:pt x="13208" y="3079"/>
                  </a:cubicBezTo>
                  <a:cubicBezTo>
                    <a:pt x="14090" y="2258"/>
                    <a:pt x="14971" y="1437"/>
                    <a:pt x="15792" y="586"/>
                  </a:cubicBezTo>
                  <a:cubicBezTo>
                    <a:pt x="16036" y="342"/>
                    <a:pt x="15790" y="1"/>
                    <a:pt x="1551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6"/>
            <p:cNvSpPr/>
            <p:nvPr/>
          </p:nvSpPr>
          <p:spPr>
            <a:xfrm>
              <a:off x="2924325" y="3992600"/>
              <a:ext cx="91975" cy="823325"/>
            </a:xfrm>
            <a:custGeom>
              <a:rect b="b" l="l" r="r" t="t"/>
              <a:pathLst>
                <a:path extrusionOk="0" h="32933" w="3679">
                  <a:moveTo>
                    <a:pt x="1033" y="1"/>
                  </a:moveTo>
                  <a:cubicBezTo>
                    <a:pt x="902" y="1"/>
                    <a:pt x="784" y="67"/>
                    <a:pt x="761" y="219"/>
                  </a:cubicBezTo>
                  <a:cubicBezTo>
                    <a:pt x="1" y="4475"/>
                    <a:pt x="274" y="8973"/>
                    <a:pt x="1399" y="13137"/>
                  </a:cubicBezTo>
                  <a:cubicBezTo>
                    <a:pt x="1977" y="15265"/>
                    <a:pt x="3010" y="17302"/>
                    <a:pt x="3040" y="19520"/>
                  </a:cubicBezTo>
                  <a:cubicBezTo>
                    <a:pt x="3071" y="20675"/>
                    <a:pt x="2919" y="21800"/>
                    <a:pt x="2767" y="22955"/>
                  </a:cubicBezTo>
                  <a:cubicBezTo>
                    <a:pt x="2615" y="23989"/>
                    <a:pt x="2493" y="25052"/>
                    <a:pt x="2311" y="26056"/>
                  </a:cubicBezTo>
                  <a:cubicBezTo>
                    <a:pt x="1946" y="28396"/>
                    <a:pt x="1399" y="30706"/>
                    <a:pt x="366" y="32834"/>
                  </a:cubicBezTo>
                  <a:cubicBezTo>
                    <a:pt x="347" y="32888"/>
                    <a:pt x="395" y="32932"/>
                    <a:pt x="449" y="32932"/>
                  </a:cubicBezTo>
                  <a:cubicBezTo>
                    <a:pt x="485" y="32932"/>
                    <a:pt x="524" y="32913"/>
                    <a:pt x="548" y="32864"/>
                  </a:cubicBezTo>
                  <a:cubicBezTo>
                    <a:pt x="1551" y="31040"/>
                    <a:pt x="2159" y="29065"/>
                    <a:pt x="2584" y="27059"/>
                  </a:cubicBezTo>
                  <a:cubicBezTo>
                    <a:pt x="2828" y="26025"/>
                    <a:pt x="2949" y="25022"/>
                    <a:pt x="3162" y="23989"/>
                  </a:cubicBezTo>
                  <a:cubicBezTo>
                    <a:pt x="3344" y="22894"/>
                    <a:pt x="3496" y="21739"/>
                    <a:pt x="3618" y="20645"/>
                  </a:cubicBezTo>
                  <a:cubicBezTo>
                    <a:pt x="3679" y="19490"/>
                    <a:pt x="3648" y="18396"/>
                    <a:pt x="3375" y="17302"/>
                  </a:cubicBezTo>
                  <a:cubicBezTo>
                    <a:pt x="3101" y="16238"/>
                    <a:pt x="2706" y="15204"/>
                    <a:pt x="2402" y="14140"/>
                  </a:cubicBezTo>
                  <a:cubicBezTo>
                    <a:pt x="1733" y="12043"/>
                    <a:pt x="1338" y="9915"/>
                    <a:pt x="1125" y="7757"/>
                  </a:cubicBezTo>
                  <a:cubicBezTo>
                    <a:pt x="943" y="5295"/>
                    <a:pt x="1065" y="2864"/>
                    <a:pt x="1429" y="432"/>
                  </a:cubicBezTo>
                  <a:cubicBezTo>
                    <a:pt x="1485" y="170"/>
                    <a:pt x="1243" y="1"/>
                    <a:pt x="10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6"/>
            <p:cNvSpPr/>
            <p:nvPr/>
          </p:nvSpPr>
          <p:spPr>
            <a:xfrm>
              <a:off x="3073500" y="4160500"/>
              <a:ext cx="518050" cy="317625"/>
            </a:xfrm>
            <a:custGeom>
              <a:rect b="b" l="l" r="r" t="t"/>
              <a:pathLst>
                <a:path extrusionOk="0" h="12705" w="20722">
                  <a:moveTo>
                    <a:pt x="19639" y="1"/>
                  </a:moveTo>
                  <a:cubicBezTo>
                    <a:pt x="16330" y="1"/>
                    <a:pt x="13011" y="752"/>
                    <a:pt x="9992" y="2075"/>
                  </a:cubicBezTo>
                  <a:cubicBezTo>
                    <a:pt x="7104" y="3351"/>
                    <a:pt x="4520" y="5266"/>
                    <a:pt x="2636" y="7728"/>
                  </a:cubicBezTo>
                  <a:cubicBezTo>
                    <a:pt x="1481" y="9187"/>
                    <a:pt x="660" y="10798"/>
                    <a:pt x="52" y="12561"/>
                  </a:cubicBezTo>
                  <a:cubicBezTo>
                    <a:pt x="1" y="12647"/>
                    <a:pt x="76" y="12704"/>
                    <a:pt x="161" y="12704"/>
                  </a:cubicBezTo>
                  <a:cubicBezTo>
                    <a:pt x="227" y="12704"/>
                    <a:pt x="299" y="12671"/>
                    <a:pt x="326" y="12592"/>
                  </a:cubicBezTo>
                  <a:cubicBezTo>
                    <a:pt x="1481" y="9674"/>
                    <a:pt x="3456" y="7060"/>
                    <a:pt x="5979" y="5175"/>
                  </a:cubicBezTo>
                  <a:cubicBezTo>
                    <a:pt x="8472" y="3291"/>
                    <a:pt x="11359" y="1984"/>
                    <a:pt x="14399" y="1315"/>
                  </a:cubicBezTo>
                  <a:cubicBezTo>
                    <a:pt x="16076" y="916"/>
                    <a:pt x="17800" y="726"/>
                    <a:pt x="19489" y="726"/>
                  </a:cubicBezTo>
                  <a:cubicBezTo>
                    <a:pt x="19729" y="726"/>
                    <a:pt x="19967" y="730"/>
                    <a:pt x="20205" y="737"/>
                  </a:cubicBezTo>
                  <a:cubicBezTo>
                    <a:pt x="20721" y="737"/>
                    <a:pt x="20660" y="8"/>
                    <a:pt x="20205" y="8"/>
                  </a:cubicBezTo>
                  <a:cubicBezTo>
                    <a:pt x="20016" y="3"/>
                    <a:pt x="19827" y="1"/>
                    <a:pt x="196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6"/>
            <p:cNvSpPr/>
            <p:nvPr/>
          </p:nvSpPr>
          <p:spPr>
            <a:xfrm>
              <a:off x="3180425" y="3645000"/>
              <a:ext cx="242425" cy="670275"/>
            </a:xfrm>
            <a:custGeom>
              <a:rect b="b" l="l" r="r" t="t"/>
              <a:pathLst>
                <a:path extrusionOk="0" h="26811" w="9697">
                  <a:moveTo>
                    <a:pt x="7120" y="583"/>
                  </a:moveTo>
                  <a:cubicBezTo>
                    <a:pt x="7662" y="583"/>
                    <a:pt x="8181" y="918"/>
                    <a:pt x="8481" y="1327"/>
                  </a:cubicBezTo>
                  <a:cubicBezTo>
                    <a:pt x="8967" y="1965"/>
                    <a:pt x="8937" y="2877"/>
                    <a:pt x="8876" y="3637"/>
                  </a:cubicBezTo>
                  <a:cubicBezTo>
                    <a:pt x="8754" y="4549"/>
                    <a:pt x="8511" y="5491"/>
                    <a:pt x="8359" y="6372"/>
                  </a:cubicBezTo>
                  <a:cubicBezTo>
                    <a:pt x="7994" y="8257"/>
                    <a:pt x="7569" y="10111"/>
                    <a:pt x="7143" y="11935"/>
                  </a:cubicBezTo>
                  <a:cubicBezTo>
                    <a:pt x="6961" y="12816"/>
                    <a:pt x="6748" y="13698"/>
                    <a:pt x="6474" y="14549"/>
                  </a:cubicBezTo>
                  <a:cubicBezTo>
                    <a:pt x="6227" y="15318"/>
                    <a:pt x="5905" y="16013"/>
                    <a:pt x="5464" y="16679"/>
                  </a:cubicBezTo>
                  <a:lnTo>
                    <a:pt x="5464" y="16679"/>
                  </a:lnTo>
                  <a:cubicBezTo>
                    <a:pt x="5599" y="16115"/>
                    <a:pt x="5698" y="15542"/>
                    <a:pt x="5775" y="14974"/>
                  </a:cubicBezTo>
                  <a:cubicBezTo>
                    <a:pt x="5988" y="13485"/>
                    <a:pt x="6049" y="11996"/>
                    <a:pt x="6049" y="10476"/>
                  </a:cubicBezTo>
                  <a:cubicBezTo>
                    <a:pt x="6049" y="8956"/>
                    <a:pt x="6019" y="7497"/>
                    <a:pt x="5927" y="5977"/>
                  </a:cubicBezTo>
                  <a:cubicBezTo>
                    <a:pt x="5897" y="5278"/>
                    <a:pt x="5867" y="4609"/>
                    <a:pt x="5867" y="3880"/>
                  </a:cubicBezTo>
                  <a:cubicBezTo>
                    <a:pt x="5836" y="3242"/>
                    <a:pt x="5775" y="2603"/>
                    <a:pt x="5897" y="1995"/>
                  </a:cubicBezTo>
                  <a:cubicBezTo>
                    <a:pt x="6019" y="1418"/>
                    <a:pt x="6292" y="780"/>
                    <a:pt x="6930" y="597"/>
                  </a:cubicBezTo>
                  <a:cubicBezTo>
                    <a:pt x="6994" y="588"/>
                    <a:pt x="7057" y="583"/>
                    <a:pt x="7120" y="583"/>
                  </a:cubicBezTo>
                  <a:close/>
                  <a:moveTo>
                    <a:pt x="7169" y="1"/>
                  </a:moveTo>
                  <a:cubicBezTo>
                    <a:pt x="6786" y="1"/>
                    <a:pt x="6400" y="126"/>
                    <a:pt x="6049" y="415"/>
                  </a:cubicBezTo>
                  <a:cubicBezTo>
                    <a:pt x="4985" y="1296"/>
                    <a:pt x="5167" y="2998"/>
                    <a:pt x="5228" y="4214"/>
                  </a:cubicBezTo>
                  <a:cubicBezTo>
                    <a:pt x="5259" y="5704"/>
                    <a:pt x="5319" y="7223"/>
                    <a:pt x="5380" y="8713"/>
                  </a:cubicBezTo>
                  <a:cubicBezTo>
                    <a:pt x="5441" y="11661"/>
                    <a:pt x="5441" y="14822"/>
                    <a:pt x="4499" y="17680"/>
                  </a:cubicBezTo>
                  <a:lnTo>
                    <a:pt x="4231" y="18410"/>
                  </a:lnTo>
                  <a:lnTo>
                    <a:pt x="4231" y="18410"/>
                  </a:lnTo>
                  <a:cubicBezTo>
                    <a:pt x="3600" y="19241"/>
                    <a:pt x="2953" y="20057"/>
                    <a:pt x="2401" y="20932"/>
                  </a:cubicBezTo>
                  <a:cubicBezTo>
                    <a:pt x="1520" y="22391"/>
                    <a:pt x="760" y="23911"/>
                    <a:pt x="304" y="25552"/>
                  </a:cubicBezTo>
                  <a:cubicBezTo>
                    <a:pt x="213" y="25947"/>
                    <a:pt x="91" y="26342"/>
                    <a:pt x="0" y="26768"/>
                  </a:cubicBezTo>
                  <a:cubicBezTo>
                    <a:pt x="22" y="26789"/>
                    <a:pt x="58" y="26811"/>
                    <a:pt x="78" y="26811"/>
                  </a:cubicBezTo>
                  <a:cubicBezTo>
                    <a:pt x="86" y="26811"/>
                    <a:pt x="91" y="26807"/>
                    <a:pt x="91" y="26798"/>
                  </a:cubicBezTo>
                  <a:cubicBezTo>
                    <a:pt x="730" y="25126"/>
                    <a:pt x="1429" y="23515"/>
                    <a:pt x="2341" y="21996"/>
                  </a:cubicBezTo>
                  <a:cubicBezTo>
                    <a:pt x="2976" y="20979"/>
                    <a:pt x="3730" y="20020"/>
                    <a:pt x="4499" y="19049"/>
                  </a:cubicBezTo>
                  <a:lnTo>
                    <a:pt x="4499" y="19049"/>
                  </a:lnTo>
                  <a:cubicBezTo>
                    <a:pt x="4569" y="19035"/>
                    <a:pt x="4635" y="18988"/>
                    <a:pt x="4681" y="18895"/>
                  </a:cubicBezTo>
                  <a:cubicBezTo>
                    <a:pt x="4713" y="18831"/>
                    <a:pt x="4744" y="18767"/>
                    <a:pt x="4775" y="18701"/>
                  </a:cubicBezTo>
                  <a:lnTo>
                    <a:pt x="4775" y="18701"/>
                  </a:lnTo>
                  <a:cubicBezTo>
                    <a:pt x="5018" y="18394"/>
                    <a:pt x="5261" y="18085"/>
                    <a:pt x="5502" y="17771"/>
                  </a:cubicBezTo>
                  <a:cubicBezTo>
                    <a:pt x="6019" y="17072"/>
                    <a:pt x="6474" y="16342"/>
                    <a:pt x="6809" y="15552"/>
                  </a:cubicBezTo>
                  <a:cubicBezTo>
                    <a:pt x="7174" y="14701"/>
                    <a:pt x="7417" y="13789"/>
                    <a:pt x="7660" y="12938"/>
                  </a:cubicBezTo>
                  <a:cubicBezTo>
                    <a:pt x="8116" y="11023"/>
                    <a:pt x="8572" y="9078"/>
                    <a:pt x="8937" y="7193"/>
                  </a:cubicBezTo>
                  <a:cubicBezTo>
                    <a:pt x="9119" y="6251"/>
                    <a:pt x="9332" y="5339"/>
                    <a:pt x="9484" y="4366"/>
                  </a:cubicBezTo>
                  <a:cubicBezTo>
                    <a:pt x="9636" y="3515"/>
                    <a:pt x="9696" y="2543"/>
                    <a:pt x="9392" y="1691"/>
                  </a:cubicBezTo>
                  <a:cubicBezTo>
                    <a:pt x="9046" y="761"/>
                    <a:pt x="8115" y="1"/>
                    <a:pt x="71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6"/>
            <p:cNvSpPr/>
            <p:nvPr/>
          </p:nvSpPr>
          <p:spPr>
            <a:xfrm>
              <a:off x="2881025" y="3767175"/>
              <a:ext cx="190750" cy="544700"/>
            </a:xfrm>
            <a:custGeom>
              <a:rect b="b" l="l" r="r" t="t"/>
              <a:pathLst>
                <a:path extrusionOk="0" h="21788" w="7630">
                  <a:moveTo>
                    <a:pt x="5379" y="1"/>
                  </a:moveTo>
                  <a:cubicBezTo>
                    <a:pt x="4434" y="1"/>
                    <a:pt x="3557" y="563"/>
                    <a:pt x="2918" y="1273"/>
                  </a:cubicBezTo>
                  <a:cubicBezTo>
                    <a:pt x="1946" y="2336"/>
                    <a:pt x="1307" y="3674"/>
                    <a:pt x="851" y="5011"/>
                  </a:cubicBezTo>
                  <a:cubicBezTo>
                    <a:pt x="395" y="6379"/>
                    <a:pt x="152" y="7808"/>
                    <a:pt x="91" y="9267"/>
                  </a:cubicBezTo>
                  <a:cubicBezTo>
                    <a:pt x="0" y="12337"/>
                    <a:pt x="791" y="15407"/>
                    <a:pt x="2037" y="18233"/>
                  </a:cubicBezTo>
                  <a:cubicBezTo>
                    <a:pt x="2189" y="18568"/>
                    <a:pt x="2371" y="18932"/>
                    <a:pt x="2523" y="19297"/>
                  </a:cubicBezTo>
                  <a:cubicBezTo>
                    <a:pt x="2570" y="19400"/>
                    <a:pt x="2651" y="19442"/>
                    <a:pt x="2736" y="19442"/>
                  </a:cubicBezTo>
                  <a:cubicBezTo>
                    <a:pt x="2929" y="19442"/>
                    <a:pt x="3145" y="19225"/>
                    <a:pt x="3040" y="18993"/>
                  </a:cubicBezTo>
                  <a:cubicBezTo>
                    <a:pt x="1763" y="16288"/>
                    <a:pt x="821" y="13400"/>
                    <a:pt x="699" y="10391"/>
                  </a:cubicBezTo>
                  <a:cubicBezTo>
                    <a:pt x="608" y="7656"/>
                    <a:pt x="1155" y="4829"/>
                    <a:pt x="2675" y="2519"/>
                  </a:cubicBezTo>
                  <a:cubicBezTo>
                    <a:pt x="3302" y="1608"/>
                    <a:pt x="4168" y="590"/>
                    <a:pt x="5300" y="590"/>
                  </a:cubicBezTo>
                  <a:cubicBezTo>
                    <a:pt x="5376" y="590"/>
                    <a:pt x="5454" y="594"/>
                    <a:pt x="5532" y="604"/>
                  </a:cubicBezTo>
                  <a:cubicBezTo>
                    <a:pt x="6079" y="665"/>
                    <a:pt x="6566" y="938"/>
                    <a:pt x="6748" y="1455"/>
                  </a:cubicBezTo>
                  <a:cubicBezTo>
                    <a:pt x="6991" y="2124"/>
                    <a:pt x="6718" y="2884"/>
                    <a:pt x="6566" y="3522"/>
                  </a:cubicBezTo>
                  <a:cubicBezTo>
                    <a:pt x="6140" y="4981"/>
                    <a:pt x="5836" y="6501"/>
                    <a:pt x="5654" y="8020"/>
                  </a:cubicBezTo>
                  <a:cubicBezTo>
                    <a:pt x="5471" y="9601"/>
                    <a:pt x="5411" y="11121"/>
                    <a:pt x="5411" y="12671"/>
                  </a:cubicBezTo>
                  <a:cubicBezTo>
                    <a:pt x="5411" y="13431"/>
                    <a:pt x="5380" y="14191"/>
                    <a:pt x="5228" y="14920"/>
                  </a:cubicBezTo>
                  <a:cubicBezTo>
                    <a:pt x="5046" y="15619"/>
                    <a:pt x="4712" y="16288"/>
                    <a:pt x="4347" y="16926"/>
                  </a:cubicBezTo>
                  <a:cubicBezTo>
                    <a:pt x="3678" y="18112"/>
                    <a:pt x="2888" y="19358"/>
                    <a:pt x="2918" y="20756"/>
                  </a:cubicBezTo>
                  <a:cubicBezTo>
                    <a:pt x="2918" y="21091"/>
                    <a:pt x="2979" y="21455"/>
                    <a:pt x="3101" y="21759"/>
                  </a:cubicBezTo>
                  <a:cubicBezTo>
                    <a:pt x="3128" y="21778"/>
                    <a:pt x="3173" y="21788"/>
                    <a:pt x="3219" y="21788"/>
                  </a:cubicBezTo>
                  <a:cubicBezTo>
                    <a:pt x="3327" y="21788"/>
                    <a:pt x="3447" y="21734"/>
                    <a:pt x="3405" y="21607"/>
                  </a:cubicBezTo>
                  <a:cubicBezTo>
                    <a:pt x="2979" y="20087"/>
                    <a:pt x="3861" y="18628"/>
                    <a:pt x="4620" y="17382"/>
                  </a:cubicBezTo>
                  <a:cubicBezTo>
                    <a:pt x="4985" y="16744"/>
                    <a:pt x="5380" y="16106"/>
                    <a:pt x="5654" y="15407"/>
                  </a:cubicBezTo>
                  <a:cubicBezTo>
                    <a:pt x="5897" y="14677"/>
                    <a:pt x="5988" y="13887"/>
                    <a:pt x="5988" y="13097"/>
                  </a:cubicBezTo>
                  <a:cubicBezTo>
                    <a:pt x="6019" y="12276"/>
                    <a:pt x="5988" y="11486"/>
                    <a:pt x="6019" y="10726"/>
                  </a:cubicBezTo>
                  <a:cubicBezTo>
                    <a:pt x="6079" y="9905"/>
                    <a:pt x="6140" y="9084"/>
                    <a:pt x="6201" y="8294"/>
                  </a:cubicBezTo>
                  <a:cubicBezTo>
                    <a:pt x="6414" y="6683"/>
                    <a:pt x="6748" y="5072"/>
                    <a:pt x="7204" y="3492"/>
                  </a:cubicBezTo>
                  <a:cubicBezTo>
                    <a:pt x="7386" y="2792"/>
                    <a:pt x="7630" y="2033"/>
                    <a:pt x="7386" y="1364"/>
                  </a:cubicBezTo>
                  <a:cubicBezTo>
                    <a:pt x="7204" y="786"/>
                    <a:pt x="6778" y="361"/>
                    <a:pt x="6201" y="148"/>
                  </a:cubicBezTo>
                  <a:cubicBezTo>
                    <a:pt x="5924" y="47"/>
                    <a:pt x="5649" y="1"/>
                    <a:pt x="53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6"/>
            <p:cNvSpPr/>
            <p:nvPr/>
          </p:nvSpPr>
          <p:spPr>
            <a:xfrm>
              <a:off x="3270525" y="4097975"/>
              <a:ext cx="522400" cy="152700"/>
            </a:xfrm>
            <a:custGeom>
              <a:rect b="b" l="l" r="r" t="t"/>
              <a:pathLst>
                <a:path extrusionOk="0" h="6108" w="20896">
                  <a:moveTo>
                    <a:pt x="13215" y="623"/>
                  </a:moveTo>
                  <a:cubicBezTo>
                    <a:pt x="14169" y="623"/>
                    <a:pt x="15131" y="657"/>
                    <a:pt x="16093" y="716"/>
                  </a:cubicBezTo>
                  <a:lnTo>
                    <a:pt x="18251" y="959"/>
                  </a:lnTo>
                  <a:cubicBezTo>
                    <a:pt x="18798" y="1050"/>
                    <a:pt x="19527" y="1080"/>
                    <a:pt x="19892" y="1536"/>
                  </a:cubicBezTo>
                  <a:cubicBezTo>
                    <a:pt x="20196" y="1901"/>
                    <a:pt x="20196" y="2479"/>
                    <a:pt x="20014" y="2904"/>
                  </a:cubicBezTo>
                  <a:cubicBezTo>
                    <a:pt x="19770" y="3421"/>
                    <a:pt x="19284" y="3786"/>
                    <a:pt x="18798" y="4029"/>
                  </a:cubicBezTo>
                  <a:cubicBezTo>
                    <a:pt x="18220" y="4302"/>
                    <a:pt x="17582" y="4454"/>
                    <a:pt x="16944" y="4606"/>
                  </a:cubicBezTo>
                  <a:cubicBezTo>
                    <a:pt x="16245" y="4758"/>
                    <a:pt x="15606" y="4910"/>
                    <a:pt x="14907" y="5032"/>
                  </a:cubicBezTo>
                  <a:cubicBezTo>
                    <a:pt x="13684" y="5218"/>
                    <a:pt x="12437" y="5311"/>
                    <a:pt x="11187" y="5311"/>
                  </a:cubicBezTo>
                  <a:cubicBezTo>
                    <a:pt x="11009" y="5311"/>
                    <a:pt x="10830" y="5309"/>
                    <a:pt x="10652" y="5305"/>
                  </a:cubicBezTo>
                  <a:cubicBezTo>
                    <a:pt x="9861" y="5245"/>
                    <a:pt x="9071" y="5184"/>
                    <a:pt x="8281" y="5062"/>
                  </a:cubicBezTo>
                  <a:cubicBezTo>
                    <a:pt x="7521" y="4941"/>
                    <a:pt x="6761" y="4728"/>
                    <a:pt x="6001" y="4576"/>
                  </a:cubicBezTo>
                  <a:cubicBezTo>
                    <a:pt x="5427" y="4450"/>
                    <a:pt x="4845" y="4384"/>
                    <a:pt x="4265" y="4384"/>
                  </a:cubicBezTo>
                  <a:cubicBezTo>
                    <a:pt x="3576" y="4384"/>
                    <a:pt x="2890" y="4477"/>
                    <a:pt x="2228" y="4671"/>
                  </a:cubicBezTo>
                  <a:lnTo>
                    <a:pt x="2228" y="4671"/>
                  </a:lnTo>
                  <a:cubicBezTo>
                    <a:pt x="2793" y="4258"/>
                    <a:pt x="3355" y="3843"/>
                    <a:pt x="3904" y="3421"/>
                  </a:cubicBezTo>
                  <a:cubicBezTo>
                    <a:pt x="4998" y="2600"/>
                    <a:pt x="6092" y="1658"/>
                    <a:pt x="7460" y="1232"/>
                  </a:cubicBezTo>
                  <a:cubicBezTo>
                    <a:pt x="8798" y="807"/>
                    <a:pt x="10257" y="716"/>
                    <a:pt x="11655" y="655"/>
                  </a:cubicBezTo>
                  <a:cubicBezTo>
                    <a:pt x="12172" y="633"/>
                    <a:pt x="12692" y="623"/>
                    <a:pt x="13215" y="623"/>
                  </a:cubicBezTo>
                  <a:close/>
                  <a:moveTo>
                    <a:pt x="13920" y="1"/>
                  </a:moveTo>
                  <a:cubicBezTo>
                    <a:pt x="13642" y="1"/>
                    <a:pt x="13363" y="6"/>
                    <a:pt x="13083" y="16"/>
                  </a:cubicBezTo>
                  <a:cubicBezTo>
                    <a:pt x="11564" y="47"/>
                    <a:pt x="10013" y="108"/>
                    <a:pt x="8494" y="412"/>
                  </a:cubicBezTo>
                  <a:cubicBezTo>
                    <a:pt x="7764" y="564"/>
                    <a:pt x="7095" y="776"/>
                    <a:pt x="6457" y="1080"/>
                  </a:cubicBezTo>
                  <a:cubicBezTo>
                    <a:pt x="5788" y="1384"/>
                    <a:pt x="5241" y="1779"/>
                    <a:pt x="4694" y="2235"/>
                  </a:cubicBezTo>
                  <a:cubicBezTo>
                    <a:pt x="3448" y="3238"/>
                    <a:pt x="2232" y="4211"/>
                    <a:pt x="1016" y="5214"/>
                  </a:cubicBezTo>
                  <a:cubicBezTo>
                    <a:pt x="712" y="5488"/>
                    <a:pt x="408" y="5731"/>
                    <a:pt x="104" y="5974"/>
                  </a:cubicBezTo>
                  <a:cubicBezTo>
                    <a:pt x="0" y="5974"/>
                    <a:pt x="97" y="6108"/>
                    <a:pt x="203" y="6108"/>
                  </a:cubicBezTo>
                  <a:cubicBezTo>
                    <a:pt x="221" y="6108"/>
                    <a:pt x="239" y="6104"/>
                    <a:pt x="256" y="6096"/>
                  </a:cubicBezTo>
                  <a:cubicBezTo>
                    <a:pt x="608" y="5841"/>
                    <a:pt x="962" y="5586"/>
                    <a:pt x="1316" y="5330"/>
                  </a:cubicBezTo>
                  <a:lnTo>
                    <a:pt x="1316" y="5330"/>
                  </a:lnTo>
                  <a:cubicBezTo>
                    <a:pt x="1349" y="5428"/>
                    <a:pt x="1424" y="5505"/>
                    <a:pt x="1531" y="5505"/>
                  </a:cubicBezTo>
                  <a:cubicBezTo>
                    <a:pt x="1560" y="5505"/>
                    <a:pt x="1591" y="5500"/>
                    <a:pt x="1624" y="5488"/>
                  </a:cubicBezTo>
                  <a:cubicBezTo>
                    <a:pt x="2457" y="5155"/>
                    <a:pt x="3312" y="5002"/>
                    <a:pt x="4176" y="5002"/>
                  </a:cubicBezTo>
                  <a:cubicBezTo>
                    <a:pt x="4732" y="5002"/>
                    <a:pt x="5290" y="5065"/>
                    <a:pt x="5849" y="5184"/>
                  </a:cubicBezTo>
                  <a:cubicBezTo>
                    <a:pt x="6609" y="5336"/>
                    <a:pt x="7308" y="5548"/>
                    <a:pt x="8038" y="5670"/>
                  </a:cubicBezTo>
                  <a:cubicBezTo>
                    <a:pt x="8767" y="5792"/>
                    <a:pt x="9497" y="5913"/>
                    <a:pt x="10257" y="5944"/>
                  </a:cubicBezTo>
                  <a:cubicBezTo>
                    <a:pt x="10601" y="5958"/>
                    <a:pt x="10947" y="5966"/>
                    <a:pt x="11295" y="5966"/>
                  </a:cubicBezTo>
                  <a:cubicBezTo>
                    <a:pt x="12419" y="5966"/>
                    <a:pt x="13557" y="5886"/>
                    <a:pt x="14694" y="5700"/>
                  </a:cubicBezTo>
                  <a:cubicBezTo>
                    <a:pt x="15454" y="5579"/>
                    <a:pt x="16184" y="5427"/>
                    <a:pt x="16944" y="5245"/>
                  </a:cubicBezTo>
                  <a:cubicBezTo>
                    <a:pt x="17582" y="5093"/>
                    <a:pt x="18251" y="4910"/>
                    <a:pt x="18859" y="4637"/>
                  </a:cubicBezTo>
                  <a:cubicBezTo>
                    <a:pt x="19922" y="4181"/>
                    <a:pt x="20895" y="3269"/>
                    <a:pt x="20743" y="2023"/>
                  </a:cubicBezTo>
                  <a:cubicBezTo>
                    <a:pt x="20530" y="533"/>
                    <a:pt x="18919" y="412"/>
                    <a:pt x="17734" y="260"/>
                  </a:cubicBezTo>
                  <a:cubicBezTo>
                    <a:pt x="16483" y="110"/>
                    <a:pt x="15212" y="1"/>
                    <a:pt x="139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6"/>
            <p:cNvSpPr/>
            <p:nvPr/>
          </p:nvSpPr>
          <p:spPr>
            <a:xfrm>
              <a:off x="2522350" y="4528625"/>
              <a:ext cx="295625" cy="519650"/>
            </a:xfrm>
            <a:custGeom>
              <a:rect b="b" l="l" r="r" t="t"/>
              <a:pathLst>
                <a:path extrusionOk="0" h="20786" w="11825">
                  <a:moveTo>
                    <a:pt x="3532" y="613"/>
                  </a:moveTo>
                  <a:cubicBezTo>
                    <a:pt x="3660" y="613"/>
                    <a:pt x="3790" y="628"/>
                    <a:pt x="3922" y="663"/>
                  </a:cubicBezTo>
                  <a:cubicBezTo>
                    <a:pt x="4499" y="815"/>
                    <a:pt x="4955" y="1180"/>
                    <a:pt x="5289" y="1636"/>
                  </a:cubicBezTo>
                  <a:cubicBezTo>
                    <a:pt x="5684" y="2092"/>
                    <a:pt x="5928" y="2608"/>
                    <a:pt x="6171" y="3186"/>
                  </a:cubicBezTo>
                  <a:lnTo>
                    <a:pt x="7083" y="5344"/>
                  </a:lnTo>
                  <a:cubicBezTo>
                    <a:pt x="7721" y="6925"/>
                    <a:pt x="8420" y="8505"/>
                    <a:pt x="9058" y="10055"/>
                  </a:cubicBezTo>
                  <a:cubicBezTo>
                    <a:pt x="9393" y="10815"/>
                    <a:pt x="9697" y="11605"/>
                    <a:pt x="10031" y="12365"/>
                  </a:cubicBezTo>
                  <a:cubicBezTo>
                    <a:pt x="10335" y="13125"/>
                    <a:pt x="10730" y="13885"/>
                    <a:pt x="10943" y="14645"/>
                  </a:cubicBezTo>
                  <a:cubicBezTo>
                    <a:pt x="11217" y="15466"/>
                    <a:pt x="11308" y="16226"/>
                    <a:pt x="11247" y="17046"/>
                  </a:cubicBezTo>
                  <a:cubicBezTo>
                    <a:pt x="11217" y="17897"/>
                    <a:pt x="11065" y="18688"/>
                    <a:pt x="10913" y="19478"/>
                  </a:cubicBezTo>
                  <a:cubicBezTo>
                    <a:pt x="10901" y="19553"/>
                    <a:pt x="10888" y="19628"/>
                    <a:pt x="10875" y="19701"/>
                  </a:cubicBezTo>
                  <a:lnTo>
                    <a:pt x="10875" y="19701"/>
                  </a:lnTo>
                  <a:cubicBezTo>
                    <a:pt x="8921" y="17389"/>
                    <a:pt x="6941" y="15133"/>
                    <a:pt x="5229" y="12639"/>
                  </a:cubicBezTo>
                  <a:cubicBezTo>
                    <a:pt x="4347" y="11393"/>
                    <a:pt x="3496" y="10146"/>
                    <a:pt x="2797" y="8809"/>
                  </a:cubicBezTo>
                  <a:cubicBezTo>
                    <a:pt x="2067" y="7472"/>
                    <a:pt x="1277" y="6043"/>
                    <a:pt x="1034" y="4523"/>
                  </a:cubicBezTo>
                  <a:cubicBezTo>
                    <a:pt x="821" y="3216"/>
                    <a:pt x="1156" y="1788"/>
                    <a:pt x="2280" y="1028"/>
                  </a:cubicBezTo>
                  <a:cubicBezTo>
                    <a:pt x="2679" y="793"/>
                    <a:pt x="3096" y="613"/>
                    <a:pt x="3532" y="613"/>
                  </a:cubicBezTo>
                  <a:close/>
                  <a:moveTo>
                    <a:pt x="3389" y="1"/>
                  </a:moveTo>
                  <a:cubicBezTo>
                    <a:pt x="3216" y="1"/>
                    <a:pt x="3039" y="18"/>
                    <a:pt x="2858" y="55"/>
                  </a:cubicBezTo>
                  <a:cubicBezTo>
                    <a:pt x="1611" y="359"/>
                    <a:pt x="608" y="1575"/>
                    <a:pt x="365" y="2852"/>
                  </a:cubicBezTo>
                  <a:cubicBezTo>
                    <a:pt x="0" y="4523"/>
                    <a:pt x="669" y="6104"/>
                    <a:pt x="1338" y="7593"/>
                  </a:cubicBezTo>
                  <a:cubicBezTo>
                    <a:pt x="2037" y="9022"/>
                    <a:pt x="2858" y="10390"/>
                    <a:pt x="3739" y="11757"/>
                  </a:cubicBezTo>
                  <a:cubicBezTo>
                    <a:pt x="5533" y="14463"/>
                    <a:pt x="7599" y="16925"/>
                    <a:pt x="9697" y="19356"/>
                  </a:cubicBezTo>
                  <a:cubicBezTo>
                    <a:pt x="9970" y="19660"/>
                    <a:pt x="10213" y="19964"/>
                    <a:pt x="10487" y="20238"/>
                  </a:cubicBezTo>
                  <a:cubicBezTo>
                    <a:pt x="10551" y="20308"/>
                    <a:pt x="10622" y="20338"/>
                    <a:pt x="10692" y="20338"/>
                  </a:cubicBezTo>
                  <a:cubicBezTo>
                    <a:pt x="10717" y="20338"/>
                    <a:pt x="10741" y="20334"/>
                    <a:pt x="10765" y="20327"/>
                  </a:cubicBezTo>
                  <a:lnTo>
                    <a:pt x="10765" y="20327"/>
                  </a:lnTo>
                  <a:cubicBezTo>
                    <a:pt x="10750" y="20428"/>
                    <a:pt x="10738" y="20529"/>
                    <a:pt x="10730" y="20633"/>
                  </a:cubicBezTo>
                  <a:cubicBezTo>
                    <a:pt x="10681" y="20732"/>
                    <a:pt x="10738" y="20786"/>
                    <a:pt x="10806" y="20786"/>
                  </a:cubicBezTo>
                  <a:cubicBezTo>
                    <a:pt x="10864" y="20786"/>
                    <a:pt x="10929" y="20747"/>
                    <a:pt x="10943" y="20663"/>
                  </a:cubicBezTo>
                  <a:cubicBezTo>
                    <a:pt x="11217" y="18992"/>
                    <a:pt x="11824" y="17350"/>
                    <a:pt x="11642" y="15678"/>
                  </a:cubicBezTo>
                  <a:cubicBezTo>
                    <a:pt x="11520" y="14858"/>
                    <a:pt x="11247" y="14068"/>
                    <a:pt x="10943" y="13308"/>
                  </a:cubicBezTo>
                  <a:cubicBezTo>
                    <a:pt x="10609" y="12457"/>
                    <a:pt x="10305" y="11666"/>
                    <a:pt x="9970" y="10815"/>
                  </a:cubicBezTo>
                  <a:cubicBezTo>
                    <a:pt x="9271" y="9143"/>
                    <a:pt x="8602" y="7532"/>
                    <a:pt x="7903" y="5861"/>
                  </a:cubicBezTo>
                  <a:cubicBezTo>
                    <a:pt x="7569" y="5010"/>
                    <a:pt x="7235" y="4219"/>
                    <a:pt x="6900" y="3368"/>
                  </a:cubicBezTo>
                  <a:cubicBezTo>
                    <a:pt x="6657" y="2760"/>
                    <a:pt x="6384" y="2152"/>
                    <a:pt x="6019" y="1636"/>
                  </a:cubicBezTo>
                  <a:cubicBezTo>
                    <a:pt x="5414" y="716"/>
                    <a:pt x="4492" y="1"/>
                    <a:pt x="338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6"/>
            <p:cNvSpPr/>
            <p:nvPr/>
          </p:nvSpPr>
          <p:spPr>
            <a:xfrm>
              <a:off x="3022750" y="4490700"/>
              <a:ext cx="381850" cy="395050"/>
            </a:xfrm>
            <a:custGeom>
              <a:rect b="b" l="l" r="r" t="t"/>
              <a:pathLst>
                <a:path extrusionOk="0" h="15802" w="15274">
                  <a:moveTo>
                    <a:pt x="12362" y="801"/>
                  </a:moveTo>
                  <a:cubicBezTo>
                    <a:pt x="12593" y="801"/>
                    <a:pt x="12825" y="824"/>
                    <a:pt x="13055" y="873"/>
                  </a:cubicBezTo>
                  <a:cubicBezTo>
                    <a:pt x="13572" y="995"/>
                    <a:pt x="14119" y="1207"/>
                    <a:pt x="14362" y="1694"/>
                  </a:cubicBezTo>
                  <a:cubicBezTo>
                    <a:pt x="14727" y="2393"/>
                    <a:pt x="14362" y="3183"/>
                    <a:pt x="14058" y="3791"/>
                  </a:cubicBezTo>
                  <a:cubicBezTo>
                    <a:pt x="13724" y="4551"/>
                    <a:pt x="13359" y="5311"/>
                    <a:pt x="12964" y="6040"/>
                  </a:cubicBezTo>
                  <a:cubicBezTo>
                    <a:pt x="12629" y="6709"/>
                    <a:pt x="12295" y="7408"/>
                    <a:pt x="11900" y="8046"/>
                  </a:cubicBezTo>
                  <a:cubicBezTo>
                    <a:pt x="11079" y="9384"/>
                    <a:pt x="9894" y="10296"/>
                    <a:pt x="8678" y="11208"/>
                  </a:cubicBezTo>
                  <a:cubicBezTo>
                    <a:pt x="6398" y="12910"/>
                    <a:pt x="3967" y="14673"/>
                    <a:pt x="1109" y="15341"/>
                  </a:cubicBezTo>
                  <a:cubicBezTo>
                    <a:pt x="1066" y="15353"/>
                    <a:pt x="1022" y="15365"/>
                    <a:pt x="978" y="15376"/>
                  </a:cubicBezTo>
                  <a:lnTo>
                    <a:pt x="978" y="15376"/>
                  </a:lnTo>
                  <a:cubicBezTo>
                    <a:pt x="1691" y="14362"/>
                    <a:pt x="1870" y="13127"/>
                    <a:pt x="2173" y="11967"/>
                  </a:cubicBezTo>
                  <a:cubicBezTo>
                    <a:pt x="2508" y="10569"/>
                    <a:pt x="3116" y="9262"/>
                    <a:pt x="3876" y="8046"/>
                  </a:cubicBezTo>
                  <a:cubicBezTo>
                    <a:pt x="4635" y="6831"/>
                    <a:pt x="5547" y="5706"/>
                    <a:pt x="6459" y="4642"/>
                  </a:cubicBezTo>
                  <a:cubicBezTo>
                    <a:pt x="7341" y="3609"/>
                    <a:pt x="8283" y="2575"/>
                    <a:pt x="9438" y="1815"/>
                  </a:cubicBezTo>
                  <a:cubicBezTo>
                    <a:pt x="10285" y="1267"/>
                    <a:pt x="11315" y="801"/>
                    <a:pt x="12362" y="801"/>
                  </a:cubicBezTo>
                  <a:close/>
                  <a:moveTo>
                    <a:pt x="12418" y="0"/>
                  </a:moveTo>
                  <a:cubicBezTo>
                    <a:pt x="11824" y="0"/>
                    <a:pt x="11221" y="125"/>
                    <a:pt x="10684" y="326"/>
                  </a:cubicBezTo>
                  <a:cubicBezTo>
                    <a:pt x="9316" y="843"/>
                    <a:pt x="8192" y="1755"/>
                    <a:pt x="7158" y="2758"/>
                  </a:cubicBezTo>
                  <a:cubicBezTo>
                    <a:pt x="6094" y="3821"/>
                    <a:pt x="5152" y="5007"/>
                    <a:pt x="4240" y="6192"/>
                  </a:cubicBezTo>
                  <a:cubicBezTo>
                    <a:pt x="3328" y="7408"/>
                    <a:pt x="2568" y="8746"/>
                    <a:pt x="1991" y="10144"/>
                  </a:cubicBezTo>
                  <a:cubicBezTo>
                    <a:pt x="1717" y="10812"/>
                    <a:pt x="1505" y="11542"/>
                    <a:pt x="1353" y="12271"/>
                  </a:cubicBezTo>
                  <a:cubicBezTo>
                    <a:pt x="1201" y="13001"/>
                    <a:pt x="1049" y="13670"/>
                    <a:pt x="775" y="14369"/>
                  </a:cubicBezTo>
                  <a:cubicBezTo>
                    <a:pt x="654" y="14673"/>
                    <a:pt x="471" y="14977"/>
                    <a:pt x="289" y="15220"/>
                  </a:cubicBezTo>
                  <a:cubicBezTo>
                    <a:pt x="200" y="15318"/>
                    <a:pt x="188" y="15439"/>
                    <a:pt x="222" y="15545"/>
                  </a:cubicBezTo>
                  <a:lnTo>
                    <a:pt x="222" y="15545"/>
                  </a:lnTo>
                  <a:cubicBezTo>
                    <a:pt x="164" y="15558"/>
                    <a:pt x="106" y="15571"/>
                    <a:pt x="46" y="15585"/>
                  </a:cubicBezTo>
                  <a:cubicBezTo>
                    <a:pt x="32" y="15563"/>
                    <a:pt x="22" y="15555"/>
                    <a:pt x="17" y="15555"/>
                  </a:cubicBezTo>
                  <a:cubicBezTo>
                    <a:pt x="1" y="15555"/>
                    <a:pt x="29" y="15645"/>
                    <a:pt x="76" y="15645"/>
                  </a:cubicBezTo>
                  <a:cubicBezTo>
                    <a:pt x="142" y="15649"/>
                    <a:pt x="209" y="15652"/>
                    <a:pt x="275" y="15654"/>
                  </a:cubicBezTo>
                  <a:lnTo>
                    <a:pt x="275" y="15654"/>
                  </a:lnTo>
                  <a:cubicBezTo>
                    <a:pt x="336" y="15741"/>
                    <a:pt x="429" y="15801"/>
                    <a:pt x="525" y="15801"/>
                  </a:cubicBezTo>
                  <a:cubicBezTo>
                    <a:pt x="601" y="15801"/>
                    <a:pt x="678" y="15765"/>
                    <a:pt x="745" y="15676"/>
                  </a:cubicBezTo>
                  <a:cubicBezTo>
                    <a:pt x="754" y="15664"/>
                    <a:pt x="764" y="15653"/>
                    <a:pt x="774" y="15641"/>
                  </a:cubicBezTo>
                  <a:lnTo>
                    <a:pt x="774" y="15641"/>
                  </a:lnTo>
                  <a:cubicBezTo>
                    <a:pt x="2026" y="15555"/>
                    <a:pt x="3254" y="15064"/>
                    <a:pt x="4331" y="14551"/>
                  </a:cubicBezTo>
                  <a:cubicBezTo>
                    <a:pt x="5730" y="13852"/>
                    <a:pt x="7006" y="13001"/>
                    <a:pt x="8252" y="12119"/>
                  </a:cubicBezTo>
                  <a:cubicBezTo>
                    <a:pt x="9529" y="11208"/>
                    <a:pt x="10836" y="10326"/>
                    <a:pt x="11839" y="9110"/>
                  </a:cubicBezTo>
                  <a:cubicBezTo>
                    <a:pt x="12842" y="7834"/>
                    <a:pt x="13511" y="6253"/>
                    <a:pt x="14271" y="4794"/>
                  </a:cubicBezTo>
                  <a:cubicBezTo>
                    <a:pt x="14605" y="4065"/>
                    <a:pt x="15061" y="3335"/>
                    <a:pt x="15183" y="2545"/>
                  </a:cubicBezTo>
                  <a:cubicBezTo>
                    <a:pt x="15274" y="1815"/>
                    <a:pt x="15031" y="1147"/>
                    <a:pt x="14484" y="691"/>
                  </a:cubicBezTo>
                  <a:cubicBezTo>
                    <a:pt x="13907" y="199"/>
                    <a:pt x="13169" y="0"/>
                    <a:pt x="1241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6"/>
            <p:cNvSpPr/>
            <p:nvPr/>
          </p:nvSpPr>
          <p:spPr>
            <a:xfrm>
              <a:off x="2810700" y="4269625"/>
              <a:ext cx="139500" cy="582700"/>
            </a:xfrm>
            <a:custGeom>
              <a:rect b="b" l="l" r="r" t="t"/>
              <a:pathLst>
                <a:path extrusionOk="0" h="23308" w="5580">
                  <a:moveTo>
                    <a:pt x="161" y="1"/>
                  </a:moveTo>
                  <a:cubicBezTo>
                    <a:pt x="76" y="1"/>
                    <a:pt x="1" y="46"/>
                    <a:pt x="17" y="141"/>
                  </a:cubicBezTo>
                  <a:cubicBezTo>
                    <a:pt x="321" y="3211"/>
                    <a:pt x="868" y="6221"/>
                    <a:pt x="1719" y="9169"/>
                  </a:cubicBezTo>
                  <a:cubicBezTo>
                    <a:pt x="2175" y="10658"/>
                    <a:pt x="2722" y="12117"/>
                    <a:pt x="3330" y="13516"/>
                  </a:cubicBezTo>
                  <a:cubicBezTo>
                    <a:pt x="3938" y="14944"/>
                    <a:pt x="4455" y="16373"/>
                    <a:pt x="4728" y="17923"/>
                  </a:cubicBezTo>
                  <a:cubicBezTo>
                    <a:pt x="5002" y="19625"/>
                    <a:pt x="4880" y="21388"/>
                    <a:pt x="4424" y="23060"/>
                  </a:cubicBezTo>
                  <a:cubicBezTo>
                    <a:pt x="4388" y="23205"/>
                    <a:pt x="4515" y="23307"/>
                    <a:pt x="4642" y="23307"/>
                  </a:cubicBezTo>
                  <a:cubicBezTo>
                    <a:pt x="4727" y="23307"/>
                    <a:pt x="4813" y="23261"/>
                    <a:pt x="4850" y="23151"/>
                  </a:cubicBezTo>
                  <a:cubicBezTo>
                    <a:pt x="5336" y="21722"/>
                    <a:pt x="5579" y="20172"/>
                    <a:pt x="5488" y="18652"/>
                  </a:cubicBezTo>
                  <a:cubicBezTo>
                    <a:pt x="5427" y="17072"/>
                    <a:pt x="4971" y="15613"/>
                    <a:pt x="4394" y="14154"/>
                  </a:cubicBezTo>
                  <a:cubicBezTo>
                    <a:pt x="3816" y="12725"/>
                    <a:pt x="3178" y="11266"/>
                    <a:pt x="2692" y="9777"/>
                  </a:cubicBezTo>
                  <a:cubicBezTo>
                    <a:pt x="2175" y="8318"/>
                    <a:pt x="1719" y="6828"/>
                    <a:pt x="1354" y="5309"/>
                  </a:cubicBezTo>
                  <a:cubicBezTo>
                    <a:pt x="929" y="3607"/>
                    <a:pt x="594" y="1874"/>
                    <a:pt x="351" y="111"/>
                  </a:cubicBezTo>
                  <a:cubicBezTo>
                    <a:pt x="322" y="39"/>
                    <a:pt x="238" y="1"/>
                    <a:pt x="1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6"/>
            <p:cNvSpPr/>
            <p:nvPr/>
          </p:nvSpPr>
          <p:spPr>
            <a:xfrm>
              <a:off x="2715350" y="4104775"/>
              <a:ext cx="189250" cy="471550"/>
            </a:xfrm>
            <a:custGeom>
              <a:rect b="b" l="l" r="r" t="t"/>
              <a:pathLst>
                <a:path extrusionOk="0" h="18862" w="7570">
                  <a:moveTo>
                    <a:pt x="1470" y="616"/>
                  </a:moveTo>
                  <a:cubicBezTo>
                    <a:pt x="1699" y="616"/>
                    <a:pt x="1936" y="681"/>
                    <a:pt x="2129" y="778"/>
                  </a:cubicBezTo>
                  <a:cubicBezTo>
                    <a:pt x="2706" y="1021"/>
                    <a:pt x="3132" y="1538"/>
                    <a:pt x="3497" y="2055"/>
                  </a:cubicBezTo>
                  <a:cubicBezTo>
                    <a:pt x="5016" y="4152"/>
                    <a:pt x="6384" y="6583"/>
                    <a:pt x="6688" y="9198"/>
                  </a:cubicBezTo>
                  <a:cubicBezTo>
                    <a:pt x="7010" y="12157"/>
                    <a:pt x="5808" y="15172"/>
                    <a:pt x="6483" y="18136"/>
                  </a:cubicBezTo>
                  <a:lnTo>
                    <a:pt x="6483" y="18136"/>
                  </a:lnTo>
                  <a:cubicBezTo>
                    <a:pt x="5709" y="17618"/>
                    <a:pt x="5003" y="17054"/>
                    <a:pt x="4408" y="16340"/>
                  </a:cubicBezTo>
                  <a:cubicBezTo>
                    <a:pt x="3648" y="15429"/>
                    <a:pt x="3041" y="14395"/>
                    <a:pt x="2585" y="13301"/>
                  </a:cubicBezTo>
                  <a:cubicBezTo>
                    <a:pt x="1521" y="10687"/>
                    <a:pt x="1186" y="7830"/>
                    <a:pt x="913" y="5003"/>
                  </a:cubicBezTo>
                  <a:cubicBezTo>
                    <a:pt x="852" y="4243"/>
                    <a:pt x="761" y="3544"/>
                    <a:pt x="700" y="2784"/>
                  </a:cubicBezTo>
                  <a:cubicBezTo>
                    <a:pt x="639" y="2450"/>
                    <a:pt x="609" y="2085"/>
                    <a:pt x="609" y="1751"/>
                  </a:cubicBezTo>
                  <a:cubicBezTo>
                    <a:pt x="609" y="1477"/>
                    <a:pt x="609" y="1173"/>
                    <a:pt x="761" y="960"/>
                  </a:cubicBezTo>
                  <a:cubicBezTo>
                    <a:pt x="927" y="711"/>
                    <a:pt x="1193" y="616"/>
                    <a:pt x="1470" y="616"/>
                  </a:cubicBezTo>
                  <a:close/>
                  <a:moveTo>
                    <a:pt x="1542" y="1"/>
                  </a:moveTo>
                  <a:cubicBezTo>
                    <a:pt x="1377" y="1"/>
                    <a:pt x="1208" y="25"/>
                    <a:pt x="1034" y="79"/>
                  </a:cubicBezTo>
                  <a:cubicBezTo>
                    <a:pt x="427" y="261"/>
                    <a:pt x="92" y="808"/>
                    <a:pt x="31" y="1416"/>
                  </a:cubicBezTo>
                  <a:cubicBezTo>
                    <a:pt x="1" y="1751"/>
                    <a:pt x="31" y="2085"/>
                    <a:pt x="92" y="2389"/>
                  </a:cubicBezTo>
                  <a:cubicBezTo>
                    <a:pt x="123" y="2784"/>
                    <a:pt x="153" y="3149"/>
                    <a:pt x="183" y="3574"/>
                  </a:cubicBezTo>
                  <a:cubicBezTo>
                    <a:pt x="487" y="6614"/>
                    <a:pt x="700" y="9775"/>
                    <a:pt x="1703" y="12663"/>
                  </a:cubicBezTo>
                  <a:cubicBezTo>
                    <a:pt x="2554" y="14973"/>
                    <a:pt x="4074" y="17222"/>
                    <a:pt x="6202" y="18468"/>
                  </a:cubicBezTo>
                  <a:cubicBezTo>
                    <a:pt x="6475" y="18620"/>
                    <a:pt x="6718" y="18742"/>
                    <a:pt x="7022" y="18833"/>
                  </a:cubicBezTo>
                  <a:cubicBezTo>
                    <a:pt x="7047" y="18853"/>
                    <a:pt x="7071" y="18861"/>
                    <a:pt x="7093" y="18861"/>
                  </a:cubicBezTo>
                  <a:cubicBezTo>
                    <a:pt x="7207" y="18861"/>
                    <a:pt x="7271" y="18636"/>
                    <a:pt x="7144" y="18559"/>
                  </a:cubicBezTo>
                  <a:cubicBezTo>
                    <a:pt x="7140" y="18557"/>
                    <a:pt x="7137" y="18555"/>
                    <a:pt x="7133" y="18553"/>
                  </a:cubicBezTo>
                  <a:lnTo>
                    <a:pt x="7133" y="18553"/>
                  </a:lnTo>
                  <a:cubicBezTo>
                    <a:pt x="7186" y="18486"/>
                    <a:pt x="7208" y="18395"/>
                    <a:pt x="7174" y="18286"/>
                  </a:cubicBezTo>
                  <a:cubicBezTo>
                    <a:pt x="6354" y="15398"/>
                    <a:pt x="7570" y="12419"/>
                    <a:pt x="7326" y="9501"/>
                  </a:cubicBezTo>
                  <a:cubicBezTo>
                    <a:pt x="7114" y="6644"/>
                    <a:pt x="5715" y="4091"/>
                    <a:pt x="4074" y="1811"/>
                  </a:cubicBezTo>
                  <a:cubicBezTo>
                    <a:pt x="3470" y="997"/>
                    <a:pt x="2593" y="1"/>
                    <a:pt x="154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6"/>
            <p:cNvSpPr/>
            <p:nvPr/>
          </p:nvSpPr>
          <p:spPr>
            <a:xfrm>
              <a:off x="3096075" y="3887575"/>
              <a:ext cx="142875" cy="454375"/>
            </a:xfrm>
            <a:custGeom>
              <a:rect b="b" l="l" r="r" t="t"/>
              <a:pathLst>
                <a:path extrusionOk="0" h="18175" w="5715">
                  <a:moveTo>
                    <a:pt x="3746" y="632"/>
                  </a:moveTo>
                  <a:cubicBezTo>
                    <a:pt x="3824" y="632"/>
                    <a:pt x="3903" y="647"/>
                    <a:pt x="3982" y="682"/>
                  </a:cubicBezTo>
                  <a:cubicBezTo>
                    <a:pt x="4529" y="864"/>
                    <a:pt x="4742" y="1441"/>
                    <a:pt x="4803" y="1958"/>
                  </a:cubicBezTo>
                  <a:cubicBezTo>
                    <a:pt x="4864" y="2536"/>
                    <a:pt x="4833" y="3144"/>
                    <a:pt x="4742" y="3721"/>
                  </a:cubicBezTo>
                  <a:cubicBezTo>
                    <a:pt x="4529" y="6031"/>
                    <a:pt x="3769" y="8220"/>
                    <a:pt x="3070" y="10439"/>
                  </a:cubicBezTo>
                  <a:cubicBezTo>
                    <a:pt x="2776" y="11393"/>
                    <a:pt x="2504" y="12356"/>
                    <a:pt x="2300" y="13330"/>
                  </a:cubicBezTo>
                  <a:lnTo>
                    <a:pt x="2300" y="13330"/>
                  </a:lnTo>
                  <a:cubicBezTo>
                    <a:pt x="2287" y="12819"/>
                    <a:pt x="2280" y="12311"/>
                    <a:pt x="2280" y="11806"/>
                  </a:cubicBezTo>
                  <a:cubicBezTo>
                    <a:pt x="2280" y="9891"/>
                    <a:pt x="2462" y="8037"/>
                    <a:pt x="2857" y="6214"/>
                  </a:cubicBezTo>
                  <a:cubicBezTo>
                    <a:pt x="3040" y="5211"/>
                    <a:pt x="3283" y="4177"/>
                    <a:pt x="3557" y="3144"/>
                  </a:cubicBezTo>
                  <a:cubicBezTo>
                    <a:pt x="3593" y="2978"/>
                    <a:pt x="3452" y="2868"/>
                    <a:pt x="3321" y="2868"/>
                  </a:cubicBezTo>
                  <a:cubicBezTo>
                    <a:pt x="3235" y="2868"/>
                    <a:pt x="3155" y="2914"/>
                    <a:pt x="3131" y="3022"/>
                  </a:cubicBezTo>
                  <a:cubicBezTo>
                    <a:pt x="2675" y="4846"/>
                    <a:pt x="2280" y="6670"/>
                    <a:pt x="2098" y="8524"/>
                  </a:cubicBezTo>
                  <a:cubicBezTo>
                    <a:pt x="1970" y="9864"/>
                    <a:pt x="1902" y="11174"/>
                    <a:pt x="1893" y="12497"/>
                  </a:cubicBezTo>
                  <a:lnTo>
                    <a:pt x="1893" y="12497"/>
                  </a:lnTo>
                  <a:cubicBezTo>
                    <a:pt x="1668" y="11488"/>
                    <a:pt x="1424" y="10492"/>
                    <a:pt x="1216" y="9496"/>
                  </a:cubicBezTo>
                  <a:cubicBezTo>
                    <a:pt x="760" y="7217"/>
                    <a:pt x="578" y="4694"/>
                    <a:pt x="1702" y="2566"/>
                  </a:cubicBezTo>
                  <a:cubicBezTo>
                    <a:pt x="1976" y="2110"/>
                    <a:pt x="2280" y="1685"/>
                    <a:pt x="2675" y="1320"/>
                  </a:cubicBezTo>
                  <a:cubicBezTo>
                    <a:pt x="2955" y="1040"/>
                    <a:pt x="3342" y="632"/>
                    <a:pt x="3746" y="632"/>
                  </a:cubicBezTo>
                  <a:close/>
                  <a:moveTo>
                    <a:pt x="3802" y="0"/>
                  </a:moveTo>
                  <a:cubicBezTo>
                    <a:pt x="3601" y="0"/>
                    <a:pt x="3394" y="45"/>
                    <a:pt x="3192" y="134"/>
                  </a:cubicBezTo>
                  <a:cubicBezTo>
                    <a:pt x="2705" y="378"/>
                    <a:pt x="2250" y="834"/>
                    <a:pt x="1915" y="1198"/>
                  </a:cubicBezTo>
                  <a:cubicBezTo>
                    <a:pt x="304" y="3052"/>
                    <a:pt x="0" y="5666"/>
                    <a:pt x="304" y="8007"/>
                  </a:cubicBezTo>
                  <a:cubicBezTo>
                    <a:pt x="517" y="9588"/>
                    <a:pt x="943" y="11107"/>
                    <a:pt x="1368" y="12688"/>
                  </a:cubicBezTo>
                  <a:cubicBezTo>
                    <a:pt x="1644" y="13694"/>
                    <a:pt x="1844" y="14726"/>
                    <a:pt x="1933" y="15758"/>
                  </a:cubicBezTo>
                  <a:lnTo>
                    <a:pt x="1933" y="15758"/>
                  </a:lnTo>
                  <a:cubicBezTo>
                    <a:pt x="1935" y="15856"/>
                    <a:pt x="1937" y="15953"/>
                    <a:pt x="1939" y="16051"/>
                  </a:cubicBezTo>
                  <a:lnTo>
                    <a:pt x="1939" y="16051"/>
                  </a:lnTo>
                  <a:cubicBezTo>
                    <a:pt x="1911" y="16707"/>
                    <a:pt x="1929" y="17369"/>
                    <a:pt x="2006" y="18037"/>
                  </a:cubicBezTo>
                  <a:cubicBezTo>
                    <a:pt x="2052" y="18129"/>
                    <a:pt x="2151" y="18174"/>
                    <a:pt x="2238" y="18174"/>
                  </a:cubicBezTo>
                  <a:cubicBezTo>
                    <a:pt x="2326" y="18174"/>
                    <a:pt x="2402" y="18129"/>
                    <a:pt x="2402" y="18037"/>
                  </a:cubicBezTo>
                  <a:cubicBezTo>
                    <a:pt x="2389" y="17911"/>
                    <a:pt x="2379" y="17784"/>
                    <a:pt x="2371" y="17657"/>
                  </a:cubicBezTo>
                  <a:lnTo>
                    <a:pt x="2371" y="17657"/>
                  </a:lnTo>
                  <a:cubicBezTo>
                    <a:pt x="2457" y="17621"/>
                    <a:pt x="2523" y="17546"/>
                    <a:pt x="2523" y="17430"/>
                  </a:cubicBezTo>
                  <a:cubicBezTo>
                    <a:pt x="2551" y="16808"/>
                    <a:pt x="2520" y="16186"/>
                    <a:pt x="2452" y="15567"/>
                  </a:cubicBezTo>
                  <a:lnTo>
                    <a:pt x="2452" y="15567"/>
                  </a:lnTo>
                  <a:cubicBezTo>
                    <a:pt x="2653" y="13970"/>
                    <a:pt x="3135" y="12390"/>
                    <a:pt x="3617" y="10864"/>
                  </a:cubicBezTo>
                  <a:cubicBezTo>
                    <a:pt x="4377" y="8554"/>
                    <a:pt x="5198" y="6214"/>
                    <a:pt x="5441" y="3782"/>
                  </a:cubicBezTo>
                  <a:cubicBezTo>
                    <a:pt x="5563" y="2688"/>
                    <a:pt x="5715" y="1168"/>
                    <a:pt x="4742" y="378"/>
                  </a:cubicBezTo>
                  <a:cubicBezTo>
                    <a:pt x="4474" y="129"/>
                    <a:pt x="4145" y="0"/>
                    <a:pt x="38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6"/>
            <p:cNvSpPr/>
            <p:nvPr/>
          </p:nvSpPr>
          <p:spPr>
            <a:xfrm>
              <a:off x="3049175" y="4286950"/>
              <a:ext cx="372150" cy="220225"/>
            </a:xfrm>
            <a:custGeom>
              <a:rect b="b" l="l" r="r" t="t"/>
              <a:pathLst>
                <a:path extrusionOk="0" h="8809" w="14886">
                  <a:moveTo>
                    <a:pt x="12215" y="544"/>
                  </a:moveTo>
                  <a:cubicBezTo>
                    <a:pt x="12951" y="544"/>
                    <a:pt x="13748" y="837"/>
                    <a:pt x="14004" y="1607"/>
                  </a:cubicBezTo>
                  <a:cubicBezTo>
                    <a:pt x="14338" y="2610"/>
                    <a:pt x="13670" y="3582"/>
                    <a:pt x="12879" y="4069"/>
                  </a:cubicBezTo>
                  <a:cubicBezTo>
                    <a:pt x="11876" y="4677"/>
                    <a:pt x="10661" y="4889"/>
                    <a:pt x="9536" y="4980"/>
                  </a:cubicBezTo>
                  <a:cubicBezTo>
                    <a:pt x="8259" y="5102"/>
                    <a:pt x="6983" y="5132"/>
                    <a:pt x="5736" y="5284"/>
                  </a:cubicBezTo>
                  <a:cubicBezTo>
                    <a:pt x="5009" y="5377"/>
                    <a:pt x="4255" y="5527"/>
                    <a:pt x="3533" y="5766"/>
                  </a:cubicBezTo>
                  <a:lnTo>
                    <a:pt x="3533" y="5766"/>
                  </a:lnTo>
                  <a:cubicBezTo>
                    <a:pt x="3707" y="5633"/>
                    <a:pt x="3885" y="5502"/>
                    <a:pt x="4065" y="5376"/>
                  </a:cubicBezTo>
                  <a:cubicBezTo>
                    <a:pt x="4613" y="4984"/>
                    <a:pt x="5228" y="4414"/>
                    <a:pt x="5910" y="4414"/>
                  </a:cubicBezTo>
                  <a:cubicBezTo>
                    <a:pt x="6023" y="4414"/>
                    <a:pt x="6137" y="4429"/>
                    <a:pt x="6253" y="4464"/>
                  </a:cubicBezTo>
                  <a:cubicBezTo>
                    <a:pt x="6530" y="4523"/>
                    <a:pt x="6769" y="4570"/>
                    <a:pt x="7011" y="4570"/>
                  </a:cubicBezTo>
                  <a:cubicBezTo>
                    <a:pt x="7140" y="4570"/>
                    <a:pt x="7271" y="4556"/>
                    <a:pt x="7408" y="4525"/>
                  </a:cubicBezTo>
                  <a:cubicBezTo>
                    <a:pt x="7803" y="4403"/>
                    <a:pt x="8229" y="4221"/>
                    <a:pt x="8654" y="4069"/>
                  </a:cubicBezTo>
                  <a:cubicBezTo>
                    <a:pt x="9627" y="3734"/>
                    <a:pt x="10600" y="3400"/>
                    <a:pt x="11542" y="3005"/>
                  </a:cubicBezTo>
                  <a:cubicBezTo>
                    <a:pt x="11797" y="2948"/>
                    <a:pt x="11708" y="2573"/>
                    <a:pt x="11473" y="2573"/>
                  </a:cubicBezTo>
                  <a:cubicBezTo>
                    <a:pt x="11456" y="2573"/>
                    <a:pt x="11439" y="2575"/>
                    <a:pt x="11420" y="2579"/>
                  </a:cubicBezTo>
                  <a:cubicBezTo>
                    <a:pt x="10539" y="2883"/>
                    <a:pt x="9688" y="3248"/>
                    <a:pt x="8806" y="3582"/>
                  </a:cubicBezTo>
                  <a:cubicBezTo>
                    <a:pt x="8381" y="3734"/>
                    <a:pt x="7925" y="3917"/>
                    <a:pt x="7499" y="4069"/>
                  </a:cubicBezTo>
                  <a:cubicBezTo>
                    <a:pt x="7317" y="4160"/>
                    <a:pt x="7104" y="4190"/>
                    <a:pt x="6861" y="4190"/>
                  </a:cubicBezTo>
                  <a:cubicBezTo>
                    <a:pt x="6648" y="4190"/>
                    <a:pt x="6436" y="4129"/>
                    <a:pt x="6223" y="4038"/>
                  </a:cubicBezTo>
                  <a:cubicBezTo>
                    <a:pt x="6112" y="4014"/>
                    <a:pt x="6004" y="4004"/>
                    <a:pt x="5898" y="4004"/>
                  </a:cubicBezTo>
                  <a:cubicBezTo>
                    <a:pt x="5198" y="4004"/>
                    <a:pt x="4620" y="4485"/>
                    <a:pt x="4065" y="4828"/>
                  </a:cubicBezTo>
                  <a:cubicBezTo>
                    <a:pt x="3816" y="4998"/>
                    <a:pt x="3571" y="5176"/>
                    <a:pt x="3330" y="5360"/>
                  </a:cubicBezTo>
                  <a:lnTo>
                    <a:pt x="3330" y="5360"/>
                  </a:lnTo>
                  <a:cubicBezTo>
                    <a:pt x="3972" y="4677"/>
                    <a:pt x="4678" y="4057"/>
                    <a:pt x="5493" y="3552"/>
                  </a:cubicBezTo>
                  <a:cubicBezTo>
                    <a:pt x="6527" y="2914"/>
                    <a:pt x="7712" y="2549"/>
                    <a:pt x="8776" y="2032"/>
                  </a:cubicBezTo>
                  <a:cubicBezTo>
                    <a:pt x="9749" y="1515"/>
                    <a:pt x="10661" y="755"/>
                    <a:pt x="11816" y="573"/>
                  </a:cubicBezTo>
                  <a:cubicBezTo>
                    <a:pt x="11944" y="554"/>
                    <a:pt x="12078" y="544"/>
                    <a:pt x="12215" y="544"/>
                  </a:cubicBezTo>
                  <a:close/>
                  <a:moveTo>
                    <a:pt x="12251" y="0"/>
                  </a:moveTo>
                  <a:cubicBezTo>
                    <a:pt x="11274" y="0"/>
                    <a:pt x="10370" y="484"/>
                    <a:pt x="9536" y="968"/>
                  </a:cubicBezTo>
                  <a:cubicBezTo>
                    <a:pt x="8989" y="1272"/>
                    <a:pt x="8472" y="1607"/>
                    <a:pt x="7895" y="1850"/>
                  </a:cubicBezTo>
                  <a:lnTo>
                    <a:pt x="6071" y="2640"/>
                  </a:lnTo>
                  <a:cubicBezTo>
                    <a:pt x="4380" y="3508"/>
                    <a:pt x="3047" y="4913"/>
                    <a:pt x="1965" y="6475"/>
                  </a:cubicBezTo>
                  <a:lnTo>
                    <a:pt x="1965" y="6475"/>
                  </a:lnTo>
                  <a:cubicBezTo>
                    <a:pt x="1961" y="6478"/>
                    <a:pt x="1957" y="6482"/>
                    <a:pt x="1953" y="6485"/>
                  </a:cubicBezTo>
                  <a:lnTo>
                    <a:pt x="1953" y="6485"/>
                  </a:lnTo>
                  <a:cubicBezTo>
                    <a:pt x="1236" y="6926"/>
                    <a:pt x="620" y="7507"/>
                    <a:pt x="192" y="8269"/>
                  </a:cubicBezTo>
                  <a:lnTo>
                    <a:pt x="192" y="8269"/>
                  </a:lnTo>
                  <a:cubicBezTo>
                    <a:pt x="176" y="8287"/>
                    <a:pt x="160" y="8306"/>
                    <a:pt x="144" y="8324"/>
                  </a:cubicBezTo>
                  <a:cubicBezTo>
                    <a:pt x="148" y="8327"/>
                    <a:pt x="152" y="8331"/>
                    <a:pt x="156" y="8334"/>
                  </a:cubicBezTo>
                  <a:lnTo>
                    <a:pt x="156" y="8334"/>
                  </a:lnTo>
                  <a:cubicBezTo>
                    <a:pt x="142" y="8361"/>
                    <a:pt x="127" y="8388"/>
                    <a:pt x="113" y="8415"/>
                  </a:cubicBezTo>
                  <a:cubicBezTo>
                    <a:pt x="1" y="8595"/>
                    <a:pt x="171" y="8809"/>
                    <a:pt x="342" y="8809"/>
                  </a:cubicBezTo>
                  <a:cubicBezTo>
                    <a:pt x="401" y="8809"/>
                    <a:pt x="461" y="8782"/>
                    <a:pt x="508" y="8719"/>
                  </a:cubicBezTo>
                  <a:cubicBezTo>
                    <a:pt x="615" y="8587"/>
                    <a:pt x="724" y="8457"/>
                    <a:pt x="834" y="8328"/>
                  </a:cubicBezTo>
                  <a:lnTo>
                    <a:pt x="834" y="8328"/>
                  </a:lnTo>
                  <a:cubicBezTo>
                    <a:pt x="845" y="8349"/>
                    <a:pt x="870" y="8362"/>
                    <a:pt x="897" y="8362"/>
                  </a:cubicBezTo>
                  <a:cubicBezTo>
                    <a:pt x="921" y="8362"/>
                    <a:pt x="947" y="8351"/>
                    <a:pt x="964" y="8324"/>
                  </a:cubicBezTo>
                  <a:cubicBezTo>
                    <a:pt x="1155" y="8067"/>
                    <a:pt x="1346" y="7808"/>
                    <a:pt x="1539" y="7550"/>
                  </a:cubicBezTo>
                  <a:lnTo>
                    <a:pt x="1539" y="7550"/>
                  </a:lnTo>
                  <a:cubicBezTo>
                    <a:pt x="1603" y="7483"/>
                    <a:pt x="1669" y="7416"/>
                    <a:pt x="1734" y="7350"/>
                  </a:cubicBezTo>
                  <a:lnTo>
                    <a:pt x="1734" y="7350"/>
                  </a:lnTo>
                  <a:cubicBezTo>
                    <a:pt x="2924" y="6450"/>
                    <a:pt x="4507" y="6068"/>
                    <a:pt x="5980" y="5892"/>
                  </a:cubicBezTo>
                  <a:cubicBezTo>
                    <a:pt x="7287" y="5740"/>
                    <a:pt x="8624" y="5710"/>
                    <a:pt x="9931" y="5558"/>
                  </a:cubicBezTo>
                  <a:cubicBezTo>
                    <a:pt x="11117" y="5406"/>
                    <a:pt x="12424" y="5132"/>
                    <a:pt x="13396" y="4464"/>
                  </a:cubicBezTo>
                  <a:cubicBezTo>
                    <a:pt x="14278" y="3856"/>
                    <a:pt x="14886" y="2822"/>
                    <a:pt x="14703" y="1728"/>
                  </a:cubicBezTo>
                  <a:cubicBezTo>
                    <a:pt x="14490" y="695"/>
                    <a:pt x="13639" y="117"/>
                    <a:pt x="12636" y="26"/>
                  </a:cubicBezTo>
                  <a:cubicBezTo>
                    <a:pt x="12507" y="8"/>
                    <a:pt x="12378" y="0"/>
                    <a:pt x="122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6"/>
            <p:cNvSpPr/>
            <p:nvPr/>
          </p:nvSpPr>
          <p:spPr>
            <a:xfrm>
              <a:off x="3134075" y="3746925"/>
              <a:ext cx="606400" cy="601625"/>
            </a:xfrm>
            <a:custGeom>
              <a:rect b="b" l="l" r="r" t="t"/>
              <a:pathLst>
                <a:path extrusionOk="0" h="24065" w="24256">
                  <a:moveTo>
                    <a:pt x="21490" y="684"/>
                  </a:moveTo>
                  <a:cubicBezTo>
                    <a:pt x="22128" y="684"/>
                    <a:pt x="22797" y="867"/>
                    <a:pt x="23222" y="1414"/>
                  </a:cubicBezTo>
                  <a:cubicBezTo>
                    <a:pt x="23769" y="2113"/>
                    <a:pt x="23526" y="3025"/>
                    <a:pt x="23070" y="3754"/>
                  </a:cubicBezTo>
                  <a:cubicBezTo>
                    <a:pt x="22554" y="4605"/>
                    <a:pt x="21672" y="5092"/>
                    <a:pt x="20821" y="5548"/>
                  </a:cubicBezTo>
                  <a:cubicBezTo>
                    <a:pt x="20000" y="6034"/>
                    <a:pt x="19210" y="6612"/>
                    <a:pt x="18481" y="7250"/>
                  </a:cubicBezTo>
                  <a:cubicBezTo>
                    <a:pt x="17721" y="7888"/>
                    <a:pt x="16991" y="8618"/>
                    <a:pt x="16231" y="9256"/>
                  </a:cubicBezTo>
                  <a:cubicBezTo>
                    <a:pt x="15441" y="9955"/>
                    <a:pt x="14590" y="10533"/>
                    <a:pt x="13739" y="11019"/>
                  </a:cubicBezTo>
                  <a:cubicBezTo>
                    <a:pt x="13132" y="11363"/>
                    <a:pt x="12526" y="11679"/>
                    <a:pt x="11919" y="12014"/>
                  </a:cubicBezTo>
                  <a:lnTo>
                    <a:pt x="11919" y="12014"/>
                  </a:lnTo>
                  <a:cubicBezTo>
                    <a:pt x="12617" y="11290"/>
                    <a:pt x="13313" y="10591"/>
                    <a:pt x="13982" y="9864"/>
                  </a:cubicBezTo>
                  <a:cubicBezTo>
                    <a:pt x="15441" y="8405"/>
                    <a:pt x="16930" y="6916"/>
                    <a:pt x="18359" y="5426"/>
                  </a:cubicBezTo>
                  <a:cubicBezTo>
                    <a:pt x="19210" y="4605"/>
                    <a:pt x="20000" y="3754"/>
                    <a:pt x="20821" y="2934"/>
                  </a:cubicBezTo>
                  <a:cubicBezTo>
                    <a:pt x="21010" y="2745"/>
                    <a:pt x="20851" y="2501"/>
                    <a:pt x="20656" y="2501"/>
                  </a:cubicBezTo>
                  <a:cubicBezTo>
                    <a:pt x="20600" y="2501"/>
                    <a:pt x="20541" y="2521"/>
                    <a:pt x="20487" y="2569"/>
                  </a:cubicBezTo>
                  <a:cubicBezTo>
                    <a:pt x="17599" y="5578"/>
                    <a:pt x="14712" y="8587"/>
                    <a:pt x="11794" y="11596"/>
                  </a:cubicBezTo>
                  <a:cubicBezTo>
                    <a:pt x="11751" y="11641"/>
                    <a:pt x="11708" y="11685"/>
                    <a:pt x="11666" y="11729"/>
                  </a:cubicBezTo>
                  <a:lnTo>
                    <a:pt x="11666" y="11729"/>
                  </a:lnTo>
                  <a:cubicBezTo>
                    <a:pt x="11920" y="11312"/>
                    <a:pt x="12161" y="10898"/>
                    <a:pt x="12401" y="10472"/>
                  </a:cubicBezTo>
                  <a:cubicBezTo>
                    <a:pt x="13161" y="9074"/>
                    <a:pt x="13891" y="7645"/>
                    <a:pt x="14712" y="6216"/>
                  </a:cubicBezTo>
                  <a:cubicBezTo>
                    <a:pt x="15502" y="4909"/>
                    <a:pt x="16383" y="3602"/>
                    <a:pt x="17538" y="2539"/>
                  </a:cubicBezTo>
                  <a:cubicBezTo>
                    <a:pt x="18602" y="1566"/>
                    <a:pt x="19970" y="684"/>
                    <a:pt x="21490" y="684"/>
                  </a:cubicBezTo>
                  <a:close/>
                  <a:moveTo>
                    <a:pt x="21469" y="0"/>
                  </a:moveTo>
                  <a:cubicBezTo>
                    <a:pt x="20371" y="0"/>
                    <a:pt x="19262" y="477"/>
                    <a:pt x="18359" y="1049"/>
                  </a:cubicBezTo>
                  <a:cubicBezTo>
                    <a:pt x="16991" y="1931"/>
                    <a:pt x="15927" y="3146"/>
                    <a:pt x="15016" y="4484"/>
                  </a:cubicBezTo>
                  <a:cubicBezTo>
                    <a:pt x="13131" y="7219"/>
                    <a:pt x="11915" y="10320"/>
                    <a:pt x="10000" y="13055"/>
                  </a:cubicBezTo>
                  <a:cubicBezTo>
                    <a:pt x="9962" y="13116"/>
                    <a:pt x="9922" y="13176"/>
                    <a:pt x="9881" y="13235"/>
                  </a:cubicBezTo>
                  <a:lnTo>
                    <a:pt x="9881" y="13235"/>
                  </a:lnTo>
                  <a:cubicBezTo>
                    <a:pt x="9438" y="13532"/>
                    <a:pt x="9005" y="13847"/>
                    <a:pt x="8572" y="14180"/>
                  </a:cubicBezTo>
                  <a:cubicBezTo>
                    <a:pt x="5471" y="16521"/>
                    <a:pt x="2948" y="19530"/>
                    <a:pt x="821" y="22752"/>
                  </a:cubicBezTo>
                  <a:cubicBezTo>
                    <a:pt x="547" y="23147"/>
                    <a:pt x="274" y="23542"/>
                    <a:pt x="0" y="23967"/>
                  </a:cubicBezTo>
                  <a:cubicBezTo>
                    <a:pt x="0" y="23988"/>
                    <a:pt x="125" y="24064"/>
                    <a:pt x="235" y="24064"/>
                  </a:cubicBezTo>
                  <a:cubicBezTo>
                    <a:pt x="287" y="24064"/>
                    <a:pt x="335" y="24047"/>
                    <a:pt x="365" y="23998"/>
                  </a:cubicBezTo>
                  <a:cubicBezTo>
                    <a:pt x="2675" y="20746"/>
                    <a:pt x="5228" y="17584"/>
                    <a:pt x="8359" y="15092"/>
                  </a:cubicBezTo>
                  <a:cubicBezTo>
                    <a:pt x="8683" y="14852"/>
                    <a:pt x="9002" y="14612"/>
                    <a:pt x="9325" y="14377"/>
                  </a:cubicBezTo>
                  <a:lnTo>
                    <a:pt x="9325" y="14377"/>
                  </a:lnTo>
                  <a:cubicBezTo>
                    <a:pt x="9385" y="14434"/>
                    <a:pt x="9464" y="14473"/>
                    <a:pt x="9539" y="14473"/>
                  </a:cubicBezTo>
                  <a:cubicBezTo>
                    <a:pt x="9596" y="14473"/>
                    <a:pt x="9650" y="14451"/>
                    <a:pt x="9692" y="14398"/>
                  </a:cubicBezTo>
                  <a:lnTo>
                    <a:pt x="9692" y="14398"/>
                  </a:lnTo>
                  <a:cubicBezTo>
                    <a:pt x="9918" y="14182"/>
                    <a:pt x="10129" y="13943"/>
                    <a:pt x="10328" y="13693"/>
                  </a:cubicBezTo>
                  <a:lnTo>
                    <a:pt x="10328" y="13693"/>
                  </a:lnTo>
                  <a:cubicBezTo>
                    <a:pt x="10337" y="13684"/>
                    <a:pt x="10345" y="13675"/>
                    <a:pt x="10353" y="13666"/>
                  </a:cubicBezTo>
                  <a:lnTo>
                    <a:pt x="10353" y="13666"/>
                  </a:lnTo>
                  <a:cubicBezTo>
                    <a:pt x="10517" y="13561"/>
                    <a:pt x="10682" y="13458"/>
                    <a:pt x="10851" y="13359"/>
                  </a:cubicBezTo>
                  <a:cubicBezTo>
                    <a:pt x="11763" y="12812"/>
                    <a:pt x="12705" y="12356"/>
                    <a:pt x="13617" y="11809"/>
                  </a:cubicBezTo>
                  <a:cubicBezTo>
                    <a:pt x="14529" y="11292"/>
                    <a:pt x="15441" y="10745"/>
                    <a:pt x="16262" y="10077"/>
                  </a:cubicBezTo>
                  <a:cubicBezTo>
                    <a:pt x="17082" y="9408"/>
                    <a:pt x="17782" y="8648"/>
                    <a:pt x="18541" y="7979"/>
                  </a:cubicBezTo>
                  <a:cubicBezTo>
                    <a:pt x="19301" y="7280"/>
                    <a:pt x="20061" y="6642"/>
                    <a:pt x="20943" y="6064"/>
                  </a:cubicBezTo>
                  <a:cubicBezTo>
                    <a:pt x="21794" y="5578"/>
                    <a:pt x="22645" y="5092"/>
                    <a:pt x="23314" y="4332"/>
                  </a:cubicBezTo>
                  <a:cubicBezTo>
                    <a:pt x="23861" y="3633"/>
                    <a:pt x="24256" y="2721"/>
                    <a:pt x="24104" y="1839"/>
                  </a:cubicBezTo>
                  <a:cubicBezTo>
                    <a:pt x="23952" y="1080"/>
                    <a:pt x="23405" y="532"/>
                    <a:pt x="22706" y="228"/>
                  </a:cubicBezTo>
                  <a:cubicBezTo>
                    <a:pt x="22303" y="69"/>
                    <a:pt x="21887" y="0"/>
                    <a:pt x="2146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6"/>
            <p:cNvSpPr/>
            <p:nvPr/>
          </p:nvSpPr>
          <p:spPr>
            <a:xfrm>
              <a:off x="2876275" y="4881600"/>
              <a:ext cx="361925" cy="417425"/>
            </a:xfrm>
            <a:custGeom>
              <a:rect b="b" l="l" r="r" t="t"/>
              <a:pathLst>
                <a:path extrusionOk="0" h="16697" w="14477">
                  <a:moveTo>
                    <a:pt x="11640" y="581"/>
                  </a:moveTo>
                  <a:cubicBezTo>
                    <a:pt x="11815" y="581"/>
                    <a:pt x="11990" y="592"/>
                    <a:pt x="12166" y="617"/>
                  </a:cubicBezTo>
                  <a:cubicBezTo>
                    <a:pt x="12683" y="678"/>
                    <a:pt x="13321" y="891"/>
                    <a:pt x="13595" y="1377"/>
                  </a:cubicBezTo>
                  <a:cubicBezTo>
                    <a:pt x="13960" y="2015"/>
                    <a:pt x="13443" y="2806"/>
                    <a:pt x="13078" y="3383"/>
                  </a:cubicBezTo>
                  <a:cubicBezTo>
                    <a:pt x="12713" y="3991"/>
                    <a:pt x="12257" y="4569"/>
                    <a:pt x="11528" y="4721"/>
                  </a:cubicBezTo>
                  <a:cubicBezTo>
                    <a:pt x="10738" y="4903"/>
                    <a:pt x="9856" y="4721"/>
                    <a:pt x="9066" y="5025"/>
                  </a:cubicBezTo>
                  <a:cubicBezTo>
                    <a:pt x="8427" y="5268"/>
                    <a:pt x="7880" y="5724"/>
                    <a:pt x="7394" y="6210"/>
                  </a:cubicBezTo>
                  <a:cubicBezTo>
                    <a:pt x="6847" y="6696"/>
                    <a:pt x="6361" y="7243"/>
                    <a:pt x="5753" y="7608"/>
                  </a:cubicBezTo>
                  <a:cubicBezTo>
                    <a:pt x="5084" y="8003"/>
                    <a:pt x="4354" y="8247"/>
                    <a:pt x="3655" y="8642"/>
                  </a:cubicBezTo>
                  <a:cubicBezTo>
                    <a:pt x="3567" y="8688"/>
                    <a:pt x="3479" y="8735"/>
                    <a:pt x="3391" y="8782"/>
                  </a:cubicBezTo>
                  <a:lnTo>
                    <a:pt x="3391" y="8782"/>
                  </a:lnTo>
                  <a:cubicBezTo>
                    <a:pt x="3558" y="8517"/>
                    <a:pt x="3693" y="8236"/>
                    <a:pt x="3777" y="7943"/>
                  </a:cubicBezTo>
                  <a:cubicBezTo>
                    <a:pt x="3824" y="7808"/>
                    <a:pt x="3865" y="7672"/>
                    <a:pt x="3903" y="7534"/>
                  </a:cubicBezTo>
                  <a:lnTo>
                    <a:pt x="3903" y="7534"/>
                  </a:lnTo>
                  <a:cubicBezTo>
                    <a:pt x="4930" y="6243"/>
                    <a:pt x="6112" y="5095"/>
                    <a:pt x="7546" y="4234"/>
                  </a:cubicBezTo>
                  <a:cubicBezTo>
                    <a:pt x="8397" y="3687"/>
                    <a:pt x="9248" y="3322"/>
                    <a:pt x="10221" y="3049"/>
                  </a:cubicBezTo>
                  <a:cubicBezTo>
                    <a:pt x="10442" y="2966"/>
                    <a:pt x="10387" y="2581"/>
                    <a:pt x="10169" y="2581"/>
                  </a:cubicBezTo>
                  <a:cubicBezTo>
                    <a:pt x="10147" y="2581"/>
                    <a:pt x="10124" y="2585"/>
                    <a:pt x="10099" y="2593"/>
                  </a:cubicBezTo>
                  <a:cubicBezTo>
                    <a:pt x="7717" y="3239"/>
                    <a:pt x="5764" y="4770"/>
                    <a:pt x="4142" y="6589"/>
                  </a:cubicBezTo>
                  <a:lnTo>
                    <a:pt x="4142" y="6589"/>
                  </a:lnTo>
                  <a:cubicBezTo>
                    <a:pt x="4216" y="6310"/>
                    <a:pt x="4300" y="6030"/>
                    <a:pt x="4415" y="5754"/>
                  </a:cubicBezTo>
                  <a:cubicBezTo>
                    <a:pt x="5418" y="3262"/>
                    <a:pt x="7698" y="1347"/>
                    <a:pt x="10282" y="769"/>
                  </a:cubicBezTo>
                  <a:cubicBezTo>
                    <a:pt x="10722" y="659"/>
                    <a:pt x="11179" y="581"/>
                    <a:pt x="11640" y="581"/>
                  </a:cubicBezTo>
                  <a:close/>
                  <a:moveTo>
                    <a:pt x="11471" y="1"/>
                  </a:moveTo>
                  <a:cubicBezTo>
                    <a:pt x="11365" y="1"/>
                    <a:pt x="11262" y="4"/>
                    <a:pt x="11163" y="9"/>
                  </a:cubicBezTo>
                  <a:cubicBezTo>
                    <a:pt x="8336" y="283"/>
                    <a:pt x="5753" y="1955"/>
                    <a:pt x="4324" y="4386"/>
                  </a:cubicBezTo>
                  <a:cubicBezTo>
                    <a:pt x="3990" y="4994"/>
                    <a:pt x="3686" y="5633"/>
                    <a:pt x="3473" y="6332"/>
                  </a:cubicBezTo>
                  <a:cubicBezTo>
                    <a:pt x="3316" y="6914"/>
                    <a:pt x="3209" y="7480"/>
                    <a:pt x="2981" y="8005"/>
                  </a:cubicBezTo>
                  <a:lnTo>
                    <a:pt x="2981" y="8005"/>
                  </a:lnTo>
                  <a:cubicBezTo>
                    <a:pt x="2629" y="8469"/>
                    <a:pt x="2295" y="8940"/>
                    <a:pt x="1978" y="9411"/>
                  </a:cubicBezTo>
                  <a:lnTo>
                    <a:pt x="1978" y="9411"/>
                  </a:lnTo>
                  <a:cubicBezTo>
                    <a:pt x="1354" y="10087"/>
                    <a:pt x="671" y="10715"/>
                    <a:pt x="281" y="11560"/>
                  </a:cubicBezTo>
                  <a:cubicBezTo>
                    <a:pt x="129" y="11864"/>
                    <a:pt x="69" y="12168"/>
                    <a:pt x="38" y="12502"/>
                  </a:cubicBezTo>
                  <a:cubicBezTo>
                    <a:pt x="1" y="12688"/>
                    <a:pt x="181" y="12806"/>
                    <a:pt x="361" y="12806"/>
                  </a:cubicBezTo>
                  <a:cubicBezTo>
                    <a:pt x="381" y="12806"/>
                    <a:pt x="402" y="12805"/>
                    <a:pt x="422" y="12802"/>
                  </a:cubicBezTo>
                  <a:lnTo>
                    <a:pt x="422" y="12802"/>
                  </a:lnTo>
                  <a:cubicBezTo>
                    <a:pt x="204" y="13697"/>
                    <a:pt x="139" y="14626"/>
                    <a:pt x="160" y="15541"/>
                  </a:cubicBezTo>
                  <a:cubicBezTo>
                    <a:pt x="160" y="15876"/>
                    <a:pt x="221" y="16241"/>
                    <a:pt x="251" y="16575"/>
                  </a:cubicBezTo>
                  <a:cubicBezTo>
                    <a:pt x="266" y="16651"/>
                    <a:pt x="350" y="16696"/>
                    <a:pt x="430" y="16696"/>
                  </a:cubicBezTo>
                  <a:cubicBezTo>
                    <a:pt x="509" y="16696"/>
                    <a:pt x="585" y="16651"/>
                    <a:pt x="585" y="16545"/>
                  </a:cubicBezTo>
                  <a:cubicBezTo>
                    <a:pt x="525" y="15146"/>
                    <a:pt x="585" y="13657"/>
                    <a:pt x="1102" y="12320"/>
                  </a:cubicBezTo>
                  <a:cubicBezTo>
                    <a:pt x="1315" y="11681"/>
                    <a:pt x="1649" y="11073"/>
                    <a:pt x="2075" y="10526"/>
                  </a:cubicBezTo>
                  <a:cubicBezTo>
                    <a:pt x="2561" y="9979"/>
                    <a:pt x="3139" y="9554"/>
                    <a:pt x="3838" y="9250"/>
                  </a:cubicBezTo>
                  <a:cubicBezTo>
                    <a:pt x="4537" y="8915"/>
                    <a:pt x="5358" y="8611"/>
                    <a:pt x="6026" y="8186"/>
                  </a:cubicBezTo>
                  <a:cubicBezTo>
                    <a:pt x="6725" y="7791"/>
                    <a:pt x="7242" y="7274"/>
                    <a:pt x="7789" y="6727"/>
                  </a:cubicBezTo>
                  <a:cubicBezTo>
                    <a:pt x="8276" y="6240"/>
                    <a:pt x="8762" y="5754"/>
                    <a:pt x="9461" y="5541"/>
                  </a:cubicBezTo>
                  <a:cubicBezTo>
                    <a:pt x="10282" y="5329"/>
                    <a:pt x="11194" y="5541"/>
                    <a:pt x="11984" y="5207"/>
                  </a:cubicBezTo>
                  <a:cubicBezTo>
                    <a:pt x="12683" y="4903"/>
                    <a:pt x="13200" y="4325"/>
                    <a:pt x="13595" y="3687"/>
                  </a:cubicBezTo>
                  <a:cubicBezTo>
                    <a:pt x="13960" y="3049"/>
                    <a:pt x="14476" y="2228"/>
                    <a:pt x="14233" y="1468"/>
                  </a:cubicBezTo>
                  <a:cubicBezTo>
                    <a:pt x="13929" y="307"/>
                    <a:pt x="12543" y="1"/>
                    <a:pt x="114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6"/>
            <p:cNvSpPr/>
            <p:nvPr/>
          </p:nvSpPr>
          <p:spPr>
            <a:xfrm>
              <a:off x="2745000" y="4588175"/>
              <a:ext cx="164925" cy="488300"/>
            </a:xfrm>
            <a:custGeom>
              <a:rect b="b" l="l" r="r" t="t"/>
              <a:pathLst>
                <a:path extrusionOk="0" h="19532" w="6597">
                  <a:moveTo>
                    <a:pt x="1632" y="716"/>
                  </a:moveTo>
                  <a:cubicBezTo>
                    <a:pt x="1753" y="716"/>
                    <a:pt x="1880" y="745"/>
                    <a:pt x="2007" y="804"/>
                  </a:cubicBezTo>
                  <a:cubicBezTo>
                    <a:pt x="2523" y="1047"/>
                    <a:pt x="2918" y="1533"/>
                    <a:pt x="3222" y="1989"/>
                  </a:cubicBezTo>
                  <a:cubicBezTo>
                    <a:pt x="4621" y="4239"/>
                    <a:pt x="5380" y="6853"/>
                    <a:pt x="5745" y="9467"/>
                  </a:cubicBezTo>
                  <a:cubicBezTo>
                    <a:pt x="5823" y="10115"/>
                    <a:pt x="5878" y="10763"/>
                    <a:pt x="5915" y="11412"/>
                  </a:cubicBezTo>
                  <a:lnTo>
                    <a:pt x="5915" y="11412"/>
                  </a:lnTo>
                  <a:cubicBezTo>
                    <a:pt x="5686" y="10602"/>
                    <a:pt x="5429" y="9799"/>
                    <a:pt x="5137" y="9011"/>
                  </a:cubicBezTo>
                  <a:cubicBezTo>
                    <a:pt x="4469" y="7369"/>
                    <a:pt x="3709" y="5789"/>
                    <a:pt x="2858" y="4299"/>
                  </a:cubicBezTo>
                  <a:cubicBezTo>
                    <a:pt x="2822" y="4246"/>
                    <a:pt x="2771" y="4224"/>
                    <a:pt x="2719" y="4224"/>
                  </a:cubicBezTo>
                  <a:cubicBezTo>
                    <a:pt x="2594" y="4224"/>
                    <a:pt x="2468" y="4353"/>
                    <a:pt x="2554" y="4482"/>
                  </a:cubicBezTo>
                  <a:cubicBezTo>
                    <a:pt x="3578" y="6261"/>
                    <a:pt x="4454" y="8157"/>
                    <a:pt x="5105" y="10108"/>
                  </a:cubicBezTo>
                  <a:lnTo>
                    <a:pt x="5105" y="10108"/>
                  </a:lnTo>
                  <a:cubicBezTo>
                    <a:pt x="4841" y="9692"/>
                    <a:pt x="4554" y="9287"/>
                    <a:pt x="4256" y="8889"/>
                  </a:cubicBezTo>
                  <a:cubicBezTo>
                    <a:pt x="3101" y="7339"/>
                    <a:pt x="1794" y="5850"/>
                    <a:pt x="1125" y="4026"/>
                  </a:cubicBezTo>
                  <a:cubicBezTo>
                    <a:pt x="973" y="3600"/>
                    <a:pt x="882" y="3205"/>
                    <a:pt x="821" y="2749"/>
                  </a:cubicBezTo>
                  <a:cubicBezTo>
                    <a:pt x="760" y="2263"/>
                    <a:pt x="760" y="1716"/>
                    <a:pt x="912" y="1260"/>
                  </a:cubicBezTo>
                  <a:cubicBezTo>
                    <a:pt x="1044" y="909"/>
                    <a:pt x="1318" y="716"/>
                    <a:pt x="1632" y="716"/>
                  </a:cubicBezTo>
                  <a:close/>
                  <a:moveTo>
                    <a:pt x="1692" y="1"/>
                  </a:moveTo>
                  <a:cubicBezTo>
                    <a:pt x="1577" y="1"/>
                    <a:pt x="1458" y="15"/>
                    <a:pt x="1338" y="44"/>
                  </a:cubicBezTo>
                  <a:cubicBezTo>
                    <a:pt x="61" y="318"/>
                    <a:pt x="0" y="1868"/>
                    <a:pt x="122" y="2840"/>
                  </a:cubicBezTo>
                  <a:cubicBezTo>
                    <a:pt x="365" y="4907"/>
                    <a:pt x="1581" y="6579"/>
                    <a:pt x="2797" y="8220"/>
                  </a:cubicBezTo>
                  <a:cubicBezTo>
                    <a:pt x="4013" y="9801"/>
                    <a:pt x="5441" y="11442"/>
                    <a:pt x="5928" y="13418"/>
                  </a:cubicBezTo>
                  <a:cubicBezTo>
                    <a:pt x="5945" y="13486"/>
                    <a:pt x="5962" y="13554"/>
                    <a:pt x="5978" y="13622"/>
                  </a:cubicBezTo>
                  <a:lnTo>
                    <a:pt x="5978" y="13622"/>
                  </a:lnTo>
                  <a:cubicBezTo>
                    <a:pt x="5982" y="15546"/>
                    <a:pt x="5869" y="17466"/>
                    <a:pt x="5745" y="19376"/>
                  </a:cubicBezTo>
                  <a:cubicBezTo>
                    <a:pt x="5716" y="19478"/>
                    <a:pt x="5772" y="19532"/>
                    <a:pt x="5844" y="19532"/>
                  </a:cubicBezTo>
                  <a:cubicBezTo>
                    <a:pt x="5921" y="19532"/>
                    <a:pt x="6018" y="19471"/>
                    <a:pt x="6049" y="19345"/>
                  </a:cubicBezTo>
                  <a:cubicBezTo>
                    <a:pt x="6178" y="17701"/>
                    <a:pt x="6316" y="16049"/>
                    <a:pt x="6385" y="14392"/>
                  </a:cubicBezTo>
                  <a:lnTo>
                    <a:pt x="6385" y="14392"/>
                  </a:lnTo>
                  <a:cubicBezTo>
                    <a:pt x="6495" y="14373"/>
                    <a:pt x="6596" y="14291"/>
                    <a:pt x="6596" y="14148"/>
                  </a:cubicBezTo>
                  <a:cubicBezTo>
                    <a:pt x="6568" y="13775"/>
                    <a:pt x="6509" y="13412"/>
                    <a:pt x="6424" y="13057"/>
                  </a:cubicBezTo>
                  <a:lnTo>
                    <a:pt x="6424" y="13057"/>
                  </a:lnTo>
                  <a:cubicBezTo>
                    <a:pt x="6440" y="12033"/>
                    <a:pt x="6423" y="11008"/>
                    <a:pt x="6353" y="9983"/>
                  </a:cubicBezTo>
                  <a:cubicBezTo>
                    <a:pt x="6140" y="7217"/>
                    <a:pt x="5472" y="4451"/>
                    <a:pt x="4104" y="2050"/>
                  </a:cubicBezTo>
                  <a:cubicBezTo>
                    <a:pt x="3610" y="1199"/>
                    <a:pt x="2768" y="1"/>
                    <a:pt x="16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9" name="Google Shape;299;p6"/>
          <p:cNvSpPr/>
          <p:nvPr/>
        </p:nvSpPr>
        <p:spPr>
          <a:xfrm rot="-2137579">
            <a:off x="9268612" y="1150195"/>
            <a:ext cx="214252" cy="147518"/>
          </a:xfrm>
          <a:custGeom>
            <a:rect b="b" l="l" r="r" t="t"/>
            <a:pathLst>
              <a:path extrusionOk="0" h="6384" w="9272">
                <a:moveTo>
                  <a:pt x="0" y="0"/>
                </a:moveTo>
                <a:cubicBezTo>
                  <a:pt x="0" y="0"/>
                  <a:pt x="1095" y="5806"/>
                  <a:pt x="5380" y="6383"/>
                </a:cubicBezTo>
                <a:cubicBezTo>
                  <a:pt x="5350" y="6383"/>
                  <a:pt x="9271" y="1520"/>
                  <a:pt x="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6"/>
          <p:cNvSpPr/>
          <p:nvPr/>
        </p:nvSpPr>
        <p:spPr>
          <a:xfrm rot="-2137579">
            <a:off x="8811822" y="-230491"/>
            <a:ext cx="149852" cy="173953"/>
          </a:xfrm>
          <a:custGeom>
            <a:rect b="b" l="l" r="r" t="t"/>
            <a:pathLst>
              <a:path extrusionOk="0" h="7528" w="6485">
                <a:moveTo>
                  <a:pt x="4955" y="0"/>
                </a:moveTo>
                <a:cubicBezTo>
                  <a:pt x="4955" y="0"/>
                  <a:pt x="0" y="3222"/>
                  <a:pt x="1125" y="7386"/>
                </a:cubicBezTo>
                <a:cubicBezTo>
                  <a:pt x="1125" y="7386"/>
                  <a:pt x="1595" y="7528"/>
                  <a:pt x="2224" y="7528"/>
                </a:cubicBezTo>
                <a:cubicBezTo>
                  <a:pt x="3834" y="7528"/>
                  <a:pt x="6485" y="6600"/>
                  <a:pt x="49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6"/>
          <p:cNvSpPr/>
          <p:nvPr/>
        </p:nvSpPr>
        <p:spPr>
          <a:xfrm rot="-2137579">
            <a:off x="8191005" y="919124"/>
            <a:ext cx="256400" cy="339263"/>
          </a:xfrm>
          <a:custGeom>
            <a:rect b="b" l="l" r="r" t="t"/>
            <a:pathLst>
              <a:path extrusionOk="0" h="14682" w="11096">
                <a:moveTo>
                  <a:pt x="4226" y="0"/>
                </a:moveTo>
                <a:cubicBezTo>
                  <a:pt x="4226" y="0"/>
                  <a:pt x="1" y="8815"/>
                  <a:pt x="7174" y="14681"/>
                </a:cubicBezTo>
                <a:cubicBezTo>
                  <a:pt x="7174" y="14681"/>
                  <a:pt x="11095" y="6778"/>
                  <a:pt x="422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6"/>
          <p:cNvSpPr/>
          <p:nvPr/>
        </p:nvSpPr>
        <p:spPr>
          <a:xfrm rot="-2137579">
            <a:off x="8925725" y="249051"/>
            <a:ext cx="145531" cy="165796"/>
          </a:xfrm>
          <a:custGeom>
            <a:rect b="b" l="l" r="r" t="t"/>
            <a:pathLst>
              <a:path extrusionOk="0" h="7175" w="6298">
                <a:moveTo>
                  <a:pt x="4042" y="1"/>
                </a:moveTo>
                <a:lnTo>
                  <a:pt x="4042" y="1"/>
                </a:lnTo>
                <a:cubicBezTo>
                  <a:pt x="4042" y="1"/>
                  <a:pt x="0" y="3405"/>
                  <a:pt x="2613" y="7173"/>
                </a:cubicBezTo>
                <a:lnTo>
                  <a:pt x="2613" y="7173"/>
                </a:lnTo>
                <a:cubicBezTo>
                  <a:pt x="2634" y="7118"/>
                  <a:pt x="6297" y="4540"/>
                  <a:pt x="4042" y="1"/>
                </a:cubicBezTo>
                <a:close/>
                <a:moveTo>
                  <a:pt x="2613" y="7173"/>
                </a:moveTo>
                <a:cubicBezTo>
                  <a:pt x="2613" y="7174"/>
                  <a:pt x="2613" y="7174"/>
                  <a:pt x="2614" y="7174"/>
                </a:cubicBezTo>
                <a:cubicBezTo>
                  <a:pt x="2613" y="7174"/>
                  <a:pt x="2613" y="7173"/>
                  <a:pt x="2613" y="717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3" name="Google Shape;303;p6"/>
          <p:cNvGrpSpPr/>
          <p:nvPr/>
        </p:nvGrpSpPr>
        <p:grpSpPr>
          <a:xfrm rot="-9936342">
            <a:off x="8811839" y="3668722"/>
            <a:ext cx="484907" cy="753933"/>
            <a:chOff x="2080816" y="437481"/>
            <a:chExt cx="333180" cy="518029"/>
          </a:xfrm>
        </p:grpSpPr>
        <p:sp>
          <p:nvSpPr>
            <p:cNvPr id="304" name="Google Shape;304;p6"/>
            <p:cNvSpPr/>
            <p:nvPr/>
          </p:nvSpPr>
          <p:spPr>
            <a:xfrm>
              <a:off x="2080816" y="728825"/>
              <a:ext cx="45387" cy="58488"/>
            </a:xfrm>
            <a:custGeom>
              <a:rect b="b" l="l" r="r" t="t"/>
              <a:pathLst>
                <a:path extrusionOk="0" h="692" w="537">
                  <a:moveTo>
                    <a:pt x="196" y="0"/>
                  </a:moveTo>
                  <a:cubicBezTo>
                    <a:pt x="164" y="0"/>
                    <a:pt x="133" y="8"/>
                    <a:pt x="108" y="24"/>
                  </a:cubicBezTo>
                  <a:cubicBezTo>
                    <a:pt x="13" y="72"/>
                    <a:pt x="1" y="179"/>
                    <a:pt x="49" y="263"/>
                  </a:cubicBezTo>
                  <a:cubicBezTo>
                    <a:pt x="96" y="382"/>
                    <a:pt x="156" y="489"/>
                    <a:pt x="191" y="608"/>
                  </a:cubicBezTo>
                  <a:cubicBezTo>
                    <a:pt x="215" y="663"/>
                    <a:pt x="279" y="692"/>
                    <a:pt x="341" y="692"/>
                  </a:cubicBezTo>
                  <a:cubicBezTo>
                    <a:pt x="373" y="692"/>
                    <a:pt x="405" y="684"/>
                    <a:pt x="430" y="667"/>
                  </a:cubicBezTo>
                  <a:cubicBezTo>
                    <a:pt x="525" y="620"/>
                    <a:pt x="537" y="513"/>
                    <a:pt x="489" y="429"/>
                  </a:cubicBezTo>
                  <a:cubicBezTo>
                    <a:pt x="453" y="310"/>
                    <a:pt x="394" y="203"/>
                    <a:pt x="346" y="84"/>
                  </a:cubicBezTo>
                  <a:cubicBezTo>
                    <a:pt x="323" y="29"/>
                    <a:pt x="258" y="0"/>
                    <a:pt x="19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6"/>
            <p:cNvSpPr/>
            <p:nvPr/>
          </p:nvSpPr>
          <p:spPr>
            <a:xfrm>
              <a:off x="2132204" y="695017"/>
              <a:ext cx="48345" cy="64404"/>
            </a:xfrm>
            <a:custGeom>
              <a:rect b="b" l="l" r="r" t="t"/>
              <a:pathLst>
                <a:path extrusionOk="0" h="762" w="572">
                  <a:moveTo>
                    <a:pt x="181" y="1"/>
                  </a:moveTo>
                  <a:cubicBezTo>
                    <a:pt x="150" y="1"/>
                    <a:pt x="120" y="7"/>
                    <a:pt x="95" y="20"/>
                  </a:cubicBezTo>
                  <a:cubicBezTo>
                    <a:pt x="24" y="67"/>
                    <a:pt x="0" y="174"/>
                    <a:pt x="36" y="258"/>
                  </a:cubicBezTo>
                  <a:cubicBezTo>
                    <a:pt x="95" y="401"/>
                    <a:pt x="167" y="543"/>
                    <a:pt x="226" y="674"/>
                  </a:cubicBezTo>
                  <a:cubicBezTo>
                    <a:pt x="256" y="734"/>
                    <a:pt x="314" y="761"/>
                    <a:pt x="371" y="761"/>
                  </a:cubicBezTo>
                  <a:cubicBezTo>
                    <a:pt x="405" y="761"/>
                    <a:pt x="438" y="752"/>
                    <a:pt x="464" y="734"/>
                  </a:cubicBezTo>
                  <a:cubicBezTo>
                    <a:pt x="560" y="698"/>
                    <a:pt x="572" y="591"/>
                    <a:pt x="524" y="496"/>
                  </a:cubicBezTo>
                  <a:cubicBezTo>
                    <a:pt x="464" y="365"/>
                    <a:pt x="393" y="222"/>
                    <a:pt x="334" y="79"/>
                  </a:cubicBezTo>
                  <a:cubicBezTo>
                    <a:pt x="302" y="25"/>
                    <a:pt x="241" y="1"/>
                    <a:pt x="18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6"/>
            <p:cNvSpPr/>
            <p:nvPr/>
          </p:nvSpPr>
          <p:spPr>
            <a:xfrm>
              <a:off x="2190523" y="634838"/>
              <a:ext cx="47416" cy="66771"/>
            </a:xfrm>
            <a:custGeom>
              <a:rect b="b" l="l" r="r" t="t"/>
              <a:pathLst>
                <a:path extrusionOk="0" h="790" w="561">
                  <a:moveTo>
                    <a:pt x="206" y="0"/>
                  </a:moveTo>
                  <a:cubicBezTo>
                    <a:pt x="193" y="0"/>
                    <a:pt x="180" y="2"/>
                    <a:pt x="167" y="5"/>
                  </a:cubicBezTo>
                  <a:cubicBezTo>
                    <a:pt x="72" y="41"/>
                    <a:pt x="1" y="136"/>
                    <a:pt x="48" y="220"/>
                  </a:cubicBezTo>
                  <a:cubicBezTo>
                    <a:pt x="108" y="363"/>
                    <a:pt x="144" y="517"/>
                    <a:pt x="203" y="660"/>
                  </a:cubicBezTo>
                  <a:cubicBezTo>
                    <a:pt x="232" y="736"/>
                    <a:pt x="291" y="790"/>
                    <a:pt x="362" y="790"/>
                  </a:cubicBezTo>
                  <a:cubicBezTo>
                    <a:pt x="380" y="790"/>
                    <a:pt x="398" y="786"/>
                    <a:pt x="417" y="779"/>
                  </a:cubicBezTo>
                  <a:cubicBezTo>
                    <a:pt x="501" y="755"/>
                    <a:pt x="560" y="660"/>
                    <a:pt x="536" y="577"/>
                  </a:cubicBezTo>
                  <a:cubicBezTo>
                    <a:pt x="477" y="422"/>
                    <a:pt x="429" y="279"/>
                    <a:pt x="370" y="124"/>
                  </a:cubicBezTo>
                  <a:cubicBezTo>
                    <a:pt x="350" y="54"/>
                    <a:pt x="278" y="0"/>
                    <a:pt x="2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6"/>
            <p:cNvSpPr/>
            <p:nvPr/>
          </p:nvSpPr>
          <p:spPr>
            <a:xfrm>
              <a:off x="2231770" y="577617"/>
              <a:ext cx="51473" cy="43866"/>
            </a:xfrm>
            <a:custGeom>
              <a:rect b="b" l="l" r="r" t="t"/>
              <a:pathLst>
                <a:path extrusionOk="0" h="519" w="609">
                  <a:moveTo>
                    <a:pt x="208" y="1"/>
                  </a:moveTo>
                  <a:cubicBezTo>
                    <a:pt x="147" y="1"/>
                    <a:pt x="81" y="38"/>
                    <a:pt x="48" y="87"/>
                  </a:cubicBezTo>
                  <a:cubicBezTo>
                    <a:pt x="1" y="182"/>
                    <a:pt x="37" y="266"/>
                    <a:pt x="108" y="325"/>
                  </a:cubicBezTo>
                  <a:cubicBezTo>
                    <a:pt x="179" y="385"/>
                    <a:pt x="251" y="444"/>
                    <a:pt x="334" y="492"/>
                  </a:cubicBezTo>
                  <a:cubicBezTo>
                    <a:pt x="357" y="511"/>
                    <a:pt x="384" y="519"/>
                    <a:pt x="413" y="519"/>
                  </a:cubicBezTo>
                  <a:cubicBezTo>
                    <a:pt x="474" y="519"/>
                    <a:pt x="540" y="481"/>
                    <a:pt x="572" y="432"/>
                  </a:cubicBezTo>
                  <a:cubicBezTo>
                    <a:pt x="608" y="337"/>
                    <a:pt x="584" y="254"/>
                    <a:pt x="513" y="194"/>
                  </a:cubicBezTo>
                  <a:cubicBezTo>
                    <a:pt x="429" y="135"/>
                    <a:pt x="358" y="75"/>
                    <a:pt x="287" y="27"/>
                  </a:cubicBezTo>
                  <a:cubicBezTo>
                    <a:pt x="264" y="9"/>
                    <a:pt x="237" y="1"/>
                    <a:pt x="20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6"/>
            <p:cNvSpPr/>
            <p:nvPr/>
          </p:nvSpPr>
          <p:spPr>
            <a:xfrm>
              <a:off x="2261014" y="520565"/>
              <a:ext cx="64489" cy="29244"/>
            </a:xfrm>
            <a:custGeom>
              <a:rect b="b" l="l" r="r" t="t"/>
              <a:pathLst>
                <a:path extrusionOk="0" h="346" w="763">
                  <a:moveTo>
                    <a:pt x="226" y="0"/>
                  </a:moveTo>
                  <a:cubicBezTo>
                    <a:pt x="0" y="0"/>
                    <a:pt x="0" y="345"/>
                    <a:pt x="226" y="345"/>
                  </a:cubicBezTo>
                  <a:lnTo>
                    <a:pt x="536" y="345"/>
                  </a:lnTo>
                  <a:cubicBezTo>
                    <a:pt x="762" y="345"/>
                    <a:pt x="762" y="0"/>
                    <a:pt x="53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6"/>
            <p:cNvSpPr/>
            <p:nvPr/>
          </p:nvSpPr>
          <p:spPr>
            <a:xfrm>
              <a:off x="2297189" y="437481"/>
              <a:ext cx="54431" cy="33301"/>
            </a:xfrm>
            <a:custGeom>
              <a:rect b="b" l="l" r="r" t="t"/>
              <a:pathLst>
                <a:path extrusionOk="0" h="394" w="644">
                  <a:moveTo>
                    <a:pt x="465" y="1"/>
                  </a:moveTo>
                  <a:cubicBezTo>
                    <a:pt x="450" y="1"/>
                    <a:pt x="434" y="3"/>
                    <a:pt x="417" y="7"/>
                  </a:cubicBezTo>
                  <a:cubicBezTo>
                    <a:pt x="334" y="19"/>
                    <a:pt x="227" y="42"/>
                    <a:pt x="132" y="66"/>
                  </a:cubicBezTo>
                  <a:cubicBezTo>
                    <a:pt x="48" y="78"/>
                    <a:pt x="1" y="185"/>
                    <a:pt x="13" y="269"/>
                  </a:cubicBezTo>
                  <a:cubicBezTo>
                    <a:pt x="42" y="348"/>
                    <a:pt x="105" y="394"/>
                    <a:pt x="179" y="394"/>
                  </a:cubicBezTo>
                  <a:cubicBezTo>
                    <a:pt x="195" y="394"/>
                    <a:pt x="211" y="392"/>
                    <a:pt x="227" y="388"/>
                  </a:cubicBezTo>
                  <a:cubicBezTo>
                    <a:pt x="310" y="376"/>
                    <a:pt x="417" y="340"/>
                    <a:pt x="513" y="328"/>
                  </a:cubicBezTo>
                  <a:cubicBezTo>
                    <a:pt x="596" y="316"/>
                    <a:pt x="644" y="209"/>
                    <a:pt x="632" y="126"/>
                  </a:cubicBezTo>
                  <a:cubicBezTo>
                    <a:pt x="602" y="47"/>
                    <a:pt x="540" y="1"/>
                    <a:pt x="46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6"/>
            <p:cNvSpPr/>
            <p:nvPr/>
          </p:nvSpPr>
          <p:spPr>
            <a:xfrm>
              <a:off x="2137191" y="807599"/>
              <a:ext cx="58488" cy="51895"/>
            </a:xfrm>
            <a:custGeom>
              <a:rect b="b" l="l" r="r" t="t"/>
              <a:pathLst>
                <a:path extrusionOk="0" h="614" w="692">
                  <a:moveTo>
                    <a:pt x="175" y="0"/>
                  </a:moveTo>
                  <a:cubicBezTo>
                    <a:pt x="132" y="0"/>
                    <a:pt x="90" y="15"/>
                    <a:pt x="60" y="45"/>
                  </a:cubicBezTo>
                  <a:cubicBezTo>
                    <a:pt x="1" y="104"/>
                    <a:pt x="1" y="223"/>
                    <a:pt x="60" y="283"/>
                  </a:cubicBezTo>
                  <a:cubicBezTo>
                    <a:pt x="167" y="378"/>
                    <a:pt x="275" y="474"/>
                    <a:pt x="382" y="569"/>
                  </a:cubicBezTo>
                  <a:cubicBezTo>
                    <a:pt x="417" y="599"/>
                    <a:pt x="462" y="613"/>
                    <a:pt x="505" y="613"/>
                  </a:cubicBezTo>
                  <a:cubicBezTo>
                    <a:pt x="548" y="613"/>
                    <a:pt x="590" y="599"/>
                    <a:pt x="620" y="569"/>
                  </a:cubicBezTo>
                  <a:cubicBezTo>
                    <a:pt x="679" y="509"/>
                    <a:pt x="691" y="390"/>
                    <a:pt x="620" y="331"/>
                  </a:cubicBezTo>
                  <a:cubicBezTo>
                    <a:pt x="513" y="235"/>
                    <a:pt x="405" y="140"/>
                    <a:pt x="298" y="45"/>
                  </a:cubicBezTo>
                  <a:cubicBezTo>
                    <a:pt x="263" y="15"/>
                    <a:pt x="218" y="0"/>
                    <a:pt x="1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6"/>
            <p:cNvSpPr/>
            <p:nvPr/>
          </p:nvSpPr>
          <p:spPr>
            <a:xfrm>
              <a:off x="2204638" y="771931"/>
              <a:ext cx="41330" cy="42683"/>
            </a:xfrm>
            <a:custGeom>
              <a:rect b="b" l="l" r="r" t="t"/>
              <a:pathLst>
                <a:path extrusionOk="0" h="505" w="489">
                  <a:moveTo>
                    <a:pt x="185" y="1"/>
                  </a:moveTo>
                  <a:cubicBezTo>
                    <a:pt x="138" y="1"/>
                    <a:pt x="91" y="19"/>
                    <a:pt x="60" y="50"/>
                  </a:cubicBezTo>
                  <a:cubicBezTo>
                    <a:pt x="0" y="110"/>
                    <a:pt x="0" y="217"/>
                    <a:pt x="60" y="288"/>
                  </a:cubicBezTo>
                  <a:cubicBezTo>
                    <a:pt x="96" y="348"/>
                    <a:pt x="143" y="407"/>
                    <a:pt x="191" y="455"/>
                  </a:cubicBezTo>
                  <a:cubicBezTo>
                    <a:pt x="219" y="489"/>
                    <a:pt x="261" y="504"/>
                    <a:pt x="304" y="504"/>
                  </a:cubicBezTo>
                  <a:cubicBezTo>
                    <a:pt x="351" y="504"/>
                    <a:pt x="398" y="486"/>
                    <a:pt x="429" y="455"/>
                  </a:cubicBezTo>
                  <a:cubicBezTo>
                    <a:pt x="489" y="384"/>
                    <a:pt x="489" y="288"/>
                    <a:pt x="429" y="217"/>
                  </a:cubicBezTo>
                  <a:cubicBezTo>
                    <a:pt x="381" y="157"/>
                    <a:pt x="334" y="98"/>
                    <a:pt x="298" y="50"/>
                  </a:cubicBezTo>
                  <a:cubicBezTo>
                    <a:pt x="270" y="16"/>
                    <a:pt x="228" y="1"/>
                    <a:pt x="1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6"/>
            <p:cNvSpPr/>
            <p:nvPr/>
          </p:nvSpPr>
          <p:spPr>
            <a:xfrm>
              <a:off x="2257971" y="716739"/>
              <a:ext cx="52402" cy="47669"/>
            </a:xfrm>
            <a:custGeom>
              <a:rect b="b" l="l" r="r" t="t"/>
              <a:pathLst>
                <a:path extrusionOk="0" h="564" w="620">
                  <a:moveTo>
                    <a:pt x="181" y="0"/>
                  </a:moveTo>
                  <a:cubicBezTo>
                    <a:pt x="150" y="0"/>
                    <a:pt x="120" y="8"/>
                    <a:pt x="96" y="25"/>
                  </a:cubicBezTo>
                  <a:cubicBezTo>
                    <a:pt x="36" y="84"/>
                    <a:pt x="0" y="167"/>
                    <a:pt x="48" y="263"/>
                  </a:cubicBezTo>
                  <a:cubicBezTo>
                    <a:pt x="108" y="382"/>
                    <a:pt x="215" y="477"/>
                    <a:pt x="334" y="536"/>
                  </a:cubicBezTo>
                  <a:cubicBezTo>
                    <a:pt x="360" y="554"/>
                    <a:pt x="394" y="564"/>
                    <a:pt x="427" y="564"/>
                  </a:cubicBezTo>
                  <a:cubicBezTo>
                    <a:pt x="484" y="564"/>
                    <a:pt x="542" y="537"/>
                    <a:pt x="572" y="477"/>
                  </a:cubicBezTo>
                  <a:cubicBezTo>
                    <a:pt x="620" y="406"/>
                    <a:pt x="596" y="286"/>
                    <a:pt x="512" y="239"/>
                  </a:cubicBezTo>
                  <a:cubicBezTo>
                    <a:pt x="500" y="227"/>
                    <a:pt x="465" y="215"/>
                    <a:pt x="453" y="215"/>
                  </a:cubicBezTo>
                  <a:lnTo>
                    <a:pt x="441" y="203"/>
                  </a:lnTo>
                  <a:lnTo>
                    <a:pt x="405" y="167"/>
                  </a:lnTo>
                  <a:lnTo>
                    <a:pt x="381" y="144"/>
                  </a:lnTo>
                  <a:cubicBezTo>
                    <a:pt x="375" y="133"/>
                    <a:pt x="372" y="130"/>
                    <a:pt x="371" y="130"/>
                  </a:cubicBezTo>
                  <a:lnTo>
                    <a:pt x="371" y="130"/>
                  </a:lnTo>
                  <a:cubicBezTo>
                    <a:pt x="371" y="130"/>
                    <a:pt x="371" y="131"/>
                    <a:pt x="372" y="133"/>
                  </a:cubicBezTo>
                  <a:lnTo>
                    <a:pt x="372" y="133"/>
                  </a:lnTo>
                  <a:cubicBezTo>
                    <a:pt x="354" y="113"/>
                    <a:pt x="344" y="94"/>
                    <a:pt x="334" y="84"/>
                  </a:cubicBezTo>
                  <a:cubicBezTo>
                    <a:pt x="303" y="29"/>
                    <a:pt x="240" y="0"/>
                    <a:pt x="18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6"/>
            <p:cNvSpPr/>
            <p:nvPr/>
          </p:nvSpPr>
          <p:spPr>
            <a:xfrm>
              <a:off x="2298203" y="628668"/>
              <a:ext cx="45387" cy="39978"/>
            </a:xfrm>
            <a:custGeom>
              <a:rect b="b" l="l" r="r" t="t"/>
              <a:pathLst>
                <a:path extrusionOk="0" h="473" w="537">
                  <a:moveTo>
                    <a:pt x="192" y="1"/>
                  </a:moveTo>
                  <a:cubicBezTo>
                    <a:pt x="151" y="1"/>
                    <a:pt x="111" y="16"/>
                    <a:pt x="84" y="55"/>
                  </a:cubicBezTo>
                  <a:cubicBezTo>
                    <a:pt x="24" y="114"/>
                    <a:pt x="1" y="233"/>
                    <a:pt x="84" y="293"/>
                  </a:cubicBezTo>
                  <a:cubicBezTo>
                    <a:pt x="120" y="328"/>
                    <a:pt x="167" y="376"/>
                    <a:pt x="227" y="424"/>
                  </a:cubicBezTo>
                  <a:cubicBezTo>
                    <a:pt x="258" y="455"/>
                    <a:pt x="305" y="473"/>
                    <a:pt x="352" y="473"/>
                  </a:cubicBezTo>
                  <a:cubicBezTo>
                    <a:pt x="395" y="473"/>
                    <a:pt x="437" y="458"/>
                    <a:pt x="465" y="424"/>
                  </a:cubicBezTo>
                  <a:cubicBezTo>
                    <a:pt x="525" y="352"/>
                    <a:pt x="536" y="245"/>
                    <a:pt x="465" y="185"/>
                  </a:cubicBezTo>
                  <a:cubicBezTo>
                    <a:pt x="417" y="138"/>
                    <a:pt x="382" y="90"/>
                    <a:pt x="322" y="55"/>
                  </a:cubicBezTo>
                  <a:cubicBezTo>
                    <a:pt x="290" y="22"/>
                    <a:pt x="240" y="1"/>
                    <a:pt x="1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6"/>
            <p:cNvSpPr/>
            <p:nvPr/>
          </p:nvSpPr>
          <p:spPr>
            <a:xfrm>
              <a:off x="2337505" y="561305"/>
              <a:ext cx="51388" cy="37273"/>
            </a:xfrm>
            <a:custGeom>
              <a:rect b="b" l="l" r="r" t="t"/>
              <a:pathLst>
                <a:path extrusionOk="0" h="441" w="608">
                  <a:moveTo>
                    <a:pt x="184" y="1"/>
                  </a:moveTo>
                  <a:cubicBezTo>
                    <a:pt x="104" y="1"/>
                    <a:pt x="32" y="56"/>
                    <a:pt x="12" y="137"/>
                  </a:cubicBezTo>
                  <a:cubicBezTo>
                    <a:pt x="0" y="220"/>
                    <a:pt x="48" y="316"/>
                    <a:pt x="131" y="340"/>
                  </a:cubicBezTo>
                  <a:cubicBezTo>
                    <a:pt x="226" y="363"/>
                    <a:pt x="298" y="399"/>
                    <a:pt x="393" y="435"/>
                  </a:cubicBezTo>
                  <a:cubicBezTo>
                    <a:pt x="405" y="438"/>
                    <a:pt x="418" y="440"/>
                    <a:pt x="431" y="440"/>
                  </a:cubicBezTo>
                  <a:cubicBezTo>
                    <a:pt x="506" y="440"/>
                    <a:pt x="585" y="385"/>
                    <a:pt x="595" y="304"/>
                  </a:cubicBezTo>
                  <a:cubicBezTo>
                    <a:pt x="607" y="220"/>
                    <a:pt x="572" y="137"/>
                    <a:pt x="476" y="101"/>
                  </a:cubicBezTo>
                  <a:cubicBezTo>
                    <a:pt x="381" y="66"/>
                    <a:pt x="310" y="42"/>
                    <a:pt x="226" y="6"/>
                  </a:cubicBezTo>
                  <a:cubicBezTo>
                    <a:pt x="212" y="3"/>
                    <a:pt x="198" y="1"/>
                    <a:pt x="1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6"/>
            <p:cNvSpPr/>
            <p:nvPr/>
          </p:nvSpPr>
          <p:spPr>
            <a:xfrm>
              <a:off x="2357621" y="498421"/>
              <a:ext cx="44288" cy="37273"/>
            </a:xfrm>
            <a:custGeom>
              <a:rect b="b" l="l" r="r" t="t"/>
              <a:pathLst>
                <a:path extrusionOk="0" h="441" w="524">
                  <a:moveTo>
                    <a:pt x="191" y="0"/>
                  </a:moveTo>
                  <a:cubicBezTo>
                    <a:pt x="155" y="0"/>
                    <a:pt x="107" y="12"/>
                    <a:pt x="72" y="48"/>
                  </a:cubicBezTo>
                  <a:cubicBezTo>
                    <a:pt x="36" y="107"/>
                    <a:pt x="0" y="226"/>
                    <a:pt x="72" y="286"/>
                  </a:cubicBezTo>
                  <a:cubicBezTo>
                    <a:pt x="119" y="322"/>
                    <a:pt x="167" y="357"/>
                    <a:pt x="214" y="405"/>
                  </a:cubicBezTo>
                  <a:cubicBezTo>
                    <a:pt x="238" y="429"/>
                    <a:pt x="286" y="441"/>
                    <a:pt x="334" y="441"/>
                  </a:cubicBezTo>
                  <a:cubicBezTo>
                    <a:pt x="369" y="441"/>
                    <a:pt x="417" y="429"/>
                    <a:pt x="453" y="405"/>
                  </a:cubicBezTo>
                  <a:cubicBezTo>
                    <a:pt x="512" y="345"/>
                    <a:pt x="524" y="226"/>
                    <a:pt x="453" y="167"/>
                  </a:cubicBezTo>
                  <a:cubicBezTo>
                    <a:pt x="405" y="119"/>
                    <a:pt x="357" y="83"/>
                    <a:pt x="310" y="48"/>
                  </a:cubicBezTo>
                  <a:cubicBezTo>
                    <a:pt x="286" y="12"/>
                    <a:pt x="238" y="0"/>
                    <a:pt x="1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6"/>
            <p:cNvSpPr/>
            <p:nvPr/>
          </p:nvSpPr>
          <p:spPr>
            <a:xfrm>
              <a:off x="2186551" y="910461"/>
              <a:ext cx="48345" cy="45049"/>
            </a:xfrm>
            <a:custGeom>
              <a:rect b="b" l="l" r="r" t="t"/>
              <a:pathLst>
                <a:path extrusionOk="0" h="533" w="572">
                  <a:moveTo>
                    <a:pt x="180" y="0"/>
                  </a:moveTo>
                  <a:cubicBezTo>
                    <a:pt x="139" y="0"/>
                    <a:pt x="99" y="16"/>
                    <a:pt x="72" y="54"/>
                  </a:cubicBezTo>
                  <a:cubicBezTo>
                    <a:pt x="12" y="114"/>
                    <a:pt x="0" y="209"/>
                    <a:pt x="72" y="292"/>
                  </a:cubicBezTo>
                  <a:lnTo>
                    <a:pt x="274" y="483"/>
                  </a:lnTo>
                  <a:cubicBezTo>
                    <a:pt x="305" y="514"/>
                    <a:pt x="352" y="532"/>
                    <a:pt x="399" y="532"/>
                  </a:cubicBezTo>
                  <a:cubicBezTo>
                    <a:pt x="442" y="532"/>
                    <a:pt x="484" y="517"/>
                    <a:pt x="512" y="483"/>
                  </a:cubicBezTo>
                  <a:cubicBezTo>
                    <a:pt x="572" y="411"/>
                    <a:pt x="572" y="304"/>
                    <a:pt x="512" y="245"/>
                  </a:cubicBezTo>
                  <a:lnTo>
                    <a:pt x="310" y="54"/>
                  </a:lnTo>
                  <a:cubicBezTo>
                    <a:pt x="277" y="22"/>
                    <a:pt x="228" y="0"/>
                    <a:pt x="18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6"/>
            <p:cNvSpPr/>
            <p:nvPr/>
          </p:nvSpPr>
          <p:spPr>
            <a:xfrm>
              <a:off x="2251885" y="850451"/>
              <a:ext cx="35329" cy="51726"/>
            </a:xfrm>
            <a:custGeom>
              <a:rect b="b" l="l" r="r" t="t"/>
              <a:pathLst>
                <a:path extrusionOk="0" h="612" w="418">
                  <a:moveTo>
                    <a:pt x="167" y="0"/>
                  </a:moveTo>
                  <a:cubicBezTo>
                    <a:pt x="155" y="0"/>
                    <a:pt x="144" y="1"/>
                    <a:pt x="132" y="2"/>
                  </a:cubicBezTo>
                  <a:cubicBezTo>
                    <a:pt x="49" y="26"/>
                    <a:pt x="1" y="121"/>
                    <a:pt x="13" y="205"/>
                  </a:cubicBezTo>
                  <a:cubicBezTo>
                    <a:pt x="37" y="300"/>
                    <a:pt x="61" y="407"/>
                    <a:pt x="72" y="490"/>
                  </a:cubicBezTo>
                  <a:cubicBezTo>
                    <a:pt x="93" y="574"/>
                    <a:pt x="169" y="612"/>
                    <a:pt x="252" y="612"/>
                  </a:cubicBezTo>
                  <a:cubicBezTo>
                    <a:pt x="263" y="612"/>
                    <a:pt x="275" y="611"/>
                    <a:pt x="287" y="609"/>
                  </a:cubicBezTo>
                  <a:cubicBezTo>
                    <a:pt x="370" y="586"/>
                    <a:pt x="418" y="490"/>
                    <a:pt x="406" y="407"/>
                  </a:cubicBezTo>
                  <a:cubicBezTo>
                    <a:pt x="382" y="312"/>
                    <a:pt x="358" y="205"/>
                    <a:pt x="346" y="121"/>
                  </a:cubicBezTo>
                  <a:cubicBezTo>
                    <a:pt x="325" y="38"/>
                    <a:pt x="250" y="0"/>
                    <a:pt x="1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6"/>
            <p:cNvSpPr/>
            <p:nvPr/>
          </p:nvSpPr>
          <p:spPr>
            <a:xfrm>
              <a:off x="2289075" y="803035"/>
              <a:ext cx="53670" cy="57220"/>
            </a:xfrm>
            <a:custGeom>
              <a:rect b="b" l="l" r="r" t="t"/>
              <a:pathLst>
                <a:path extrusionOk="0" h="677" w="635">
                  <a:moveTo>
                    <a:pt x="223" y="0"/>
                  </a:moveTo>
                  <a:cubicBezTo>
                    <a:pt x="109" y="0"/>
                    <a:pt x="0" y="116"/>
                    <a:pt x="73" y="254"/>
                  </a:cubicBezTo>
                  <a:cubicBezTo>
                    <a:pt x="132" y="373"/>
                    <a:pt x="204" y="468"/>
                    <a:pt x="263" y="587"/>
                  </a:cubicBezTo>
                  <a:cubicBezTo>
                    <a:pt x="297" y="651"/>
                    <a:pt x="350" y="677"/>
                    <a:pt x="403" y="677"/>
                  </a:cubicBezTo>
                  <a:cubicBezTo>
                    <a:pt x="518" y="677"/>
                    <a:pt x="634" y="555"/>
                    <a:pt x="561" y="432"/>
                  </a:cubicBezTo>
                  <a:cubicBezTo>
                    <a:pt x="502" y="313"/>
                    <a:pt x="430" y="206"/>
                    <a:pt x="371" y="87"/>
                  </a:cubicBezTo>
                  <a:cubicBezTo>
                    <a:pt x="332" y="26"/>
                    <a:pt x="277" y="0"/>
                    <a:pt x="22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6"/>
            <p:cNvSpPr/>
            <p:nvPr/>
          </p:nvSpPr>
          <p:spPr>
            <a:xfrm>
              <a:off x="2341477" y="726374"/>
              <a:ext cx="43359" cy="60770"/>
            </a:xfrm>
            <a:custGeom>
              <a:rect b="b" l="l" r="r" t="t"/>
              <a:pathLst>
                <a:path extrusionOk="0" h="719" w="513">
                  <a:moveTo>
                    <a:pt x="186" y="0"/>
                  </a:moveTo>
                  <a:cubicBezTo>
                    <a:pt x="172" y="0"/>
                    <a:pt x="158" y="2"/>
                    <a:pt x="144" y="6"/>
                  </a:cubicBezTo>
                  <a:cubicBezTo>
                    <a:pt x="60" y="30"/>
                    <a:pt x="1" y="125"/>
                    <a:pt x="24" y="220"/>
                  </a:cubicBezTo>
                  <a:cubicBezTo>
                    <a:pt x="72" y="339"/>
                    <a:pt x="120" y="458"/>
                    <a:pt x="155" y="589"/>
                  </a:cubicBezTo>
                  <a:cubicBezTo>
                    <a:pt x="184" y="665"/>
                    <a:pt x="251" y="719"/>
                    <a:pt x="319" y="719"/>
                  </a:cubicBezTo>
                  <a:cubicBezTo>
                    <a:pt x="336" y="719"/>
                    <a:pt x="353" y="715"/>
                    <a:pt x="370" y="708"/>
                  </a:cubicBezTo>
                  <a:cubicBezTo>
                    <a:pt x="441" y="684"/>
                    <a:pt x="513" y="589"/>
                    <a:pt x="489" y="506"/>
                  </a:cubicBezTo>
                  <a:cubicBezTo>
                    <a:pt x="441" y="387"/>
                    <a:pt x="394" y="268"/>
                    <a:pt x="358" y="125"/>
                  </a:cubicBezTo>
                  <a:cubicBezTo>
                    <a:pt x="327" y="54"/>
                    <a:pt x="263" y="0"/>
                    <a:pt x="18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6"/>
            <p:cNvSpPr/>
            <p:nvPr/>
          </p:nvSpPr>
          <p:spPr>
            <a:xfrm>
              <a:off x="2370637" y="663152"/>
              <a:ext cx="43359" cy="43866"/>
            </a:xfrm>
            <a:custGeom>
              <a:rect b="b" l="l" r="r" t="t"/>
              <a:pathLst>
                <a:path extrusionOk="0" h="519" w="513">
                  <a:moveTo>
                    <a:pt x="188" y="1"/>
                  </a:moveTo>
                  <a:cubicBezTo>
                    <a:pt x="158" y="1"/>
                    <a:pt x="126" y="9"/>
                    <a:pt x="96" y="28"/>
                  </a:cubicBezTo>
                  <a:cubicBezTo>
                    <a:pt x="25" y="75"/>
                    <a:pt x="1" y="194"/>
                    <a:pt x="37" y="266"/>
                  </a:cubicBezTo>
                  <a:cubicBezTo>
                    <a:pt x="84" y="325"/>
                    <a:pt x="120" y="385"/>
                    <a:pt x="156" y="432"/>
                  </a:cubicBezTo>
                  <a:cubicBezTo>
                    <a:pt x="188" y="481"/>
                    <a:pt x="249" y="519"/>
                    <a:pt x="310" y="519"/>
                  </a:cubicBezTo>
                  <a:cubicBezTo>
                    <a:pt x="339" y="519"/>
                    <a:pt x="367" y="511"/>
                    <a:pt x="394" y="492"/>
                  </a:cubicBezTo>
                  <a:cubicBezTo>
                    <a:pt x="477" y="444"/>
                    <a:pt x="513" y="337"/>
                    <a:pt x="453" y="254"/>
                  </a:cubicBezTo>
                  <a:cubicBezTo>
                    <a:pt x="418" y="194"/>
                    <a:pt x="382" y="135"/>
                    <a:pt x="334" y="87"/>
                  </a:cubicBezTo>
                  <a:cubicBezTo>
                    <a:pt x="310" y="38"/>
                    <a:pt x="252" y="1"/>
                    <a:pt x="18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1" name="Google Shape;321;p6"/>
          <p:cNvSpPr/>
          <p:nvPr/>
        </p:nvSpPr>
        <p:spPr>
          <a:xfrm flipH="1" rot="10800000">
            <a:off x="-743550" y="-242350"/>
            <a:ext cx="3284538" cy="1337403"/>
          </a:xfrm>
          <a:custGeom>
            <a:rect b="b" l="l" r="r" t="t"/>
            <a:pathLst>
              <a:path extrusionOk="0" h="13347" w="32779">
                <a:moveTo>
                  <a:pt x="12484" y="0"/>
                </a:moveTo>
                <a:cubicBezTo>
                  <a:pt x="11426" y="0"/>
                  <a:pt x="10371" y="246"/>
                  <a:pt x="9418" y="702"/>
                </a:cubicBezTo>
                <a:cubicBezTo>
                  <a:pt x="9418" y="702"/>
                  <a:pt x="6632" y="2179"/>
                  <a:pt x="5072" y="4274"/>
                </a:cubicBezTo>
                <a:cubicBezTo>
                  <a:pt x="3547" y="6307"/>
                  <a:pt x="2057" y="7065"/>
                  <a:pt x="691" y="7065"/>
                </a:cubicBezTo>
                <a:cubicBezTo>
                  <a:pt x="457" y="7065"/>
                  <a:pt x="227" y="7042"/>
                  <a:pt x="0" y="7001"/>
                </a:cubicBezTo>
                <a:lnTo>
                  <a:pt x="0" y="13347"/>
                </a:lnTo>
                <a:lnTo>
                  <a:pt x="32778" y="13347"/>
                </a:lnTo>
                <a:cubicBezTo>
                  <a:pt x="32528" y="12930"/>
                  <a:pt x="32290" y="12513"/>
                  <a:pt x="32040" y="12108"/>
                </a:cubicBezTo>
                <a:cubicBezTo>
                  <a:pt x="31730" y="11620"/>
                  <a:pt x="31409" y="11120"/>
                  <a:pt x="31076" y="10644"/>
                </a:cubicBezTo>
                <a:cubicBezTo>
                  <a:pt x="30433" y="9751"/>
                  <a:pt x="29706" y="8894"/>
                  <a:pt x="28813" y="8239"/>
                </a:cubicBezTo>
                <a:cubicBezTo>
                  <a:pt x="28373" y="7929"/>
                  <a:pt x="27897" y="7655"/>
                  <a:pt x="27397" y="7477"/>
                </a:cubicBezTo>
                <a:cubicBezTo>
                  <a:pt x="26801" y="7274"/>
                  <a:pt x="26170" y="7191"/>
                  <a:pt x="25551" y="7191"/>
                </a:cubicBezTo>
                <a:cubicBezTo>
                  <a:pt x="24595" y="7208"/>
                  <a:pt x="23639" y="7391"/>
                  <a:pt x="22688" y="7391"/>
                </a:cubicBezTo>
                <a:cubicBezTo>
                  <a:pt x="22336" y="7391"/>
                  <a:pt x="21985" y="7366"/>
                  <a:pt x="21634" y="7298"/>
                </a:cubicBezTo>
                <a:cubicBezTo>
                  <a:pt x="21074" y="7179"/>
                  <a:pt x="20515" y="6953"/>
                  <a:pt x="20086" y="6560"/>
                </a:cubicBezTo>
                <a:cubicBezTo>
                  <a:pt x="19658" y="6155"/>
                  <a:pt x="19408" y="5619"/>
                  <a:pt x="19169" y="5096"/>
                </a:cubicBezTo>
                <a:cubicBezTo>
                  <a:pt x="18943" y="4572"/>
                  <a:pt x="18753" y="4024"/>
                  <a:pt x="18467" y="3536"/>
                </a:cubicBezTo>
                <a:cubicBezTo>
                  <a:pt x="18193" y="3060"/>
                  <a:pt x="17872" y="2619"/>
                  <a:pt x="17514" y="2238"/>
                </a:cubicBezTo>
                <a:cubicBezTo>
                  <a:pt x="16764" y="1440"/>
                  <a:pt x="15836" y="809"/>
                  <a:pt x="14824" y="428"/>
                </a:cubicBezTo>
                <a:cubicBezTo>
                  <a:pt x="14069" y="138"/>
                  <a:pt x="13276" y="0"/>
                  <a:pt x="124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2" name="Google Shape;322;p6"/>
          <p:cNvGrpSpPr/>
          <p:nvPr/>
        </p:nvGrpSpPr>
        <p:grpSpPr>
          <a:xfrm rot="-1406405">
            <a:off x="757493" y="125962"/>
            <a:ext cx="1116783" cy="305224"/>
            <a:chOff x="1153380" y="-215794"/>
            <a:chExt cx="1116755" cy="305216"/>
          </a:xfrm>
        </p:grpSpPr>
        <p:sp>
          <p:nvSpPr>
            <p:cNvPr id="323" name="Google Shape;323;p6"/>
            <p:cNvSpPr/>
            <p:nvPr/>
          </p:nvSpPr>
          <p:spPr>
            <a:xfrm flipH="1" rot="10800000">
              <a:off x="1322721" y="14271"/>
              <a:ext cx="61023" cy="75152"/>
            </a:xfrm>
            <a:custGeom>
              <a:rect b="b" l="l" r="r" t="t"/>
              <a:pathLst>
                <a:path extrusionOk="0" h="750" w="609">
                  <a:moveTo>
                    <a:pt x="388" y="1"/>
                  </a:moveTo>
                  <a:cubicBezTo>
                    <a:pt x="331" y="1"/>
                    <a:pt x="275" y="19"/>
                    <a:pt x="239" y="60"/>
                  </a:cubicBezTo>
                  <a:cubicBezTo>
                    <a:pt x="132" y="179"/>
                    <a:pt x="49" y="334"/>
                    <a:pt x="13" y="489"/>
                  </a:cubicBezTo>
                  <a:cubicBezTo>
                    <a:pt x="1" y="596"/>
                    <a:pt x="49" y="715"/>
                    <a:pt x="168" y="739"/>
                  </a:cubicBezTo>
                  <a:cubicBezTo>
                    <a:pt x="188" y="746"/>
                    <a:pt x="210" y="749"/>
                    <a:pt x="232" y="749"/>
                  </a:cubicBezTo>
                  <a:cubicBezTo>
                    <a:pt x="321" y="749"/>
                    <a:pt x="408" y="692"/>
                    <a:pt x="418" y="596"/>
                  </a:cubicBezTo>
                  <a:cubicBezTo>
                    <a:pt x="430" y="489"/>
                    <a:pt x="477" y="417"/>
                    <a:pt x="537" y="346"/>
                  </a:cubicBezTo>
                  <a:cubicBezTo>
                    <a:pt x="608" y="251"/>
                    <a:pt x="608" y="132"/>
                    <a:pt x="537" y="48"/>
                  </a:cubicBezTo>
                  <a:cubicBezTo>
                    <a:pt x="501" y="19"/>
                    <a:pt x="444" y="1"/>
                    <a:pt x="3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6"/>
            <p:cNvSpPr/>
            <p:nvPr/>
          </p:nvSpPr>
          <p:spPr>
            <a:xfrm flipH="1" rot="10800000">
              <a:off x="1387152" y="-38636"/>
              <a:ext cx="56214" cy="63027"/>
            </a:xfrm>
            <a:custGeom>
              <a:rect b="b" l="l" r="r" t="t"/>
              <a:pathLst>
                <a:path extrusionOk="0" h="629" w="561">
                  <a:moveTo>
                    <a:pt x="339" y="0"/>
                  </a:moveTo>
                  <a:cubicBezTo>
                    <a:pt x="265" y="0"/>
                    <a:pt x="192" y="29"/>
                    <a:pt x="168" y="102"/>
                  </a:cubicBezTo>
                  <a:cubicBezTo>
                    <a:pt x="120" y="173"/>
                    <a:pt x="84" y="245"/>
                    <a:pt x="49" y="316"/>
                  </a:cubicBezTo>
                  <a:cubicBezTo>
                    <a:pt x="1" y="423"/>
                    <a:pt x="13" y="542"/>
                    <a:pt x="120" y="602"/>
                  </a:cubicBezTo>
                  <a:cubicBezTo>
                    <a:pt x="150" y="619"/>
                    <a:pt x="189" y="628"/>
                    <a:pt x="229" y="628"/>
                  </a:cubicBezTo>
                  <a:cubicBezTo>
                    <a:pt x="300" y="628"/>
                    <a:pt x="371" y="599"/>
                    <a:pt x="394" y="530"/>
                  </a:cubicBezTo>
                  <a:cubicBezTo>
                    <a:pt x="441" y="459"/>
                    <a:pt x="477" y="376"/>
                    <a:pt x="525" y="304"/>
                  </a:cubicBezTo>
                  <a:cubicBezTo>
                    <a:pt x="560" y="197"/>
                    <a:pt x="549" y="78"/>
                    <a:pt x="441" y="18"/>
                  </a:cubicBezTo>
                  <a:cubicBezTo>
                    <a:pt x="411" y="7"/>
                    <a:pt x="375" y="0"/>
                    <a:pt x="3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6"/>
            <p:cNvSpPr/>
            <p:nvPr/>
          </p:nvSpPr>
          <p:spPr>
            <a:xfrm flipH="1" rot="10800000">
              <a:off x="1482644" y="-94449"/>
              <a:ext cx="41885" cy="76455"/>
            </a:xfrm>
            <a:custGeom>
              <a:rect b="b" l="l" r="r" t="t"/>
              <a:pathLst>
                <a:path extrusionOk="0" h="763" w="418">
                  <a:moveTo>
                    <a:pt x="203" y="0"/>
                  </a:moveTo>
                  <a:cubicBezTo>
                    <a:pt x="84" y="0"/>
                    <a:pt x="0" y="96"/>
                    <a:pt x="0" y="215"/>
                  </a:cubicBezTo>
                  <a:lnTo>
                    <a:pt x="0" y="548"/>
                  </a:lnTo>
                  <a:cubicBezTo>
                    <a:pt x="0" y="655"/>
                    <a:pt x="84" y="762"/>
                    <a:pt x="203" y="762"/>
                  </a:cubicBezTo>
                  <a:cubicBezTo>
                    <a:pt x="322" y="762"/>
                    <a:pt x="417" y="667"/>
                    <a:pt x="417" y="548"/>
                  </a:cubicBezTo>
                  <a:lnTo>
                    <a:pt x="417" y="215"/>
                  </a:lnTo>
                  <a:cubicBezTo>
                    <a:pt x="417" y="107"/>
                    <a:pt x="322" y="0"/>
                    <a:pt x="2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6"/>
            <p:cNvSpPr/>
            <p:nvPr/>
          </p:nvSpPr>
          <p:spPr>
            <a:xfrm flipH="1" rot="10800000">
              <a:off x="1604290" y="-129820"/>
              <a:ext cx="62126" cy="75653"/>
            </a:xfrm>
            <a:custGeom>
              <a:rect b="b" l="l" r="r" t="t"/>
              <a:pathLst>
                <a:path extrusionOk="0" h="755" w="620">
                  <a:moveTo>
                    <a:pt x="234" y="0"/>
                  </a:moveTo>
                  <a:cubicBezTo>
                    <a:pt x="194" y="0"/>
                    <a:pt x="154" y="11"/>
                    <a:pt x="120" y="32"/>
                  </a:cubicBezTo>
                  <a:cubicBezTo>
                    <a:pt x="13" y="92"/>
                    <a:pt x="1" y="223"/>
                    <a:pt x="48" y="306"/>
                  </a:cubicBezTo>
                  <a:cubicBezTo>
                    <a:pt x="108" y="425"/>
                    <a:pt x="168" y="532"/>
                    <a:pt x="215" y="651"/>
                  </a:cubicBezTo>
                  <a:cubicBezTo>
                    <a:pt x="246" y="720"/>
                    <a:pt x="316" y="755"/>
                    <a:pt x="387" y="755"/>
                  </a:cubicBezTo>
                  <a:cubicBezTo>
                    <a:pt x="427" y="755"/>
                    <a:pt x="467" y="744"/>
                    <a:pt x="501" y="723"/>
                  </a:cubicBezTo>
                  <a:cubicBezTo>
                    <a:pt x="596" y="663"/>
                    <a:pt x="620" y="544"/>
                    <a:pt x="572" y="449"/>
                  </a:cubicBezTo>
                  <a:cubicBezTo>
                    <a:pt x="513" y="330"/>
                    <a:pt x="453" y="223"/>
                    <a:pt x="406" y="104"/>
                  </a:cubicBezTo>
                  <a:cubicBezTo>
                    <a:pt x="375" y="35"/>
                    <a:pt x="305" y="0"/>
                    <a:pt x="2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6"/>
            <p:cNvSpPr/>
            <p:nvPr/>
          </p:nvSpPr>
          <p:spPr>
            <a:xfrm flipH="1" rot="10800000">
              <a:off x="1699783" y="-116193"/>
              <a:ext cx="64530" cy="72246"/>
            </a:xfrm>
            <a:custGeom>
              <a:rect b="b" l="l" r="r" t="t"/>
              <a:pathLst>
                <a:path extrusionOk="0" h="721" w="644">
                  <a:moveTo>
                    <a:pt x="236" y="0"/>
                  </a:moveTo>
                  <a:cubicBezTo>
                    <a:pt x="202" y="0"/>
                    <a:pt x="169" y="9"/>
                    <a:pt x="143" y="27"/>
                  </a:cubicBezTo>
                  <a:cubicBezTo>
                    <a:pt x="36" y="87"/>
                    <a:pt x="0" y="206"/>
                    <a:pt x="60" y="313"/>
                  </a:cubicBezTo>
                  <a:cubicBezTo>
                    <a:pt x="119" y="408"/>
                    <a:pt x="179" y="515"/>
                    <a:pt x="227" y="622"/>
                  </a:cubicBezTo>
                  <a:cubicBezTo>
                    <a:pt x="259" y="680"/>
                    <a:pt x="338" y="720"/>
                    <a:pt x="414" y="720"/>
                  </a:cubicBezTo>
                  <a:cubicBezTo>
                    <a:pt x="449" y="720"/>
                    <a:pt x="483" y="712"/>
                    <a:pt x="512" y="694"/>
                  </a:cubicBezTo>
                  <a:cubicBezTo>
                    <a:pt x="596" y="634"/>
                    <a:pt x="643" y="515"/>
                    <a:pt x="584" y="408"/>
                  </a:cubicBezTo>
                  <a:cubicBezTo>
                    <a:pt x="524" y="313"/>
                    <a:pt x="465" y="206"/>
                    <a:pt x="417" y="98"/>
                  </a:cubicBezTo>
                  <a:cubicBezTo>
                    <a:pt x="392" y="41"/>
                    <a:pt x="311" y="0"/>
                    <a:pt x="2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6"/>
            <p:cNvSpPr/>
            <p:nvPr/>
          </p:nvSpPr>
          <p:spPr>
            <a:xfrm flipH="1" rot="10800000">
              <a:off x="1773732" y="-74909"/>
              <a:ext cx="66935" cy="79260"/>
            </a:xfrm>
            <a:custGeom>
              <a:rect b="b" l="l" r="r" t="t"/>
              <a:pathLst>
                <a:path extrusionOk="0" h="791" w="668">
                  <a:moveTo>
                    <a:pt x="237" y="1"/>
                  </a:moveTo>
                  <a:cubicBezTo>
                    <a:pt x="199" y="1"/>
                    <a:pt x="161" y="11"/>
                    <a:pt x="131" y="33"/>
                  </a:cubicBezTo>
                  <a:cubicBezTo>
                    <a:pt x="24" y="92"/>
                    <a:pt x="1" y="211"/>
                    <a:pt x="60" y="319"/>
                  </a:cubicBezTo>
                  <a:cubicBezTo>
                    <a:pt x="120" y="438"/>
                    <a:pt x="191" y="557"/>
                    <a:pt x="251" y="688"/>
                  </a:cubicBezTo>
                  <a:cubicBezTo>
                    <a:pt x="289" y="756"/>
                    <a:pt x="357" y="791"/>
                    <a:pt x="425" y="791"/>
                  </a:cubicBezTo>
                  <a:cubicBezTo>
                    <a:pt x="464" y="791"/>
                    <a:pt x="502" y="780"/>
                    <a:pt x="536" y="759"/>
                  </a:cubicBezTo>
                  <a:cubicBezTo>
                    <a:pt x="632" y="700"/>
                    <a:pt x="667" y="580"/>
                    <a:pt x="608" y="473"/>
                  </a:cubicBezTo>
                  <a:cubicBezTo>
                    <a:pt x="548" y="354"/>
                    <a:pt x="477" y="235"/>
                    <a:pt x="417" y="104"/>
                  </a:cubicBezTo>
                  <a:cubicBezTo>
                    <a:pt x="379" y="35"/>
                    <a:pt x="306" y="1"/>
                    <a:pt x="2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6"/>
            <p:cNvSpPr/>
            <p:nvPr/>
          </p:nvSpPr>
          <p:spPr>
            <a:xfrm flipH="1" rot="10800000">
              <a:off x="1842972" y="-30820"/>
              <a:ext cx="57316" cy="63929"/>
            </a:xfrm>
            <a:custGeom>
              <a:rect b="b" l="l" r="r" t="t"/>
              <a:pathLst>
                <a:path extrusionOk="0" h="638" w="572">
                  <a:moveTo>
                    <a:pt x="254" y="1"/>
                  </a:moveTo>
                  <a:cubicBezTo>
                    <a:pt x="237" y="1"/>
                    <a:pt x="219" y="4"/>
                    <a:pt x="202" y="10"/>
                  </a:cubicBezTo>
                  <a:cubicBezTo>
                    <a:pt x="95" y="34"/>
                    <a:pt x="0" y="153"/>
                    <a:pt x="48" y="260"/>
                  </a:cubicBezTo>
                  <a:lnTo>
                    <a:pt x="143" y="486"/>
                  </a:lnTo>
                  <a:cubicBezTo>
                    <a:pt x="173" y="566"/>
                    <a:pt x="253" y="638"/>
                    <a:pt x="341" y="638"/>
                  </a:cubicBezTo>
                  <a:cubicBezTo>
                    <a:pt x="358" y="638"/>
                    <a:pt x="376" y="635"/>
                    <a:pt x="393" y="629"/>
                  </a:cubicBezTo>
                  <a:cubicBezTo>
                    <a:pt x="500" y="606"/>
                    <a:pt x="572" y="486"/>
                    <a:pt x="536" y="379"/>
                  </a:cubicBezTo>
                  <a:lnTo>
                    <a:pt x="453" y="153"/>
                  </a:lnTo>
                  <a:cubicBezTo>
                    <a:pt x="413" y="65"/>
                    <a:pt x="334" y="1"/>
                    <a:pt x="2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6"/>
            <p:cNvSpPr/>
            <p:nvPr/>
          </p:nvSpPr>
          <p:spPr>
            <a:xfrm flipH="1" rot="10800000">
              <a:off x="2009909" y="-47855"/>
              <a:ext cx="47897" cy="66835"/>
            </a:xfrm>
            <a:custGeom>
              <a:rect b="b" l="l" r="r" t="t"/>
              <a:pathLst>
                <a:path extrusionOk="0" h="667" w="478">
                  <a:moveTo>
                    <a:pt x="263" y="0"/>
                  </a:moveTo>
                  <a:cubicBezTo>
                    <a:pt x="120" y="0"/>
                    <a:pt x="49" y="84"/>
                    <a:pt x="49" y="203"/>
                  </a:cubicBezTo>
                  <a:cubicBezTo>
                    <a:pt x="37" y="298"/>
                    <a:pt x="37" y="369"/>
                    <a:pt x="25" y="465"/>
                  </a:cubicBezTo>
                  <a:cubicBezTo>
                    <a:pt x="1" y="560"/>
                    <a:pt x="120" y="667"/>
                    <a:pt x="227" y="667"/>
                  </a:cubicBezTo>
                  <a:cubicBezTo>
                    <a:pt x="346" y="667"/>
                    <a:pt x="418" y="572"/>
                    <a:pt x="441" y="465"/>
                  </a:cubicBezTo>
                  <a:cubicBezTo>
                    <a:pt x="453" y="369"/>
                    <a:pt x="453" y="298"/>
                    <a:pt x="465" y="203"/>
                  </a:cubicBezTo>
                  <a:cubicBezTo>
                    <a:pt x="477" y="107"/>
                    <a:pt x="358" y="0"/>
                    <a:pt x="2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6"/>
            <p:cNvSpPr/>
            <p:nvPr/>
          </p:nvSpPr>
          <p:spPr>
            <a:xfrm flipH="1" rot="10800000">
              <a:off x="2074339" y="-87435"/>
              <a:ext cx="58618" cy="92287"/>
            </a:xfrm>
            <a:custGeom>
              <a:rect b="b" l="l" r="r" t="t"/>
              <a:pathLst>
                <a:path extrusionOk="0" h="921" w="585">
                  <a:moveTo>
                    <a:pt x="336" y="1"/>
                  </a:moveTo>
                  <a:cubicBezTo>
                    <a:pt x="256" y="1"/>
                    <a:pt x="179" y="48"/>
                    <a:pt x="156" y="157"/>
                  </a:cubicBezTo>
                  <a:cubicBezTo>
                    <a:pt x="108" y="324"/>
                    <a:pt x="72" y="502"/>
                    <a:pt x="37" y="657"/>
                  </a:cubicBezTo>
                  <a:cubicBezTo>
                    <a:pt x="1" y="814"/>
                    <a:pt x="128" y="920"/>
                    <a:pt x="249" y="920"/>
                  </a:cubicBezTo>
                  <a:cubicBezTo>
                    <a:pt x="329" y="920"/>
                    <a:pt x="406" y="873"/>
                    <a:pt x="430" y="764"/>
                  </a:cubicBezTo>
                  <a:cubicBezTo>
                    <a:pt x="477" y="597"/>
                    <a:pt x="513" y="419"/>
                    <a:pt x="549" y="264"/>
                  </a:cubicBezTo>
                  <a:cubicBezTo>
                    <a:pt x="584" y="107"/>
                    <a:pt x="457" y="1"/>
                    <a:pt x="3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6"/>
            <p:cNvSpPr/>
            <p:nvPr/>
          </p:nvSpPr>
          <p:spPr>
            <a:xfrm flipH="1" rot="10800000">
              <a:off x="2149491" y="-144450"/>
              <a:ext cx="57416" cy="69741"/>
            </a:xfrm>
            <a:custGeom>
              <a:rect b="b" l="l" r="r" t="t"/>
              <a:pathLst>
                <a:path extrusionOk="0" h="696" w="573">
                  <a:moveTo>
                    <a:pt x="353" y="0"/>
                  </a:moveTo>
                  <a:cubicBezTo>
                    <a:pt x="280" y="0"/>
                    <a:pt x="203" y="38"/>
                    <a:pt x="180" y="101"/>
                  </a:cubicBezTo>
                  <a:cubicBezTo>
                    <a:pt x="132" y="196"/>
                    <a:pt x="84" y="303"/>
                    <a:pt x="37" y="387"/>
                  </a:cubicBezTo>
                  <a:cubicBezTo>
                    <a:pt x="1" y="494"/>
                    <a:pt x="13" y="613"/>
                    <a:pt x="120" y="673"/>
                  </a:cubicBezTo>
                  <a:cubicBezTo>
                    <a:pt x="147" y="688"/>
                    <a:pt x="182" y="696"/>
                    <a:pt x="217" y="696"/>
                  </a:cubicBezTo>
                  <a:cubicBezTo>
                    <a:pt x="291" y="696"/>
                    <a:pt x="370" y="662"/>
                    <a:pt x="394" y="589"/>
                  </a:cubicBezTo>
                  <a:cubicBezTo>
                    <a:pt x="442" y="506"/>
                    <a:pt x="489" y="399"/>
                    <a:pt x="537" y="315"/>
                  </a:cubicBezTo>
                  <a:cubicBezTo>
                    <a:pt x="572" y="220"/>
                    <a:pt x="561" y="89"/>
                    <a:pt x="453" y="30"/>
                  </a:cubicBezTo>
                  <a:cubicBezTo>
                    <a:pt x="426" y="10"/>
                    <a:pt x="390" y="0"/>
                    <a:pt x="3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6"/>
            <p:cNvSpPr/>
            <p:nvPr/>
          </p:nvSpPr>
          <p:spPr>
            <a:xfrm flipH="1" rot="10800000">
              <a:off x="2210414" y="-199661"/>
              <a:ext cx="59721" cy="58117"/>
            </a:xfrm>
            <a:custGeom>
              <a:rect b="b" l="l" r="r" t="t"/>
              <a:pathLst>
                <a:path extrusionOk="0" h="580" w="596">
                  <a:moveTo>
                    <a:pt x="361" y="1"/>
                  </a:moveTo>
                  <a:cubicBezTo>
                    <a:pt x="291" y="1"/>
                    <a:pt x="227" y="40"/>
                    <a:pt x="179" y="113"/>
                  </a:cubicBezTo>
                  <a:cubicBezTo>
                    <a:pt x="131" y="172"/>
                    <a:pt x="107" y="232"/>
                    <a:pt x="60" y="267"/>
                  </a:cubicBezTo>
                  <a:cubicBezTo>
                    <a:pt x="0" y="363"/>
                    <a:pt x="48" y="506"/>
                    <a:pt x="131" y="553"/>
                  </a:cubicBezTo>
                  <a:cubicBezTo>
                    <a:pt x="164" y="572"/>
                    <a:pt x="199" y="580"/>
                    <a:pt x="232" y="580"/>
                  </a:cubicBezTo>
                  <a:cubicBezTo>
                    <a:pt x="306" y="580"/>
                    <a:pt x="376" y="539"/>
                    <a:pt x="417" y="482"/>
                  </a:cubicBezTo>
                  <a:cubicBezTo>
                    <a:pt x="465" y="422"/>
                    <a:pt x="488" y="363"/>
                    <a:pt x="536" y="315"/>
                  </a:cubicBezTo>
                  <a:cubicBezTo>
                    <a:pt x="596" y="220"/>
                    <a:pt x="548" y="77"/>
                    <a:pt x="465" y="29"/>
                  </a:cubicBezTo>
                  <a:cubicBezTo>
                    <a:pt x="430" y="10"/>
                    <a:pt x="395" y="1"/>
                    <a:pt x="3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6"/>
            <p:cNvSpPr/>
            <p:nvPr/>
          </p:nvSpPr>
          <p:spPr>
            <a:xfrm flipH="1" rot="10800000">
              <a:off x="1203481" y="-95651"/>
              <a:ext cx="47797" cy="64530"/>
            </a:xfrm>
            <a:custGeom>
              <a:rect b="b" l="l" r="r" t="t"/>
              <a:pathLst>
                <a:path extrusionOk="0" h="644" w="477">
                  <a:moveTo>
                    <a:pt x="227" y="0"/>
                  </a:moveTo>
                  <a:cubicBezTo>
                    <a:pt x="119" y="24"/>
                    <a:pt x="0" y="95"/>
                    <a:pt x="12" y="215"/>
                  </a:cubicBezTo>
                  <a:cubicBezTo>
                    <a:pt x="36" y="286"/>
                    <a:pt x="36" y="357"/>
                    <a:pt x="48" y="441"/>
                  </a:cubicBezTo>
                  <a:cubicBezTo>
                    <a:pt x="48" y="500"/>
                    <a:pt x="60" y="536"/>
                    <a:pt x="107" y="584"/>
                  </a:cubicBezTo>
                  <a:cubicBezTo>
                    <a:pt x="131" y="619"/>
                    <a:pt x="191" y="643"/>
                    <a:pt x="250" y="643"/>
                  </a:cubicBezTo>
                  <a:cubicBezTo>
                    <a:pt x="358" y="643"/>
                    <a:pt x="477" y="560"/>
                    <a:pt x="465" y="441"/>
                  </a:cubicBezTo>
                  <a:cubicBezTo>
                    <a:pt x="441" y="357"/>
                    <a:pt x="441" y="286"/>
                    <a:pt x="429" y="215"/>
                  </a:cubicBezTo>
                  <a:cubicBezTo>
                    <a:pt x="429" y="155"/>
                    <a:pt x="417" y="107"/>
                    <a:pt x="369" y="60"/>
                  </a:cubicBezTo>
                  <a:cubicBezTo>
                    <a:pt x="346" y="36"/>
                    <a:pt x="286" y="0"/>
                    <a:pt x="2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6"/>
            <p:cNvSpPr/>
            <p:nvPr/>
          </p:nvSpPr>
          <p:spPr>
            <a:xfrm flipH="1" rot="10800000">
              <a:off x="1286949" y="-117095"/>
              <a:ext cx="46694" cy="82467"/>
            </a:xfrm>
            <a:custGeom>
              <a:rect b="b" l="l" r="r" t="t"/>
              <a:pathLst>
                <a:path extrusionOk="0" h="823" w="466">
                  <a:moveTo>
                    <a:pt x="227" y="1"/>
                  </a:moveTo>
                  <a:cubicBezTo>
                    <a:pt x="108" y="1"/>
                    <a:pt x="1" y="84"/>
                    <a:pt x="13" y="203"/>
                  </a:cubicBezTo>
                  <a:cubicBezTo>
                    <a:pt x="36" y="346"/>
                    <a:pt x="36" y="477"/>
                    <a:pt x="48" y="608"/>
                  </a:cubicBezTo>
                  <a:cubicBezTo>
                    <a:pt x="60" y="715"/>
                    <a:pt x="132" y="822"/>
                    <a:pt x="251" y="822"/>
                  </a:cubicBezTo>
                  <a:cubicBezTo>
                    <a:pt x="358" y="822"/>
                    <a:pt x="465" y="727"/>
                    <a:pt x="465" y="608"/>
                  </a:cubicBezTo>
                  <a:cubicBezTo>
                    <a:pt x="441" y="477"/>
                    <a:pt x="441" y="346"/>
                    <a:pt x="429" y="203"/>
                  </a:cubicBezTo>
                  <a:cubicBezTo>
                    <a:pt x="417" y="108"/>
                    <a:pt x="346" y="1"/>
                    <a:pt x="2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6"/>
            <p:cNvSpPr/>
            <p:nvPr/>
          </p:nvSpPr>
          <p:spPr>
            <a:xfrm flipH="1" rot="10800000">
              <a:off x="1400278" y="-183929"/>
              <a:ext cx="44290" cy="87176"/>
            </a:xfrm>
            <a:custGeom>
              <a:rect b="b" l="l" r="r" t="t"/>
              <a:pathLst>
                <a:path extrusionOk="0" h="870" w="442">
                  <a:moveTo>
                    <a:pt x="215" y="0"/>
                  </a:moveTo>
                  <a:cubicBezTo>
                    <a:pt x="108" y="0"/>
                    <a:pt x="1" y="95"/>
                    <a:pt x="1" y="214"/>
                  </a:cubicBezTo>
                  <a:cubicBezTo>
                    <a:pt x="13" y="357"/>
                    <a:pt x="13" y="512"/>
                    <a:pt x="37" y="655"/>
                  </a:cubicBezTo>
                  <a:cubicBezTo>
                    <a:pt x="37" y="774"/>
                    <a:pt x="120" y="869"/>
                    <a:pt x="239" y="869"/>
                  </a:cubicBezTo>
                  <a:cubicBezTo>
                    <a:pt x="346" y="869"/>
                    <a:pt x="441" y="774"/>
                    <a:pt x="441" y="655"/>
                  </a:cubicBezTo>
                  <a:cubicBezTo>
                    <a:pt x="429" y="512"/>
                    <a:pt x="429" y="357"/>
                    <a:pt x="418" y="214"/>
                  </a:cubicBezTo>
                  <a:cubicBezTo>
                    <a:pt x="418" y="95"/>
                    <a:pt x="322"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6"/>
            <p:cNvSpPr/>
            <p:nvPr/>
          </p:nvSpPr>
          <p:spPr>
            <a:xfrm flipH="1" rot="10800000">
              <a:off x="1506492" y="-215794"/>
              <a:ext cx="50201" cy="67035"/>
            </a:xfrm>
            <a:custGeom>
              <a:rect b="b" l="l" r="r" t="t"/>
              <a:pathLst>
                <a:path extrusionOk="0" h="669" w="501">
                  <a:moveTo>
                    <a:pt x="217" y="0"/>
                  </a:moveTo>
                  <a:cubicBezTo>
                    <a:pt x="204" y="0"/>
                    <a:pt x="192" y="2"/>
                    <a:pt x="179" y="5"/>
                  </a:cubicBezTo>
                  <a:cubicBezTo>
                    <a:pt x="60" y="41"/>
                    <a:pt x="1" y="136"/>
                    <a:pt x="24" y="255"/>
                  </a:cubicBezTo>
                  <a:cubicBezTo>
                    <a:pt x="48" y="350"/>
                    <a:pt x="72" y="422"/>
                    <a:pt x="84" y="517"/>
                  </a:cubicBezTo>
                  <a:cubicBezTo>
                    <a:pt x="114" y="597"/>
                    <a:pt x="202" y="668"/>
                    <a:pt x="286" y="668"/>
                  </a:cubicBezTo>
                  <a:cubicBezTo>
                    <a:pt x="302" y="668"/>
                    <a:pt x="318" y="666"/>
                    <a:pt x="334" y="660"/>
                  </a:cubicBezTo>
                  <a:cubicBezTo>
                    <a:pt x="441" y="636"/>
                    <a:pt x="501" y="529"/>
                    <a:pt x="489" y="410"/>
                  </a:cubicBezTo>
                  <a:cubicBezTo>
                    <a:pt x="477" y="315"/>
                    <a:pt x="441" y="243"/>
                    <a:pt x="429" y="160"/>
                  </a:cubicBezTo>
                  <a:cubicBezTo>
                    <a:pt x="398" y="67"/>
                    <a:pt x="304" y="0"/>
                    <a:pt x="2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6"/>
            <p:cNvSpPr/>
            <p:nvPr/>
          </p:nvSpPr>
          <p:spPr>
            <a:xfrm flipH="1" rot="10800000">
              <a:off x="1612707" y="-212988"/>
              <a:ext cx="51404" cy="61124"/>
            </a:xfrm>
            <a:custGeom>
              <a:rect b="b" l="l" r="r" t="t"/>
              <a:pathLst>
                <a:path extrusionOk="0" h="610" w="513">
                  <a:moveTo>
                    <a:pt x="231" y="0"/>
                  </a:moveTo>
                  <a:cubicBezTo>
                    <a:pt x="213" y="0"/>
                    <a:pt x="196" y="3"/>
                    <a:pt x="179" y="10"/>
                  </a:cubicBezTo>
                  <a:cubicBezTo>
                    <a:pt x="72" y="33"/>
                    <a:pt x="0" y="141"/>
                    <a:pt x="24" y="260"/>
                  </a:cubicBezTo>
                  <a:cubicBezTo>
                    <a:pt x="36" y="319"/>
                    <a:pt x="72" y="391"/>
                    <a:pt x="84" y="450"/>
                  </a:cubicBezTo>
                  <a:cubicBezTo>
                    <a:pt x="104" y="543"/>
                    <a:pt x="197" y="610"/>
                    <a:pt x="291" y="610"/>
                  </a:cubicBezTo>
                  <a:cubicBezTo>
                    <a:pt x="305" y="610"/>
                    <a:pt x="320" y="608"/>
                    <a:pt x="334" y="605"/>
                  </a:cubicBezTo>
                  <a:cubicBezTo>
                    <a:pt x="441" y="569"/>
                    <a:pt x="512" y="450"/>
                    <a:pt x="488" y="343"/>
                  </a:cubicBezTo>
                  <a:cubicBezTo>
                    <a:pt x="465" y="284"/>
                    <a:pt x="441" y="212"/>
                    <a:pt x="429" y="153"/>
                  </a:cubicBezTo>
                  <a:cubicBezTo>
                    <a:pt x="399" y="64"/>
                    <a:pt x="314" y="0"/>
                    <a:pt x="2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6"/>
            <p:cNvSpPr/>
            <p:nvPr/>
          </p:nvSpPr>
          <p:spPr>
            <a:xfrm flipH="1" rot="10800000">
              <a:off x="1703390" y="-211585"/>
              <a:ext cx="60923" cy="66234"/>
            </a:xfrm>
            <a:custGeom>
              <a:rect b="b" l="l" r="r" t="t"/>
              <a:pathLst>
                <a:path extrusionOk="0" h="661" w="608">
                  <a:moveTo>
                    <a:pt x="227" y="0"/>
                  </a:moveTo>
                  <a:cubicBezTo>
                    <a:pt x="193" y="0"/>
                    <a:pt x="161" y="9"/>
                    <a:pt x="131" y="27"/>
                  </a:cubicBezTo>
                  <a:cubicBezTo>
                    <a:pt x="24" y="87"/>
                    <a:pt x="0" y="206"/>
                    <a:pt x="60" y="313"/>
                  </a:cubicBezTo>
                  <a:cubicBezTo>
                    <a:pt x="107" y="396"/>
                    <a:pt x="143" y="468"/>
                    <a:pt x="191" y="563"/>
                  </a:cubicBezTo>
                  <a:cubicBezTo>
                    <a:pt x="232" y="620"/>
                    <a:pt x="307" y="661"/>
                    <a:pt x="381" y="661"/>
                  </a:cubicBezTo>
                  <a:cubicBezTo>
                    <a:pt x="414" y="661"/>
                    <a:pt x="447" y="653"/>
                    <a:pt x="476" y="634"/>
                  </a:cubicBezTo>
                  <a:cubicBezTo>
                    <a:pt x="560" y="575"/>
                    <a:pt x="607" y="456"/>
                    <a:pt x="548" y="349"/>
                  </a:cubicBezTo>
                  <a:cubicBezTo>
                    <a:pt x="500" y="265"/>
                    <a:pt x="452" y="194"/>
                    <a:pt x="417" y="98"/>
                  </a:cubicBezTo>
                  <a:cubicBezTo>
                    <a:pt x="376" y="41"/>
                    <a:pt x="301" y="0"/>
                    <a:pt x="2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6"/>
            <p:cNvSpPr/>
            <p:nvPr/>
          </p:nvSpPr>
          <p:spPr>
            <a:xfrm flipH="1" rot="10800000">
              <a:off x="1773732" y="-177316"/>
              <a:ext cx="59721" cy="60623"/>
            </a:xfrm>
            <a:custGeom>
              <a:rect b="b" l="l" r="r" t="t"/>
              <a:pathLst>
                <a:path extrusionOk="0" h="605" w="596">
                  <a:moveTo>
                    <a:pt x="222" y="1"/>
                  </a:moveTo>
                  <a:cubicBezTo>
                    <a:pt x="189" y="1"/>
                    <a:pt x="157" y="9"/>
                    <a:pt x="131" y="27"/>
                  </a:cubicBezTo>
                  <a:cubicBezTo>
                    <a:pt x="36" y="87"/>
                    <a:pt x="1" y="206"/>
                    <a:pt x="60" y="313"/>
                  </a:cubicBezTo>
                  <a:cubicBezTo>
                    <a:pt x="96" y="373"/>
                    <a:pt x="131" y="444"/>
                    <a:pt x="179" y="504"/>
                  </a:cubicBezTo>
                  <a:cubicBezTo>
                    <a:pt x="219" y="567"/>
                    <a:pt x="290" y="604"/>
                    <a:pt x="358" y="604"/>
                  </a:cubicBezTo>
                  <a:cubicBezTo>
                    <a:pt x="392" y="604"/>
                    <a:pt x="425" y="595"/>
                    <a:pt x="453" y="575"/>
                  </a:cubicBezTo>
                  <a:cubicBezTo>
                    <a:pt x="548" y="515"/>
                    <a:pt x="596" y="396"/>
                    <a:pt x="536" y="301"/>
                  </a:cubicBezTo>
                  <a:cubicBezTo>
                    <a:pt x="489" y="242"/>
                    <a:pt x="453" y="158"/>
                    <a:pt x="417" y="99"/>
                  </a:cubicBezTo>
                  <a:cubicBezTo>
                    <a:pt x="376" y="41"/>
                    <a:pt x="295" y="1"/>
                    <a:pt x="2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6"/>
            <p:cNvSpPr/>
            <p:nvPr/>
          </p:nvSpPr>
          <p:spPr>
            <a:xfrm flipH="1" rot="10800000">
              <a:off x="1845276" y="-172005"/>
              <a:ext cx="50201" cy="87176"/>
            </a:xfrm>
            <a:custGeom>
              <a:rect b="b" l="l" r="r" t="t"/>
              <a:pathLst>
                <a:path extrusionOk="0" h="870" w="501">
                  <a:moveTo>
                    <a:pt x="215" y="0"/>
                  </a:moveTo>
                  <a:cubicBezTo>
                    <a:pt x="120" y="0"/>
                    <a:pt x="1" y="107"/>
                    <a:pt x="13" y="214"/>
                  </a:cubicBezTo>
                  <a:cubicBezTo>
                    <a:pt x="25" y="357"/>
                    <a:pt x="60" y="512"/>
                    <a:pt x="72" y="655"/>
                  </a:cubicBezTo>
                  <a:cubicBezTo>
                    <a:pt x="84" y="762"/>
                    <a:pt x="156" y="869"/>
                    <a:pt x="275" y="869"/>
                  </a:cubicBezTo>
                  <a:cubicBezTo>
                    <a:pt x="382" y="869"/>
                    <a:pt x="501" y="774"/>
                    <a:pt x="489" y="655"/>
                  </a:cubicBezTo>
                  <a:cubicBezTo>
                    <a:pt x="465" y="512"/>
                    <a:pt x="441" y="357"/>
                    <a:pt x="430" y="214"/>
                  </a:cubicBezTo>
                  <a:cubicBezTo>
                    <a:pt x="406" y="107"/>
                    <a:pt x="334"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6"/>
            <p:cNvSpPr/>
            <p:nvPr/>
          </p:nvSpPr>
          <p:spPr>
            <a:xfrm flipH="1" rot="10800000">
              <a:off x="2001592" y="-194451"/>
              <a:ext cx="48999" cy="81164"/>
            </a:xfrm>
            <a:custGeom>
              <a:rect b="b" l="l" r="r" t="t"/>
              <a:pathLst>
                <a:path extrusionOk="0" h="810" w="489">
                  <a:moveTo>
                    <a:pt x="300" y="0"/>
                  </a:moveTo>
                  <a:cubicBezTo>
                    <a:pt x="214" y="0"/>
                    <a:pt x="83" y="58"/>
                    <a:pt x="72" y="157"/>
                  </a:cubicBezTo>
                  <a:cubicBezTo>
                    <a:pt x="60" y="288"/>
                    <a:pt x="24" y="418"/>
                    <a:pt x="13" y="549"/>
                  </a:cubicBezTo>
                  <a:cubicBezTo>
                    <a:pt x="1" y="657"/>
                    <a:pt x="48" y="776"/>
                    <a:pt x="167" y="799"/>
                  </a:cubicBezTo>
                  <a:cubicBezTo>
                    <a:pt x="186" y="806"/>
                    <a:pt x="206" y="810"/>
                    <a:pt x="227" y="810"/>
                  </a:cubicBezTo>
                  <a:cubicBezTo>
                    <a:pt x="313" y="810"/>
                    <a:pt x="408" y="752"/>
                    <a:pt x="417" y="657"/>
                  </a:cubicBezTo>
                  <a:cubicBezTo>
                    <a:pt x="429" y="526"/>
                    <a:pt x="465" y="383"/>
                    <a:pt x="477" y="252"/>
                  </a:cubicBezTo>
                  <a:cubicBezTo>
                    <a:pt x="489" y="157"/>
                    <a:pt x="441" y="37"/>
                    <a:pt x="322" y="2"/>
                  </a:cubicBezTo>
                  <a:cubicBezTo>
                    <a:pt x="315" y="1"/>
                    <a:pt x="307" y="0"/>
                    <a:pt x="3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6"/>
            <p:cNvSpPr/>
            <p:nvPr/>
          </p:nvSpPr>
          <p:spPr>
            <a:xfrm flipH="1" rot="10800000">
              <a:off x="2066022" y="-199361"/>
              <a:ext cx="56214" cy="65933"/>
            </a:xfrm>
            <a:custGeom>
              <a:rect b="b" l="l" r="r" t="t"/>
              <a:pathLst>
                <a:path extrusionOk="0" h="658" w="561">
                  <a:moveTo>
                    <a:pt x="331" y="0"/>
                  </a:moveTo>
                  <a:cubicBezTo>
                    <a:pt x="260" y="0"/>
                    <a:pt x="186" y="30"/>
                    <a:pt x="155" y="98"/>
                  </a:cubicBezTo>
                  <a:cubicBezTo>
                    <a:pt x="120" y="194"/>
                    <a:pt x="84" y="265"/>
                    <a:pt x="36" y="348"/>
                  </a:cubicBezTo>
                  <a:cubicBezTo>
                    <a:pt x="1" y="456"/>
                    <a:pt x="12" y="575"/>
                    <a:pt x="120" y="634"/>
                  </a:cubicBezTo>
                  <a:cubicBezTo>
                    <a:pt x="147" y="650"/>
                    <a:pt x="183" y="658"/>
                    <a:pt x="220" y="658"/>
                  </a:cubicBezTo>
                  <a:cubicBezTo>
                    <a:pt x="293" y="658"/>
                    <a:pt x="370" y="626"/>
                    <a:pt x="393" y="563"/>
                  </a:cubicBezTo>
                  <a:cubicBezTo>
                    <a:pt x="441" y="468"/>
                    <a:pt x="477" y="396"/>
                    <a:pt x="513" y="301"/>
                  </a:cubicBezTo>
                  <a:cubicBezTo>
                    <a:pt x="560" y="206"/>
                    <a:pt x="548" y="87"/>
                    <a:pt x="441" y="27"/>
                  </a:cubicBezTo>
                  <a:cubicBezTo>
                    <a:pt x="411" y="10"/>
                    <a:pt x="372" y="0"/>
                    <a:pt x="3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6"/>
            <p:cNvSpPr/>
            <p:nvPr/>
          </p:nvSpPr>
          <p:spPr>
            <a:xfrm flipH="1" rot="10800000">
              <a:off x="1153380" y="-197256"/>
              <a:ext cx="60923" cy="57917"/>
            </a:xfrm>
            <a:custGeom>
              <a:rect b="b" l="l" r="r" t="t"/>
              <a:pathLst>
                <a:path extrusionOk="0" h="578" w="608">
                  <a:moveTo>
                    <a:pt x="244" y="1"/>
                  </a:moveTo>
                  <a:cubicBezTo>
                    <a:pt x="211" y="1"/>
                    <a:pt x="176" y="9"/>
                    <a:pt x="143" y="28"/>
                  </a:cubicBezTo>
                  <a:cubicBezTo>
                    <a:pt x="48" y="87"/>
                    <a:pt x="0" y="218"/>
                    <a:pt x="72" y="313"/>
                  </a:cubicBezTo>
                  <a:cubicBezTo>
                    <a:pt x="119" y="373"/>
                    <a:pt x="143" y="432"/>
                    <a:pt x="191" y="468"/>
                  </a:cubicBezTo>
                  <a:cubicBezTo>
                    <a:pt x="232" y="534"/>
                    <a:pt x="303" y="578"/>
                    <a:pt x="378" y="578"/>
                  </a:cubicBezTo>
                  <a:cubicBezTo>
                    <a:pt x="410" y="578"/>
                    <a:pt x="444" y="569"/>
                    <a:pt x="477" y="551"/>
                  </a:cubicBezTo>
                  <a:cubicBezTo>
                    <a:pt x="560" y="492"/>
                    <a:pt x="607" y="349"/>
                    <a:pt x="548" y="266"/>
                  </a:cubicBezTo>
                  <a:cubicBezTo>
                    <a:pt x="500" y="206"/>
                    <a:pt x="477" y="147"/>
                    <a:pt x="429" y="99"/>
                  </a:cubicBezTo>
                  <a:cubicBezTo>
                    <a:pt x="388" y="41"/>
                    <a:pt x="318" y="1"/>
                    <a:pt x="2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6"/>
            <p:cNvSpPr/>
            <p:nvPr/>
          </p:nvSpPr>
          <p:spPr>
            <a:xfrm flipH="1" rot="10800000">
              <a:off x="1221317" y="-191545"/>
              <a:ext cx="56214" cy="66635"/>
            </a:xfrm>
            <a:custGeom>
              <a:rect b="b" l="l" r="r" t="t"/>
              <a:pathLst>
                <a:path extrusionOk="0" h="665" w="561">
                  <a:moveTo>
                    <a:pt x="234" y="0"/>
                  </a:moveTo>
                  <a:cubicBezTo>
                    <a:pt x="220" y="0"/>
                    <a:pt x="205" y="2"/>
                    <a:pt x="191" y="5"/>
                  </a:cubicBezTo>
                  <a:cubicBezTo>
                    <a:pt x="96" y="52"/>
                    <a:pt x="1" y="160"/>
                    <a:pt x="49" y="255"/>
                  </a:cubicBezTo>
                  <a:cubicBezTo>
                    <a:pt x="72" y="350"/>
                    <a:pt x="108" y="422"/>
                    <a:pt x="132" y="517"/>
                  </a:cubicBezTo>
                  <a:cubicBezTo>
                    <a:pt x="163" y="600"/>
                    <a:pt x="257" y="664"/>
                    <a:pt x="351" y="664"/>
                  </a:cubicBezTo>
                  <a:cubicBezTo>
                    <a:pt x="365" y="664"/>
                    <a:pt x="380" y="663"/>
                    <a:pt x="394" y="660"/>
                  </a:cubicBezTo>
                  <a:cubicBezTo>
                    <a:pt x="489" y="636"/>
                    <a:pt x="561" y="517"/>
                    <a:pt x="537" y="410"/>
                  </a:cubicBezTo>
                  <a:cubicBezTo>
                    <a:pt x="513" y="314"/>
                    <a:pt x="477" y="243"/>
                    <a:pt x="441" y="160"/>
                  </a:cubicBezTo>
                  <a:cubicBezTo>
                    <a:pt x="421" y="66"/>
                    <a:pt x="328" y="0"/>
                    <a:pt x="2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6"/>
            <p:cNvSpPr/>
            <p:nvPr/>
          </p:nvSpPr>
          <p:spPr>
            <a:xfrm flipH="1" rot="10800000">
              <a:off x="1318012" y="-206575"/>
              <a:ext cx="41885" cy="74050"/>
            </a:xfrm>
            <a:custGeom>
              <a:rect b="b" l="l" r="r" t="t"/>
              <a:pathLst>
                <a:path extrusionOk="0" h="739" w="418">
                  <a:moveTo>
                    <a:pt x="215" y="0"/>
                  </a:moveTo>
                  <a:cubicBezTo>
                    <a:pt x="96" y="24"/>
                    <a:pt x="0" y="107"/>
                    <a:pt x="0" y="215"/>
                  </a:cubicBezTo>
                  <a:lnTo>
                    <a:pt x="0" y="524"/>
                  </a:lnTo>
                  <a:cubicBezTo>
                    <a:pt x="0" y="631"/>
                    <a:pt x="96" y="738"/>
                    <a:pt x="215" y="738"/>
                  </a:cubicBezTo>
                  <a:cubicBezTo>
                    <a:pt x="334" y="738"/>
                    <a:pt x="417" y="643"/>
                    <a:pt x="417" y="524"/>
                  </a:cubicBezTo>
                  <a:lnTo>
                    <a:pt x="417" y="215"/>
                  </a:lnTo>
                  <a:cubicBezTo>
                    <a:pt x="417" y="107"/>
                    <a:pt x="334"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7" name="Shape 347"/>
        <p:cNvGrpSpPr/>
        <p:nvPr/>
      </p:nvGrpSpPr>
      <p:grpSpPr>
        <a:xfrm>
          <a:off x="0" y="0"/>
          <a:ext cx="0" cy="0"/>
          <a:chOff x="0" y="0"/>
          <a:chExt cx="0" cy="0"/>
        </a:xfrm>
      </p:grpSpPr>
      <p:sp>
        <p:nvSpPr>
          <p:cNvPr id="348" name="Google Shape;348;p7"/>
          <p:cNvSpPr/>
          <p:nvPr/>
        </p:nvSpPr>
        <p:spPr>
          <a:xfrm>
            <a:off x="0" y="3806100"/>
            <a:ext cx="3284538" cy="1337403"/>
          </a:xfrm>
          <a:custGeom>
            <a:rect b="b" l="l" r="r" t="t"/>
            <a:pathLst>
              <a:path extrusionOk="0" h="13347" w="32779">
                <a:moveTo>
                  <a:pt x="12484" y="0"/>
                </a:moveTo>
                <a:cubicBezTo>
                  <a:pt x="11426" y="0"/>
                  <a:pt x="10371" y="246"/>
                  <a:pt x="9418" y="702"/>
                </a:cubicBezTo>
                <a:cubicBezTo>
                  <a:pt x="9418" y="702"/>
                  <a:pt x="6632" y="2179"/>
                  <a:pt x="5072" y="4274"/>
                </a:cubicBezTo>
                <a:cubicBezTo>
                  <a:pt x="3547" y="6307"/>
                  <a:pt x="2057" y="7065"/>
                  <a:pt x="691" y="7065"/>
                </a:cubicBezTo>
                <a:cubicBezTo>
                  <a:pt x="457" y="7065"/>
                  <a:pt x="227" y="7042"/>
                  <a:pt x="0" y="7001"/>
                </a:cubicBezTo>
                <a:lnTo>
                  <a:pt x="0" y="13347"/>
                </a:lnTo>
                <a:lnTo>
                  <a:pt x="32778" y="13347"/>
                </a:lnTo>
                <a:cubicBezTo>
                  <a:pt x="32528" y="12930"/>
                  <a:pt x="32290" y="12513"/>
                  <a:pt x="32040" y="12108"/>
                </a:cubicBezTo>
                <a:cubicBezTo>
                  <a:pt x="31730" y="11620"/>
                  <a:pt x="31409" y="11120"/>
                  <a:pt x="31076" y="10644"/>
                </a:cubicBezTo>
                <a:cubicBezTo>
                  <a:pt x="30433" y="9751"/>
                  <a:pt x="29706" y="8894"/>
                  <a:pt x="28813" y="8239"/>
                </a:cubicBezTo>
                <a:cubicBezTo>
                  <a:pt x="28373" y="7929"/>
                  <a:pt x="27897" y="7655"/>
                  <a:pt x="27397" y="7477"/>
                </a:cubicBezTo>
                <a:cubicBezTo>
                  <a:pt x="26801" y="7274"/>
                  <a:pt x="26170" y="7191"/>
                  <a:pt x="25551" y="7191"/>
                </a:cubicBezTo>
                <a:cubicBezTo>
                  <a:pt x="24595" y="7208"/>
                  <a:pt x="23639" y="7391"/>
                  <a:pt x="22688" y="7391"/>
                </a:cubicBezTo>
                <a:cubicBezTo>
                  <a:pt x="22336" y="7391"/>
                  <a:pt x="21985" y="7366"/>
                  <a:pt x="21634" y="7298"/>
                </a:cubicBezTo>
                <a:cubicBezTo>
                  <a:pt x="21074" y="7179"/>
                  <a:pt x="20515" y="6953"/>
                  <a:pt x="20086" y="6560"/>
                </a:cubicBezTo>
                <a:cubicBezTo>
                  <a:pt x="19658" y="6155"/>
                  <a:pt x="19408" y="5619"/>
                  <a:pt x="19169" y="5096"/>
                </a:cubicBezTo>
                <a:cubicBezTo>
                  <a:pt x="18943" y="4572"/>
                  <a:pt x="18753" y="4024"/>
                  <a:pt x="18467" y="3536"/>
                </a:cubicBezTo>
                <a:cubicBezTo>
                  <a:pt x="18193" y="3060"/>
                  <a:pt x="17872" y="2619"/>
                  <a:pt x="17514" y="2238"/>
                </a:cubicBezTo>
                <a:cubicBezTo>
                  <a:pt x="16764" y="1440"/>
                  <a:pt x="15836" y="809"/>
                  <a:pt x="14824" y="428"/>
                </a:cubicBezTo>
                <a:cubicBezTo>
                  <a:pt x="14069" y="138"/>
                  <a:pt x="13276" y="0"/>
                  <a:pt x="124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7"/>
          <p:cNvSpPr/>
          <p:nvPr/>
        </p:nvSpPr>
        <p:spPr>
          <a:xfrm>
            <a:off x="2066271" y="4811730"/>
            <a:ext cx="61023" cy="75152"/>
          </a:xfrm>
          <a:custGeom>
            <a:rect b="b" l="l" r="r" t="t"/>
            <a:pathLst>
              <a:path extrusionOk="0" h="750" w="609">
                <a:moveTo>
                  <a:pt x="388" y="1"/>
                </a:moveTo>
                <a:cubicBezTo>
                  <a:pt x="331" y="1"/>
                  <a:pt x="275" y="19"/>
                  <a:pt x="239" y="60"/>
                </a:cubicBezTo>
                <a:cubicBezTo>
                  <a:pt x="132" y="179"/>
                  <a:pt x="49" y="334"/>
                  <a:pt x="13" y="489"/>
                </a:cubicBezTo>
                <a:cubicBezTo>
                  <a:pt x="1" y="596"/>
                  <a:pt x="49" y="715"/>
                  <a:pt x="168" y="739"/>
                </a:cubicBezTo>
                <a:cubicBezTo>
                  <a:pt x="188" y="746"/>
                  <a:pt x="210" y="749"/>
                  <a:pt x="232" y="749"/>
                </a:cubicBezTo>
                <a:cubicBezTo>
                  <a:pt x="321" y="749"/>
                  <a:pt x="408" y="692"/>
                  <a:pt x="418" y="596"/>
                </a:cubicBezTo>
                <a:cubicBezTo>
                  <a:pt x="430" y="489"/>
                  <a:pt x="477" y="417"/>
                  <a:pt x="537" y="346"/>
                </a:cubicBezTo>
                <a:cubicBezTo>
                  <a:pt x="608" y="251"/>
                  <a:pt x="608" y="132"/>
                  <a:pt x="537" y="48"/>
                </a:cubicBezTo>
                <a:cubicBezTo>
                  <a:pt x="501" y="19"/>
                  <a:pt x="444" y="1"/>
                  <a:pt x="3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7"/>
          <p:cNvSpPr/>
          <p:nvPr/>
        </p:nvSpPr>
        <p:spPr>
          <a:xfrm>
            <a:off x="2130702" y="4876761"/>
            <a:ext cx="56214" cy="63027"/>
          </a:xfrm>
          <a:custGeom>
            <a:rect b="b" l="l" r="r" t="t"/>
            <a:pathLst>
              <a:path extrusionOk="0" h="629" w="561">
                <a:moveTo>
                  <a:pt x="339" y="0"/>
                </a:moveTo>
                <a:cubicBezTo>
                  <a:pt x="265" y="0"/>
                  <a:pt x="192" y="29"/>
                  <a:pt x="168" y="102"/>
                </a:cubicBezTo>
                <a:cubicBezTo>
                  <a:pt x="120" y="173"/>
                  <a:pt x="84" y="245"/>
                  <a:pt x="49" y="316"/>
                </a:cubicBezTo>
                <a:cubicBezTo>
                  <a:pt x="1" y="423"/>
                  <a:pt x="13" y="542"/>
                  <a:pt x="120" y="602"/>
                </a:cubicBezTo>
                <a:cubicBezTo>
                  <a:pt x="150" y="619"/>
                  <a:pt x="189" y="628"/>
                  <a:pt x="229" y="628"/>
                </a:cubicBezTo>
                <a:cubicBezTo>
                  <a:pt x="300" y="628"/>
                  <a:pt x="371" y="599"/>
                  <a:pt x="394" y="530"/>
                </a:cubicBezTo>
                <a:cubicBezTo>
                  <a:pt x="441" y="459"/>
                  <a:pt x="477" y="376"/>
                  <a:pt x="525" y="304"/>
                </a:cubicBezTo>
                <a:cubicBezTo>
                  <a:pt x="560" y="197"/>
                  <a:pt x="549" y="78"/>
                  <a:pt x="441" y="18"/>
                </a:cubicBezTo>
                <a:cubicBezTo>
                  <a:pt x="411" y="7"/>
                  <a:pt x="375" y="0"/>
                  <a:pt x="3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7"/>
          <p:cNvSpPr/>
          <p:nvPr/>
        </p:nvSpPr>
        <p:spPr>
          <a:xfrm>
            <a:off x="2226194" y="4919147"/>
            <a:ext cx="41885" cy="76455"/>
          </a:xfrm>
          <a:custGeom>
            <a:rect b="b" l="l" r="r" t="t"/>
            <a:pathLst>
              <a:path extrusionOk="0" h="763" w="418">
                <a:moveTo>
                  <a:pt x="203" y="0"/>
                </a:moveTo>
                <a:cubicBezTo>
                  <a:pt x="84" y="0"/>
                  <a:pt x="0" y="96"/>
                  <a:pt x="0" y="215"/>
                </a:cubicBezTo>
                <a:lnTo>
                  <a:pt x="0" y="548"/>
                </a:lnTo>
                <a:cubicBezTo>
                  <a:pt x="0" y="655"/>
                  <a:pt x="84" y="762"/>
                  <a:pt x="203" y="762"/>
                </a:cubicBezTo>
                <a:cubicBezTo>
                  <a:pt x="322" y="762"/>
                  <a:pt x="417" y="667"/>
                  <a:pt x="417" y="548"/>
                </a:cubicBezTo>
                <a:lnTo>
                  <a:pt x="417" y="215"/>
                </a:lnTo>
                <a:cubicBezTo>
                  <a:pt x="417" y="107"/>
                  <a:pt x="322" y="0"/>
                  <a:pt x="2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7"/>
          <p:cNvSpPr/>
          <p:nvPr/>
        </p:nvSpPr>
        <p:spPr>
          <a:xfrm>
            <a:off x="2347840" y="4955320"/>
            <a:ext cx="62126" cy="75653"/>
          </a:xfrm>
          <a:custGeom>
            <a:rect b="b" l="l" r="r" t="t"/>
            <a:pathLst>
              <a:path extrusionOk="0" h="755" w="620">
                <a:moveTo>
                  <a:pt x="234" y="0"/>
                </a:moveTo>
                <a:cubicBezTo>
                  <a:pt x="194" y="0"/>
                  <a:pt x="154" y="11"/>
                  <a:pt x="120" y="32"/>
                </a:cubicBezTo>
                <a:cubicBezTo>
                  <a:pt x="13" y="92"/>
                  <a:pt x="1" y="223"/>
                  <a:pt x="48" y="306"/>
                </a:cubicBezTo>
                <a:cubicBezTo>
                  <a:pt x="108" y="425"/>
                  <a:pt x="168" y="532"/>
                  <a:pt x="215" y="651"/>
                </a:cubicBezTo>
                <a:cubicBezTo>
                  <a:pt x="246" y="720"/>
                  <a:pt x="316" y="755"/>
                  <a:pt x="387" y="755"/>
                </a:cubicBezTo>
                <a:cubicBezTo>
                  <a:pt x="427" y="755"/>
                  <a:pt x="467" y="744"/>
                  <a:pt x="501" y="723"/>
                </a:cubicBezTo>
                <a:cubicBezTo>
                  <a:pt x="596" y="663"/>
                  <a:pt x="620" y="544"/>
                  <a:pt x="572" y="449"/>
                </a:cubicBezTo>
                <a:cubicBezTo>
                  <a:pt x="513" y="330"/>
                  <a:pt x="453" y="223"/>
                  <a:pt x="406" y="104"/>
                </a:cubicBezTo>
                <a:cubicBezTo>
                  <a:pt x="375" y="35"/>
                  <a:pt x="305" y="0"/>
                  <a:pt x="2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7"/>
          <p:cNvSpPr/>
          <p:nvPr/>
        </p:nvSpPr>
        <p:spPr>
          <a:xfrm>
            <a:off x="2443333" y="4945099"/>
            <a:ext cx="64530" cy="72246"/>
          </a:xfrm>
          <a:custGeom>
            <a:rect b="b" l="l" r="r" t="t"/>
            <a:pathLst>
              <a:path extrusionOk="0" h="721" w="644">
                <a:moveTo>
                  <a:pt x="236" y="0"/>
                </a:moveTo>
                <a:cubicBezTo>
                  <a:pt x="202" y="0"/>
                  <a:pt x="169" y="9"/>
                  <a:pt x="143" y="27"/>
                </a:cubicBezTo>
                <a:cubicBezTo>
                  <a:pt x="36" y="87"/>
                  <a:pt x="0" y="206"/>
                  <a:pt x="60" y="313"/>
                </a:cubicBezTo>
                <a:cubicBezTo>
                  <a:pt x="119" y="408"/>
                  <a:pt x="179" y="515"/>
                  <a:pt x="227" y="622"/>
                </a:cubicBezTo>
                <a:cubicBezTo>
                  <a:pt x="259" y="680"/>
                  <a:pt x="338" y="720"/>
                  <a:pt x="414" y="720"/>
                </a:cubicBezTo>
                <a:cubicBezTo>
                  <a:pt x="449" y="720"/>
                  <a:pt x="483" y="712"/>
                  <a:pt x="512" y="694"/>
                </a:cubicBezTo>
                <a:cubicBezTo>
                  <a:pt x="596" y="634"/>
                  <a:pt x="643" y="515"/>
                  <a:pt x="584" y="408"/>
                </a:cubicBezTo>
                <a:cubicBezTo>
                  <a:pt x="524" y="313"/>
                  <a:pt x="465" y="206"/>
                  <a:pt x="417" y="98"/>
                </a:cubicBezTo>
                <a:cubicBezTo>
                  <a:pt x="392" y="41"/>
                  <a:pt x="311" y="0"/>
                  <a:pt x="2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7"/>
          <p:cNvSpPr/>
          <p:nvPr/>
        </p:nvSpPr>
        <p:spPr>
          <a:xfrm>
            <a:off x="2517282" y="4896802"/>
            <a:ext cx="66935" cy="79260"/>
          </a:xfrm>
          <a:custGeom>
            <a:rect b="b" l="l" r="r" t="t"/>
            <a:pathLst>
              <a:path extrusionOk="0" h="791" w="668">
                <a:moveTo>
                  <a:pt x="237" y="1"/>
                </a:moveTo>
                <a:cubicBezTo>
                  <a:pt x="199" y="1"/>
                  <a:pt x="161" y="11"/>
                  <a:pt x="131" y="33"/>
                </a:cubicBezTo>
                <a:cubicBezTo>
                  <a:pt x="24" y="92"/>
                  <a:pt x="1" y="211"/>
                  <a:pt x="60" y="319"/>
                </a:cubicBezTo>
                <a:cubicBezTo>
                  <a:pt x="120" y="438"/>
                  <a:pt x="191" y="557"/>
                  <a:pt x="251" y="688"/>
                </a:cubicBezTo>
                <a:cubicBezTo>
                  <a:pt x="289" y="756"/>
                  <a:pt x="357" y="791"/>
                  <a:pt x="425" y="791"/>
                </a:cubicBezTo>
                <a:cubicBezTo>
                  <a:pt x="464" y="791"/>
                  <a:pt x="502" y="780"/>
                  <a:pt x="536" y="759"/>
                </a:cubicBezTo>
                <a:cubicBezTo>
                  <a:pt x="632" y="700"/>
                  <a:pt x="667" y="580"/>
                  <a:pt x="608" y="473"/>
                </a:cubicBezTo>
                <a:cubicBezTo>
                  <a:pt x="548" y="354"/>
                  <a:pt x="477" y="235"/>
                  <a:pt x="417" y="104"/>
                </a:cubicBezTo>
                <a:cubicBezTo>
                  <a:pt x="379" y="35"/>
                  <a:pt x="306" y="1"/>
                  <a:pt x="2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7"/>
          <p:cNvSpPr/>
          <p:nvPr/>
        </p:nvSpPr>
        <p:spPr>
          <a:xfrm>
            <a:off x="2586522" y="4868044"/>
            <a:ext cx="57316" cy="63929"/>
          </a:xfrm>
          <a:custGeom>
            <a:rect b="b" l="l" r="r" t="t"/>
            <a:pathLst>
              <a:path extrusionOk="0" h="638" w="572">
                <a:moveTo>
                  <a:pt x="254" y="1"/>
                </a:moveTo>
                <a:cubicBezTo>
                  <a:pt x="237" y="1"/>
                  <a:pt x="219" y="4"/>
                  <a:pt x="202" y="10"/>
                </a:cubicBezTo>
                <a:cubicBezTo>
                  <a:pt x="95" y="34"/>
                  <a:pt x="0" y="153"/>
                  <a:pt x="48" y="260"/>
                </a:cubicBezTo>
                <a:lnTo>
                  <a:pt x="143" y="486"/>
                </a:lnTo>
                <a:cubicBezTo>
                  <a:pt x="173" y="566"/>
                  <a:pt x="253" y="638"/>
                  <a:pt x="341" y="638"/>
                </a:cubicBezTo>
                <a:cubicBezTo>
                  <a:pt x="358" y="638"/>
                  <a:pt x="376" y="635"/>
                  <a:pt x="393" y="629"/>
                </a:cubicBezTo>
                <a:cubicBezTo>
                  <a:pt x="500" y="606"/>
                  <a:pt x="572" y="486"/>
                  <a:pt x="536" y="379"/>
                </a:cubicBezTo>
                <a:lnTo>
                  <a:pt x="453" y="153"/>
                </a:lnTo>
                <a:cubicBezTo>
                  <a:pt x="413" y="65"/>
                  <a:pt x="334" y="1"/>
                  <a:pt x="2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7"/>
          <p:cNvSpPr/>
          <p:nvPr/>
        </p:nvSpPr>
        <p:spPr>
          <a:xfrm>
            <a:off x="2753459" y="4882172"/>
            <a:ext cx="47897" cy="66835"/>
          </a:xfrm>
          <a:custGeom>
            <a:rect b="b" l="l" r="r" t="t"/>
            <a:pathLst>
              <a:path extrusionOk="0" h="667" w="478">
                <a:moveTo>
                  <a:pt x="263" y="0"/>
                </a:moveTo>
                <a:cubicBezTo>
                  <a:pt x="120" y="0"/>
                  <a:pt x="49" y="84"/>
                  <a:pt x="49" y="203"/>
                </a:cubicBezTo>
                <a:cubicBezTo>
                  <a:pt x="37" y="298"/>
                  <a:pt x="37" y="369"/>
                  <a:pt x="25" y="465"/>
                </a:cubicBezTo>
                <a:cubicBezTo>
                  <a:pt x="1" y="560"/>
                  <a:pt x="120" y="667"/>
                  <a:pt x="227" y="667"/>
                </a:cubicBezTo>
                <a:cubicBezTo>
                  <a:pt x="346" y="667"/>
                  <a:pt x="418" y="572"/>
                  <a:pt x="441" y="465"/>
                </a:cubicBezTo>
                <a:cubicBezTo>
                  <a:pt x="453" y="369"/>
                  <a:pt x="453" y="298"/>
                  <a:pt x="465" y="203"/>
                </a:cubicBezTo>
                <a:cubicBezTo>
                  <a:pt x="477" y="107"/>
                  <a:pt x="358" y="0"/>
                  <a:pt x="2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7"/>
          <p:cNvSpPr/>
          <p:nvPr/>
        </p:nvSpPr>
        <p:spPr>
          <a:xfrm>
            <a:off x="2817889" y="4896301"/>
            <a:ext cx="58618" cy="92287"/>
          </a:xfrm>
          <a:custGeom>
            <a:rect b="b" l="l" r="r" t="t"/>
            <a:pathLst>
              <a:path extrusionOk="0" h="921" w="585">
                <a:moveTo>
                  <a:pt x="336" y="1"/>
                </a:moveTo>
                <a:cubicBezTo>
                  <a:pt x="256" y="1"/>
                  <a:pt x="179" y="48"/>
                  <a:pt x="156" y="157"/>
                </a:cubicBezTo>
                <a:cubicBezTo>
                  <a:pt x="108" y="324"/>
                  <a:pt x="72" y="502"/>
                  <a:pt x="37" y="657"/>
                </a:cubicBezTo>
                <a:cubicBezTo>
                  <a:pt x="1" y="814"/>
                  <a:pt x="128" y="920"/>
                  <a:pt x="249" y="920"/>
                </a:cubicBezTo>
                <a:cubicBezTo>
                  <a:pt x="329" y="920"/>
                  <a:pt x="406" y="873"/>
                  <a:pt x="430" y="764"/>
                </a:cubicBezTo>
                <a:cubicBezTo>
                  <a:pt x="477" y="597"/>
                  <a:pt x="513" y="419"/>
                  <a:pt x="549" y="264"/>
                </a:cubicBezTo>
                <a:cubicBezTo>
                  <a:pt x="584" y="107"/>
                  <a:pt x="457" y="1"/>
                  <a:pt x="3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7"/>
          <p:cNvSpPr/>
          <p:nvPr/>
        </p:nvSpPr>
        <p:spPr>
          <a:xfrm>
            <a:off x="2893041" y="4975862"/>
            <a:ext cx="57416" cy="69741"/>
          </a:xfrm>
          <a:custGeom>
            <a:rect b="b" l="l" r="r" t="t"/>
            <a:pathLst>
              <a:path extrusionOk="0" h="696" w="573">
                <a:moveTo>
                  <a:pt x="353" y="0"/>
                </a:moveTo>
                <a:cubicBezTo>
                  <a:pt x="280" y="0"/>
                  <a:pt x="203" y="38"/>
                  <a:pt x="180" y="101"/>
                </a:cubicBezTo>
                <a:cubicBezTo>
                  <a:pt x="132" y="196"/>
                  <a:pt x="84" y="303"/>
                  <a:pt x="37" y="387"/>
                </a:cubicBezTo>
                <a:cubicBezTo>
                  <a:pt x="1" y="494"/>
                  <a:pt x="13" y="613"/>
                  <a:pt x="120" y="673"/>
                </a:cubicBezTo>
                <a:cubicBezTo>
                  <a:pt x="147" y="688"/>
                  <a:pt x="182" y="696"/>
                  <a:pt x="217" y="696"/>
                </a:cubicBezTo>
                <a:cubicBezTo>
                  <a:pt x="291" y="696"/>
                  <a:pt x="370" y="662"/>
                  <a:pt x="394" y="589"/>
                </a:cubicBezTo>
                <a:cubicBezTo>
                  <a:pt x="442" y="506"/>
                  <a:pt x="489" y="399"/>
                  <a:pt x="537" y="315"/>
                </a:cubicBezTo>
                <a:cubicBezTo>
                  <a:pt x="572" y="220"/>
                  <a:pt x="561" y="89"/>
                  <a:pt x="453" y="30"/>
                </a:cubicBezTo>
                <a:cubicBezTo>
                  <a:pt x="426" y="10"/>
                  <a:pt x="390" y="0"/>
                  <a:pt x="3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7"/>
          <p:cNvSpPr/>
          <p:nvPr/>
        </p:nvSpPr>
        <p:spPr>
          <a:xfrm>
            <a:off x="2953964" y="5042696"/>
            <a:ext cx="59721" cy="58117"/>
          </a:xfrm>
          <a:custGeom>
            <a:rect b="b" l="l" r="r" t="t"/>
            <a:pathLst>
              <a:path extrusionOk="0" h="580" w="596">
                <a:moveTo>
                  <a:pt x="361" y="1"/>
                </a:moveTo>
                <a:cubicBezTo>
                  <a:pt x="291" y="1"/>
                  <a:pt x="227" y="40"/>
                  <a:pt x="179" y="113"/>
                </a:cubicBezTo>
                <a:cubicBezTo>
                  <a:pt x="131" y="172"/>
                  <a:pt x="107" y="232"/>
                  <a:pt x="60" y="267"/>
                </a:cubicBezTo>
                <a:cubicBezTo>
                  <a:pt x="0" y="363"/>
                  <a:pt x="48" y="506"/>
                  <a:pt x="131" y="553"/>
                </a:cubicBezTo>
                <a:cubicBezTo>
                  <a:pt x="164" y="572"/>
                  <a:pt x="199" y="580"/>
                  <a:pt x="232" y="580"/>
                </a:cubicBezTo>
                <a:cubicBezTo>
                  <a:pt x="306" y="580"/>
                  <a:pt x="376" y="539"/>
                  <a:pt x="417" y="482"/>
                </a:cubicBezTo>
                <a:cubicBezTo>
                  <a:pt x="465" y="422"/>
                  <a:pt x="488" y="363"/>
                  <a:pt x="536" y="315"/>
                </a:cubicBezTo>
                <a:cubicBezTo>
                  <a:pt x="596" y="220"/>
                  <a:pt x="548" y="77"/>
                  <a:pt x="465" y="29"/>
                </a:cubicBezTo>
                <a:cubicBezTo>
                  <a:pt x="430" y="10"/>
                  <a:pt x="395" y="1"/>
                  <a:pt x="3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7"/>
          <p:cNvSpPr/>
          <p:nvPr/>
        </p:nvSpPr>
        <p:spPr>
          <a:xfrm>
            <a:off x="1947031" y="4932274"/>
            <a:ext cx="47797" cy="64530"/>
          </a:xfrm>
          <a:custGeom>
            <a:rect b="b" l="l" r="r" t="t"/>
            <a:pathLst>
              <a:path extrusionOk="0" h="644" w="477">
                <a:moveTo>
                  <a:pt x="227" y="0"/>
                </a:moveTo>
                <a:cubicBezTo>
                  <a:pt x="119" y="24"/>
                  <a:pt x="0" y="95"/>
                  <a:pt x="12" y="215"/>
                </a:cubicBezTo>
                <a:cubicBezTo>
                  <a:pt x="36" y="286"/>
                  <a:pt x="36" y="357"/>
                  <a:pt x="48" y="441"/>
                </a:cubicBezTo>
                <a:cubicBezTo>
                  <a:pt x="48" y="500"/>
                  <a:pt x="60" y="536"/>
                  <a:pt x="107" y="584"/>
                </a:cubicBezTo>
                <a:cubicBezTo>
                  <a:pt x="131" y="619"/>
                  <a:pt x="191" y="643"/>
                  <a:pt x="250" y="643"/>
                </a:cubicBezTo>
                <a:cubicBezTo>
                  <a:pt x="358" y="643"/>
                  <a:pt x="477" y="560"/>
                  <a:pt x="465" y="441"/>
                </a:cubicBezTo>
                <a:cubicBezTo>
                  <a:pt x="441" y="357"/>
                  <a:pt x="441" y="286"/>
                  <a:pt x="429" y="215"/>
                </a:cubicBezTo>
                <a:cubicBezTo>
                  <a:pt x="429" y="155"/>
                  <a:pt x="417" y="107"/>
                  <a:pt x="369" y="60"/>
                </a:cubicBezTo>
                <a:cubicBezTo>
                  <a:pt x="346" y="36"/>
                  <a:pt x="286" y="0"/>
                  <a:pt x="2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7"/>
          <p:cNvSpPr/>
          <p:nvPr/>
        </p:nvSpPr>
        <p:spPr>
          <a:xfrm>
            <a:off x="2030499" y="4935781"/>
            <a:ext cx="46694" cy="82467"/>
          </a:xfrm>
          <a:custGeom>
            <a:rect b="b" l="l" r="r" t="t"/>
            <a:pathLst>
              <a:path extrusionOk="0" h="823" w="466">
                <a:moveTo>
                  <a:pt x="227" y="1"/>
                </a:moveTo>
                <a:cubicBezTo>
                  <a:pt x="108" y="1"/>
                  <a:pt x="1" y="84"/>
                  <a:pt x="13" y="203"/>
                </a:cubicBezTo>
                <a:cubicBezTo>
                  <a:pt x="36" y="346"/>
                  <a:pt x="36" y="477"/>
                  <a:pt x="48" y="608"/>
                </a:cubicBezTo>
                <a:cubicBezTo>
                  <a:pt x="60" y="715"/>
                  <a:pt x="132" y="822"/>
                  <a:pt x="251" y="822"/>
                </a:cubicBezTo>
                <a:cubicBezTo>
                  <a:pt x="358" y="822"/>
                  <a:pt x="465" y="727"/>
                  <a:pt x="465" y="608"/>
                </a:cubicBezTo>
                <a:cubicBezTo>
                  <a:pt x="441" y="477"/>
                  <a:pt x="441" y="346"/>
                  <a:pt x="429" y="203"/>
                </a:cubicBezTo>
                <a:cubicBezTo>
                  <a:pt x="417" y="108"/>
                  <a:pt x="346" y="1"/>
                  <a:pt x="2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7"/>
          <p:cNvSpPr/>
          <p:nvPr/>
        </p:nvSpPr>
        <p:spPr>
          <a:xfrm>
            <a:off x="2143828" y="4997906"/>
            <a:ext cx="44290" cy="87176"/>
          </a:xfrm>
          <a:custGeom>
            <a:rect b="b" l="l" r="r" t="t"/>
            <a:pathLst>
              <a:path extrusionOk="0" h="870" w="442">
                <a:moveTo>
                  <a:pt x="215" y="0"/>
                </a:moveTo>
                <a:cubicBezTo>
                  <a:pt x="108" y="0"/>
                  <a:pt x="1" y="95"/>
                  <a:pt x="1" y="214"/>
                </a:cubicBezTo>
                <a:cubicBezTo>
                  <a:pt x="13" y="357"/>
                  <a:pt x="13" y="512"/>
                  <a:pt x="37" y="655"/>
                </a:cubicBezTo>
                <a:cubicBezTo>
                  <a:pt x="37" y="774"/>
                  <a:pt x="120" y="869"/>
                  <a:pt x="239" y="869"/>
                </a:cubicBezTo>
                <a:cubicBezTo>
                  <a:pt x="346" y="869"/>
                  <a:pt x="441" y="774"/>
                  <a:pt x="441" y="655"/>
                </a:cubicBezTo>
                <a:cubicBezTo>
                  <a:pt x="429" y="512"/>
                  <a:pt x="429" y="357"/>
                  <a:pt x="418" y="214"/>
                </a:cubicBezTo>
                <a:cubicBezTo>
                  <a:pt x="418" y="95"/>
                  <a:pt x="322"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7"/>
          <p:cNvSpPr/>
          <p:nvPr/>
        </p:nvSpPr>
        <p:spPr>
          <a:xfrm>
            <a:off x="2250042" y="5049911"/>
            <a:ext cx="50201" cy="67035"/>
          </a:xfrm>
          <a:custGeom>
            <a:rect b="b" l="l" r="r" t="t"/>
            <a:pathLst>
              <a:path extrusionOk="0" h="669" w="501">
                <a:moveTo>
                  <a:pt x="217" y="0"/>
                </a:moveTo>
                <a:cubicBezTo>
                  <a:pt x="204" y="0"/>
                  <a:pt x="192" y="2"/>
                  <a:pt x="179" y="5"/>
                </a:cubicBezTo>
                <a:cubicBezTo>
                  <a:pt x="60" y="41"/>
                  <a:pt x="1" y="136"/>
                  <a:pt x="24" y="255"/>
                </a:cubicBezTo>
                <a:cubicBezTo>
                  <a:pt x="48" y="350"/>
                  <a:pt x="72" y="422"/>
                  <a:pt x="84" y="517"/>
                </a:cubicBezTo>
                <a:cubicBezTo>
                  <a:pt x="114" y="597"/>
                  <a:pt x="202" y="668"/>
                  <a:pt x="286" y="668"/>
                </a:cubicBezTo>
                <a:cubicBezTo>
                  <a:pt x="302" y="668"/>
                  <a:pt x="318" y="666"/>
                  <a:pt x="334" y="660"/>
                </a:cubicBezTo>
                <a:cubicBezTo>
                  <a:pt x="441" y="636"/>
                  <a:pt x="501" y="529"/>
                  <a:pt x="489" y="410"/>
                </a:cubicBezTo>
                <a:cubicBezTo>
                  <a:pt x="477" y="315"/>
                  <a:pt x="441" y="243"/>
                  <a:pt x="429" y="160"/>
                </a:cubicBezTo>
                <a:cubicBezTo>
                  <a:pt x="398" y="67"/>
                  <a:pt x="304" y="0"/>
                  <a:pt x="2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7"/>
          <p:cNvSpPr/>
          <p:nvPr/>
        </p:nvSpPr>
        <p:spPr>
          <a:xfrm>
            <a:off x="2356257" y="5053017"/>
            <a:ext cx="51404" cy="61124"/>
          </a:xfrm>
          <a:custGeom>
            <a:rect b="b" l="l" r="r" t="t"/>
            <a:pathLst>
              <a:path extrusionOk="0" h="610" w="513">
                <a:moveTo>
                  <a:pt x="231" y="0"/>
                </a:moveTo>
                <a:cubicBezTo>
                  <a:pt x="213" y="0"/>
                  <a:pt x="196" y="3"/>
                  <a:pt x="179" y="10"/>
                </a:cubicBezTo>
                <a:cubicBezTo>
                  <a:pt x="72" y="33"/>
                  <a:pt x="0" y="141"/>
                  <a:pt x="24" y="260"/>
                </a:cubicBezTo>
                <a:cubicBezTo>
                  <a:pt x="36" y="319"/>
                  <a:pt x="72" y="391"/>
                  <a:pt x="84" y="450"/>
                </a:cubicBezTo>
                <a:cubicBezTo>
                  <a:pt x="104" y="543"/>
                  <a:pt x="197" y="610"/>
                  <a:pt x="291" y="610"/>
                </a:cubicBezTo>
                <a:cubicBezTo>
                  <a:pt x="305" y="610"/>
                  <a:pt x="320" y="608"/>
                  <a:pt x="334" y="605"/>
                </a:cubicBezTo>
                <a:cubicBezTo>
                  <a:pt x="441" y="569"/>
                  <a:pt x="512" y="450"/>
                  <a:pt x="488" y="343"/>
                </a:cubicBezTo>
                <a:cubicBezTo>
                  <a:pt x="465" y="284"/>
                  <a:pt x="441" y="212"/>
                  <a:pt x="429" y="153"/>
                </a:cubicBezTo>
                <a:cubicBezTo>
                  <a:pt x="399" y="64"/>
                  <a:pt x="314" y="0"/>
                  <a:pt x="2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7"/>
          <p:cNvSpPr/>
          <p:nvPr/>
        </p:nvSpPr>
        <p:spPr>
          <a:xfrm>
            <a:off x="2446940" y="5046504"/>
            <a:ext cx="60923" cy="66234"/>
          </a:xfrm>
          <a:custGeom>
            <a:rect b="b" l="l" r="r" t="t"/>
            <a:pathLst>
              <a:path extrusionOk="0" h="661" w="608">
                <a:moveTo>
                  <a:pt x="227" y="0"/>
                </a:moveTo>
                <a:cubicBezTo>
                  <a:pt x="193" y="0"/>
                  <a:pt x="161" y="9"/>
                  <a:pt x="131" y="27"/>
                </a:cubicBezTo>
                <a:cubicBezTo>
                  <a:pt x="24" y="87"/>
                  <a:pt x="0" y="206"/>
                  <a:pt x="60" y="313"/>
                </a:cubicBezTo>
                <a:cubicBezTo>
                  <a:pt x="107" y="396"/>
                  <a:pt x="143" y="468"/>
                  <a:pt x="191" y="563"/>
                </a:cubicBezTo>
                <a:cubicBezTo>
                  <a:pt x="232" y="620"/>
                  <a:pt x="307" y="661"/>
                  <a:pt x="381" y="661"/>
                </a:cubicBezTo>
                <a:cubicBezTo>
                  <a:pt x="414" y="661"/>
                  <a:pt x="447" y="653"/>
                  <a:pt x="476" y="634"/>
                </a:cubicBezTo>
                <a:cubicBezTo>
                  <a:pt x="560" y="575"/>
                  <a:pt x="607" y="456"/>
                  <a:pt x="548" y="349"/>
                </a:cubicBezTo>
                <a:cubicBezTo>
                  <a:pt x="500" y="265"/>
                  <a:pt x="452" y="194"/>
                  <a:pt x="417" y="98"/>
                </a:cubicBezTo>
                <a:cubicBezTo>
                  <a:pt x="376" y="41"/>
                  <a:pt x="301" y="0"/>
                  <a:pt x="2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7"/>
          <p:cNvSpPr/>
          <p:nvPr/>
        </p:nvSpPr>
        <p:spPr>
          <a:xfrm>
            <a:off x="2517282" y="5017846"/>
            <a:ext cx="59721" cy="60623"/>
          </a:xfrm>
          <a:custGeom>
            <a:rect b="b" l="l" r="r" t="t"/>
            <a:pathLst>
              <a:path extrusionOk="0" h="605" w="596">
                <a:moveTo>
                  <a:pt x="222" y="1"/>
                </a:moveTo>
                <a:cubicBezTo>
                  <a:pt x="189" y="1"/>
                  <a:pt x="157" y="9"/>
                  <a:pt x="131" y="27"/>
                </a:cubicBezTo>
                <a:cubicBezTo>
                  <a:pt x="36" y="87"/>
                  <a:pt x="1" y="206"/>
                  <a:pt x="60" y="313"/>
                </a:cubicBezTo>
                <a:cubicBezTo>
                  <a:pt x="96" y="373"/>
                  <a:pt x="131" y="444"/>
                  <a:pt x="179" y="504"/>
                </a:cubicBezTo>
                <a:cubicBezTo>
                  <a:pt x="219" y="567"/>
                  <a:pt x="290" y="604"/>
                  <a:pt x="358" y="604"/>
                </a:cubicBezTo>
                <a:cubicBezTo>
                  <a:pt x="392" y="604"/>
                  <a:pt x="425" y="595"/>
                  <a:pt x="453" y="575"/>
                </a:cubicBezTo>
                <a:cubicBezTo>
                  <a:pt x="548" y="515"/>
                  <a:pt x="596" y="396"/>
                  <a:pt x="536" y="301"/>
                </a:cubicBezTo>
                <a:cubicBezTo>
                  <a:pt x="489" y="242"/>
                  <a:pt x="453" y="158"/>
                  <a:pt x="417" y="99"/>
                </a:cubicBezTo>
                <a:cubicBezTo>
                  <a:pt x="376" y="41"/>
                  <a:pt x="295" y="1"/>
                  <a:pt x="2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7"/>
          <p:cNvSpPr/>
          <p:nvPr/>
        </p:nvSpPr>
        <p:spPr>
          <a:xfrm>
            <a:off x="2588826" y="4985982"/>
            <a:ext cx="50201" cy="87176"/>
          </a:xfrm>
          <a:custGeom>
            <a:rect b="b" l="l" r="r" t="t"/>
            <a:pathLst>
              <a:path extrusionOk="0" h="870" w="501">
                <a:moveTo>
                  <a:pt x="215" y="0"/>
                </a:moveTo>
                <a:cubicBezTo>
                  <a:pt x="120" y="0"/>
                  <a:pt x="1" y="107"/>
                  <a:pt x="13" y="214"/>
                </a:cubicBezTo>
                <a:cubicBezTo>
                  <a:pt x="25" y="357"/>
                  <a:pt x="60" y="512"/>
                  <a:pt x="72" y="655"/>
                </a:cubicBezTo>
                <a:cubicBezTo>
                  <a:pt x="84" y="762"/>
                  <a:pt x="156" y="869"/>
                  <a:pt x="275" y="869"/>
                </a:cubicBezTo>
                <a:cubicBezTo>
                  <a:pt x="382" y="869"/>
                  <a:pt x="501" y="774"/>
                  <a:pt x="489" y="655"/>
                </a:cubicBezTo>
                <a:cubicBezTo>
                  <a:pt x="465" y="512"/>
                  <a:pt x="441" y="357"/>
                  <a:pt x="430" y="214"/>
                </a:cubicBezTo>
                <a:cubicBezTo>
                  <a:pt x="406" y="107"/>
                  <a:pt x="334"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7"/>
          <p:cNvSpPr/>
          <p:nvPr/>
        </p:nvSpPr>
        <p:spPr>
          <a:xfrm>
            <a:off x="2745142" y="5014439"/>
            <a:ext cx="48999" cy="81164"/>
          </a:xfrm>
          <a:custGeom>
            <a:rect b="b" l="l" r="r" t="t"/>
            <a:pathLst>
              <a:path extrusionOk="0" h="810" w="489">
                <a:moveTo>
                  <a:pt x="300" y="0"/>
                </a:moveTo>
                <a:cubicBezTo>
                  <a:pt x="214" y="0"/>
                  <a:pt x="83" y="58"/>
                  <a:pt x="72" y="157"/>
                </a:cubicBezTo>
                <a:cubicBezTo>
                  <a:pt x="60" y="288"/>
                  <a:pt x="24" y="418"/>
                  <a:pt x="13" y="549"/>
                </a:cubicBezTo>
                <a:cubicBezTo>
                  <a:pt x="1" y="657"/>
                  <a:pt x="48" y="776"/>
                  <a:pt x="167" y="799"/>
                </a:cubicBezTo>
                <a:cubicBezTo>
                  <a:pt x="186" y="806"/>
                  <a:pt x="206" y="810"/>
                  <a:pt x="227" y="810"/>
                </a:cubicBezTo>
                <a:cubicBezTo>
                  <a:pt x="313" y="810"/>
                  <a:pt x="408" y="752"/>
                  <a:pt x="417" y="657"/>
                </a:cubicBezTo>
                <a:cubicBezTo>
                  <a:pt x="429" y="526"/>
                  <a:pt x="465" y="383"/>
                  <a:pt x="477" y="252"/>
                </a:cubicBezTo>
                <a:cubicBezTo>
                  <a:pt x="489" y="157"/>
                  <a:pt x="441" y="37"/>
                  <a:pt x="322" y="2"/>
                </a:cubicBezTo>
                <a:cubicBezTo>
                  <a:pt x="315" y="1"/>
                  <a:pt x="307" y="0"/>
                  <a:pt x="3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7"/>
          <p:cNvSpPr/>
          <p:nvPr/>
        </p:nvSpPr>
        <p:spPr>
          <a:xfrm>
            <a:off x="2809572" y="5034580"/>
            <a:ext cx="56214" cy="65933"/>
          </a:xfrm>
          <a:custGeom>
            <a:rect b="b" l="l" r="r" t="t"/>
            <a:pathLst>
              <a:path extrusionOk="0" h="658" w="561">
                <a:moveTo>
                  <a:pt x="331" y="0"/>
                </a:moveTo>
                <a:cubicBezTo>
                  <a:pt x="260" y="0"/>
                  <a:pt x="186" y="30"/>
                  <a:pt x="155" y="98"/>
                </a:cubicBezTo>
                <a:cubicBezTo>
                  <a:pt x="120" y="194"/>
                  <a:pt x="84" y="265"/>
                  <a:pt x="36" y="348"/>
                </a:cubicBezTo>
                <a:cubicBezTo>
                  <a:pt x="1" y="456"/>
                  <a:pt x="12" y="575"/>
                  <a:pt x="120" y="634"/>
                </a:cubicBezTo>
                <a:cubicBezTo>
                  <a:pt x="147" y="650"/>
                  <a:pt x="183" y="658"/>
                  <a:pt x="220" y="658"/>
                </a:cubicBezTo>
                <a:cubicBezTo>
                  <a:pt x="293" y="658"/>
                  <a:pt x="370" y="626"/>
                  <a:pt x="393" y="563"/>
                </a:cubicBezTo>
                <a:cubicBezTo>
                  <a:pt x="441" y="468"/>
                  <a:pt x="477" y="396"/>
                  <a:pt x="513" y="301"/>
                </a:cubicBezTo>
                <a:cubicBezTo>
                  <a:pt x="560" y="206"/>
                  <a:pt x="548" y="87"/>
                  <a:pt x="441" y="27"/>
                </a:cubicBezTo>
                <a:cubicBezTo>
                  <a:pt x="411" y="10"/>
                  <a:pt x="372" y="0"/>
                  <a:pt x="3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7"/>
          <p:cNvSpPr/>
          <p:nvPr/>
        </p:nvSpPr>
        <p:spPr>
          <a:xfrm>
            <a:off x="1896930" y="5040492"/>
            <a:ext cx="60923" cy="57917"/>
          </a:xfrm>
          <a:custGeom>
            <a:rect b="b" l="l" r="r" t="t"/>
            <a:pathLst>
              <a:path extrusionOk="0" h="578" w="608">
                <a:moveTo>
                  <a:pt x="244" y="1"/>
                </a:moveTo>
                <a:cubicBezTo>
                  <a:pt x="211" y="1"/>
                  <a:pt x="176" y="9"/>
                  <a:pt x="143" y="28"/>
                </a:cubicBezTo>
                <a:cubicBezTo>
                  <a:pt x="48" y="87"/>
                  <a:pt x="0" y="218"/>
                  <a:pt x="72" y="313"/>
                </a:cubicBezTo>
                <a:cubicBezTo>
                  <a:pt x="119" y="373"/>
                  <a:pt x="143" y="432"/>
                  <a:pt x="191" y="468"/>
                </a:cubicBezTo>
                <a:cubicBezTo>
                  <a:pt x="232" y="534"/>
                  <a:pt x="303" y="578"/>
                  <a:pt x="378" y="578"/>
                </a:cubicBezTo>
                <a:cubicBezTo>
                  <a:pt x="410" y="578"/>
                  <a:pt x="444" y="569"/>
                  <a:pt x="477" y="551"/>
                </a:cubicBezTo>
                <a:cubicBezTo>
                  <a:pt x="560" y="492"/>
                  <a:pt x="607" y="349"/>
                  <a:pt x="548" y="266"/>
                </a:cubicBezTo>
                <a:cubicBezTo>
                  <a:pt x="500" y="206"/>
                  <a:pt x="477" y="147"/>
                  <a:pt x="429" y="99"/>
                </a:cubicBezTo>
                <a:cubicBezTo>
                  <a:pt x="388" y="41"/>
                  <a:pt x="318" y="1"/>
                  <a:pt x="2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7"/>
          <p:cNvSpPr/>
          <p:nvPr/>
        </p:nvSpPr>
        <p:spPr>
          <a:xfrm>
            <a:off x="1964867" y="5026063"/>
            <a:ext cx="56214" cy="66635"/>
          </a:xfrm>
          <a:custGeom>
            <a:rect b="b" l="l" r="r" t="t"/>
            <a:pathLst>
              <a:path extrusionOk="0" h="665" w="561">
                <a:moveTo>
                  <a:pt x="234" y="0"/>
                </a:moveTo>
                <a:cubicBezTo>
                  <a:pt x="220" y="0"/>
                  <a:pt x="205" y="2"/>
                  <a:pt x="191" y="5"/>
                </a:cubicBezTo>
                <a:cubicBezTo>
                  <a:pt x="96" y="52"/>
                  <a:pt x="1" y="160"/>
                  <a:pt x="49" y="255"/>
                </a:cubicBezTo>
                <a:cubicBezTo>
                  <a:pt x="72" y="350"/>
                  <a:pt x="108" y="422"/>
                  <a:pt x="132" y="517"/>
                </a:cubicBezTo>
                <a:cubicBezTo>
                  <a:pt x="163" y="600"/>
                  <a:pt x="257" y="664"/>
                  <a:pt x="351" y="664"/>
                </a:cubicBezTo>
                <a:cubicBezTo>
                  <a:pt x="365" y="664"/>
                  <a:pt x="380" y="663"/>
                  <a:pt x="394" y="660"/>
                </a:cubicBezTo>
                <a:cubicBezTo>
                  <a:pt x="489" y="636"/>
                  <a:pt x="561" y="517"/>
                  <a:pt x="537" y="410"/>
                </a:cubicBezTo>
                <a:cubicBezTo>
                  <a:pt x="513" y="314"/>
                  <a:pt x="477" y="243"/>
                  <a:pt x="441" y="160"/>
                </a:cubicBezTo>
                <a:cubicBezTo>
                  <a:pt x="421" y="66"/>
                  <a:pt x="328" y="0"/>
                  <a:pt x="2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7"/>
          <p:cNvSpPr/>
          <p:nvPr/>
        </p:nvSpPr>
        <p:spPr>
          <a:xfrm>
            <a:off x="2061562" y="5033678"/>
            <a:ext cx="41885" cy="74050"/>
          </a:xfrm>
          <a:custGeom>
            <a:rect b="b" l="l" r="r" t="t"/>
            <a:pathLst>
              <a:path extrusionOk="0" h="739" w="418">
                <a:moveTo>
                  <a:pt x="215" y="0"/>
                </a:moveTo>
                <a:cubicBezTo>
                  <a:pt x="96" y="24"/>
                  <a:pt x="0" y="107"/>
                  <a:pt x="0" y="215"/>
                </a:cubicBezTo>
                <a:lnTo>
                  <a:pt x="0" y="524"/>
                </a:lnTo>
                <a:cubicBezTo>
                  <a:pt x="0" y="631"/>
                  <a:pt x="96" y="738"/>
                  <a:pt x="215" y="738"/>
                </a:cubicBezTo>
                <a:cubicBezTo>
                  <a:pt x="334" y="738"/>
                  <a:pt x="417" y="643"/>
                  <a:pt x="417" y="524"/>
                </a:cubicBezTo>
                <a:lnTo>
                  <a:pt x="417" y="215"/>
                </a:lnTo>
                <a:cubicBezTo>
                  <a:pt x="417" y="107"/>
                  <a:pt x="334"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7"/>
          <p:cNvSpPr/>
          <p:nvPr/>
        </p:nvSpPr>
        <p:spPr>
          <a:xfrm rot="-5400000">
            <a:off x="6833025" y="1032475"/>
            <a:ext cx="3284538" cy="1337403"/>
          </a:xfrm>
          <a:custGeom>
            <a:rect b="b" l="l" r="r" t="t"/>
            <a:pathLst>
              <a:path extrusionOk="0" h="13347" w="32779">
                <a:moveTo>
                  <a:pt x="12484" y="0"/>
                </a:moveTo>
                <a:cubicBezTo>
                  <a:pt x="11426" y="0"/>
                  <a:pt x="10371" y="246"/>
                  <a:pt x="9418" y="702"/>
                </a:cubicBezTo>
                <a:cubicBezTo>
                  <a:pt x="9418" y="702"/>
                  <a:pt x="6632" y="2179"/>
                  <a:pt x="5072" y="4274"/>
                </a:cubicBezTo>
                <a:cubicBezTo>
                  <a:pt x="3547" y="6307"/>
                  <a:pt x="2057" y="7065"/>
                  <a:pt x="691" y="7065"/>
                </a:cubicBezTo>
                <a:cubicBezTo>
                  <a:pt x="457" y="7065"/>
                  <a:pt x="227" y="7042"/>
                  <a:pt x="0" y="7001"/>
                </a:cubicBezTo>
                <a:lnTo>
                  <a:pt x="0" y="13347"/>
                </a:lnTo>
                <a:lnTo>
                  <a:pt x="32778" y="13347"/>
                </a:lnTo>
                <a:cubicBezTo>
                  <a:pt x="32528" y="12930"/>
                  <a:pt x="32290" y="12513"/>
                  <a:pt x="32040" y="12108"/>
                </a:cubicBezTo>
                <a:cubicBezTo>
                  <a:pt x="31730" y="11620"/>
                  <a:pt x="31409" y="11120"/>
                  <a:pt x="31076" y="10644"/>
                </a:cubicBezTo>
                <a:cubicBezTo>
                  <a:pt x="30433" y="9751"/>
                  <a:pt x="29706" y="8894"/>
                  <a:pt x="28813" y="8239"/>
                </a:cubicBezTo>
                <a:cubicBezTo>
                  <a:pt x="28373" y="7929"/>
                  <a:pt x="27897" y="7655"/>
                  <a:pt x="27397" y="7477"/>
                </a:cubicBezTo>
                <a:cubicBezTo>
                  <a:pt x="26801" y="7274"/>
                  <a:pt x="26170" y="7191"/>
                  <a:pt x="25551" y="7191"/>
                </a:cubicBezTo>
                <a:cubicBezTo>
                  <a:pt x="24595" y="7208"/>
                  <a:pt x="23639" y="7391"/>
                  <a:pt x="22688" y="7391"/>
                </a:cubicBezTo>
                <a:cubicBezTo>
                  <a:pt x="22336" y="7391"/>
                  <a:pt x="21985" y="7366"/>
                  <a:pt x="21634" y="7298"/>
                </a:cubicBezTo>
                <a:cubicBezTo>
                  <a:pt x="21074" y="7179"/>
                  <a:pt x="20515" y="6953"/>
                  <a:pt x="20086" y="6560"/>
                </a:cubicBezTo>
                <a:cubicBezTo>
                  <a:pt x="19658" y="6155"/>
                  <a:pt x="19408" y="5619"/>
                  <a:pt x="19169" y="5096"/>
                </a:cubicBezTo>
                <a:cubicBezTo>
                  <a:pt x="18943" y="4572"/>
                  <a:pt x="18753" y="4024"/>
                  <a:pt x="18467" y="3536"/>
                </a:cubicBezTo>
                <a:cubicBezTo>
                  <a:pt x="18193" y="3060"/>
                  <a:pt x="17872" y="2619"/>
                  <a:pt x="17514" y="2238"/>
                </a:cubicBezTo>
                <a:cubicBezTo>
                  <a:pt x="16764" y="1440"/>
                  <a:pt x="15836" y="809"/>
                  <a:pt x="14824" y="428"/>
                </a:cubicBezTo>
                <a:cubicBezTo>
                  <a:pt x="14069" y="138"/>
                  <a:pt x="13276" y="0"/>
                  <a:pt x="124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7"/>
          <p:cNvSpPr/>
          <p:nvPr/>
        </p:nvSpPr>
        <p:spPr>
          <a:xfrm>
            <a:off x="7575276" y="-416514"/>
            <a:ext cx="1888622" cy="1912031"/>
          </a:xfrm>
          <a:custGeom>
            <a:rect b="b" l="l" r="r" t="t"/>
            <a:pathLst>
              <a:path extrusionOk="0" h="11910" w="11764">
                <a:moveTo>
                  <a:pt x="9442" y="0"/>
                </a:moveTo>
                <a:cubicBezTo>
                  <a:pt x="9400" y="0"/>
                  <a:pt x="9361" y="22"/>
                  <a:pt x="9347" y="74"/>
                </a:cubicBezTo>
                <a:cubicBezTo>
                  <a:pt x="9252" y="693"/>
                  <a:pt x="9049" y="1288"/>
                  <a:pt x="8835" y="1860"/>
                </a:cubicBezTo>
                <a:cubicBezTo>
                  <a:pt x="8701" y="1792"/>
                  <a:pt x="8423" y="1756"/>
                  <a:pt x="8078" y="1756"/>
                </a:cubicBezTo>
                <a:cubicBezTo>
                  <a:pt x="6915" y="1756"/>
                  <a:pt x="4990" y="2161"/>
                  <a:pt x="5275" y="3098"/>
                </a:cubicBezTo>
                <a:cubicBezTo>
                  <a:pt x="5366" y="3414"/>
                  <a:pt x="5627" y="3539"/>
                  <a:pt x="5970" y="3539"/>
                </a:cubicBezTo>
                <a:cubicBezTo>
                  <a:pt x="6787" y="3539"/>
                  <a:pt x="8070" y="2831"/>
                  <a:pt x="8632" y="2336"/>
                </a:cubicBezTo>
                <a:lnTo>
                  <a:pt x="8632" y="2336"/>
                </a:lnTo>
                <a:cubicBezTo>
                  <a:pt x="8490" y="2669"/>
                  <a:pt x="8335" y="2979"/>
                  <a:pt x="8192" y="3276"/>
                </a:cubicBezTo>
                <a:cubicBezTo>
                  <a:pt x="8013" y="3622"/>
                  <a:pt x="7835" y="3943"/>
                  <a:pt x="7644" y="4277"/>
                </a:cubicBezTo>
                <a:cubicBezTo>
                  <a:pt x="7474" y="4050"/>
                  <a:pt x="6400" y="3786"/>
                  <a:pt x="5436" y="3786"/>
                </a:cubicBezTo>
                <a:cubicBezTo>
                  <a:pt x="4580" y="3786"/>
                  <a:pt x="3813" y="3994"/>
                  <a:pt x="3846" y="4622"/>
                </a:cubicBezTo>
                <a:cubicBezTo>
                  <a:pt x="3874" y="5092"/>
                  <a:pt x="4320" y="5260"/>
                  <a:pt x="4897" y="5260"/>
                </a:cubicBezTo>
                <a:cubicBezTo>
                  <a:pt x="5798" y="5260"/>
                  <a:pt x="7020" y="4851"/>
                  <a:pt x="7478" y="4539"/>
                </a:cubicBezTo>
                <a:lnTo>
                  <a:pt x="7478" y="4539"/>
                </a:lnTo>
                <a:cubicBezTo>
                  <a:pt x="7108" y="5134"/>
                  <a:pt x="6704" y="5717"/>
                  <a:pt x="6275" y="6265"/>
                </a:cubicBezTo>
                <a:cubicBezTo>
                  <a:pt x="6007" y="6004"/>
                  <a:pt x="4800" y="5660"/>
                  <a:pt x="3822" y="5660"/>
                </a:cubicBezTo>
                <a:cubicBezTo>
                  <a:pt x="3105" y="5660"/>
                  <a:pt x="2511" y="5845"/>
                  <a:pt x="2501" y="6384"/>
                </a:cubicBezTo>
                <a:cubicBezTo>
                  <a:pt x="2501" y="6914"/>
                  <a:pt x="3067" y="7097"/>
                  <a:pt x="3765" y="7097"/>
                </a:cubicBezTo>
                <a:cubicBezTo>
                  <a:pt x="4540" y="7097"/>
                  <a:pt x="5476" y="6872"/>
                  <a:pt x="5977" y="6646"/>
                </a:cubicBezTo>
                <a:lnTo>
                  <a:pt x="5977" y="6646"/>
                </a:lnTo>
                <a:cubicBezTo>
                  <a:pt x="5584" y="7122"/>
                  <a:pt x="5168" y="7563"/>
                  <a:pt x="4739" y="7991"/>
                </a:cubicBezTo>
                <a:cubicBezTo>
                  <a:pt x="4516" y="7665"/>
                  <a:pt x="2987" y="7029"/>
                  <a:pt x="1947" y="7029"/>
                </a:cubicBezTo>
                <a:cubicBezTo>
                  <a:pt x="1431" y="7029"/>
                  <a:pt x="1036" y="7185"/>
                  <a:pt x="977" y="7610"/>
                </a:cubicBezTo>
                <a:cubicBezTo>
                  <a:pt x="876" y="8291"/>
                  <a:pt x="1807" y="8515"/>
                  <a:pt x="2772" y="8515"/>
                </a:cubicBezTo>
                <a:cubicBezTo>
                  <a:pt x="3410" y="8515"/>
                  <a:pt x="4062" y="8417"/>
                  <a:pt x="4441" y="8289"/>
                </a:cubicBezTo>
                <a:lnTo>
                  <a:pt x="4441" y="8289"/>
                </a:lnTo>
                <a:cubicBezTo>
                  <a:pt x="4156" y="8563"/>
                  <a:pt x="3870" y="8825"/>
                  <a:pt x="3572" y="9087"/>
                </a:cubicBezTo>
                <a:cubicBezTo>
                  <a:pt x="2822" y="9111"/>
                  <a:pt x="0" y="10539"/>
                  <a:pt x="762" y="11528"/>
                </a:cubicBezTo>
                <a:cubicBezTo>
                  <a:pt x="887" y="11687"/>
                  <a:pt x="1045" y="11756"/>
                  <a:pt x="1222" y="11756"/>
                </a:cubicBezTo>
                <a:cubicBezTo>
                  <a:pt x="2193" y="11756"/>
                  <a:pt x="3755" y="9689"/>
                  <a:pt x="3775" y="9206"/>
                </a:cubicBezTo>
                <a:cubicBezTo>
                  <a:pt x="4037" y="8980"/>
                  <a:pt x="4287" y="8741"/>
                  <a:pt x="4549" y="8503"/>
                </a:cubicBezTo>
                <a:lnTo>
                  <a:pt x="4549" y="8503"/>
                </a:lnTo>
                <a:cubicBezTo>
                  <a:pt x="4096" y="9480"/>
                  <a:pt x="3668" y="11861"/>
                  <a:pt x="4751" y="11909"/>
                </a:cubicBezTo>
                <a:cubicBezTo>
                  <a:pt x="4762" y="11909"/>
                  <a:pt x="4773" y="11909"/>
                  <a:pt x="4784" y="11909"/>
                </a:cubicBezTo>
                <a:cubicBezTo>
                  <a:pt x="6049" y="11909"/>
                  <a:pt x="5355" y="8500"/>
                  <a:pt x="4930" y="8110"/>
                </a:cubicBezTo>
                <a:cubicBezTo>
                  <a:pt x="5358" y="7682"/>
                  <a:pt x="5775" y="7217"/>
                  <a:pt x="6180" y="6741"/>
                </a:cubicBezTo>
                <a:lnTo>
                  <a:pt x="6180" y="6741"/>
                </a:lnTo>
                <a:cubicBezTo>
                  <a:pt x="5864" y="7713"/>
                  <a:pt x="5709" y="10160"/>
                  <a:pt x="6769" y="10160"/>
                </a:cubicBezTo>
                <a:cubicBezTo>
                  <a:pt x="6787" y="10160"/>
                  <a:pt x="6804" y="10160"/>
                  <a:pt x="6823" y="10158"/>
                </a:cubicBezTo>
                <a:cubicBezTo>
                  <a:pt x="8156" y="10039"/>
                  <a:pt x="6966" y="6610"/>
                  <a:pt x="6489" y="6360"/>
                </a:cubicBezTo>
                <a:cubicBezTo>
                  <a:pt x="6847" y="5896"/>
                  <a:pt x="7192" y="5432"/>
                  <a:pt x="7501" y="4943"/>
                </a:cubicBezTo>
                <a:lnTo>
                  <a:pt x="7501" y="4943"/>
                </a:lnTo>
                <a:cubicBezTo>
                  <a:pt x="7317" y="6024"/>
                  <a:pt x="7400" y="8083"/>
                  <a:pt x="8328" y="8083"/>
                </a:cubicBezTo>
                <a:cubicBezTo>
                  <a:pt x="8361" y="8083"/>
                  <a:pt x="8395" y="8080"/>
                  <a:pt x="8430" y="8075"/>
                </a:cubicBezTo>
                <a:cubicBezTo>
                  <a:pt x="9704" y="7860"/>
                  <a:pt x="8394" y="4717"/>
                  <a:pt x="7882" y="4336"/>
                </a:cubicBezTo>
                <a:cubicBezTo>
                  <a:pt x="8061" y="4027"/>
                  <a:pt x="8240" y="3693"/>
                  <a:pt x="8394" y="3372"/>
                </a:cubicBezTo>
                <a:cubicBezTo>
                  <a:pt x="8561" y="3026"/>
                  <a:pt x="8740" y="2669"/>
                  <a:pt x="8894" y="2312"/>
                </a:cubicBezTo>
                <a:lnTo>
                  <a:pt x="8894" y="2312"/>
                </a:lnTo>
                <a:cubicBezTo>
                  <a:pt x="8861" y="3257"/>
                  <a:pt x="9386" y="5468"/>
                  <a:pt x="10281" y="5468"/>
                </a:cubicBezTo>
                <a:cubicBezTo>
                  <a:pt x="10356" y="5468"/>
                  <a:pt x="10433" y="5453"/>
                  <a:pt x="10514" y="5420"/>
                </a:cubicBezTo>
                <a:cubicBezTo>
                  <a:pt x="11764" y="4920"/>
                  <a:pt x="9597" y="1967"/>
                  <a:pt x="9073" y="1895"/>
                </a:cubicBezTo>
                <a:cubicBezTo>
                  <a:pt x="9311" y="1312"/>
                  <a:pt x="9490" y="729"/>
                  <a:pt x="9561" y="133"/>
                </a:cubicBezTo>
                <a:cubicBezTo>
                  <a:pt x="9576" y="54"/>
                  <a:pt x="9506" y="0"/>
                  <a:pt x="944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7"/>
          <p:cNvSpPr txBox="1"/>
          <p:nvPr>
            <p:ph type="title"/>
          </p:nvPr>
        </p:nvSpPr>
        <p:spPr>
          <a:xfrm>
            <a:off x="713225" y="445025"/>
            <a:ext cx="7717500" cy="572700"/>
          </a:xfrm>
          <a:prstGeom prst="rect">
            <a:avLst/>
          </a:prstGeom>
        </p:spPr>
        <p:txBody>
          <a:bodyPr anchorCtr="0" anchor="b" bIns="0" lIns="0" spcFirstLastPara="1" rIns="0" wrap="square" tIns="0">
            <a:noAutofit/>
          </a:bodyPr>
          <a:lstStyle>
            <a:lvl1pPr lvl="0" rtl="0">
              <a:spcBef>
                <a:spcPts val="0"/>
              </a:spcBef>
              <a:spcAft>
                <a:spcPts val="0"/>
              </a:spcAft>
              <a:buSzPts val="2800"/>
              <a:buNone/>
              <a:defRPr sz="3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76" name="Google Shape;376;p7"/>
          <p:cNvSpPr txBox="1"/>
          <p:nvPr>
            <p:ph idx="1" type="subTitle"/>
          </p:nvPr>
        </p:nvSpPr>
        <p:spPr>
          <a:xfrm>
            <a:off x="1520425" y="1591350"/>
            <a:ext cx="4351800" cy="1960800"/>
          </a:xfrm>
          <a:prstGeom prst="rect">
            <a:avLst/>
          </a:prstGeom>
        </p:spPr>
        <p:txBody>
          <a:bodyPr anchorCtr="0" anchor="t" bIns="0" lIns="0" spcFirstLastPara="1" rIns="0" wrap="square" tIns="0">
            <a:noAutofit/>
          </a:bodyPr>
          <a:lstStyle>
            <a:lvl1pPr indent="-101600" lvl="0" marL="0" rtl="0">
              <a:lnSpc>
                <a:spcPct val="100000"/>
              </a:lnSpc>
              <a:spcBef>
                <a:spcPts val="0"/>
              </a:spcBef>
              <a:spcAft>
                <a:spcPts val="0"/>
              </a:spcAft>
              <a:buClr>
                <a:schemeClr val="accent1"/>
              </a:buClr>
              <a:buSzPts val="1600"/>
              <a:buChar char="●"/>
              <a:defRPr sz="1600">
                <a:solidFill>
                  <a:schemeClr val="accent4"/>
                </a:solidFill>
              </a:defRPr>
            </a:lvl1pPr>
            <a:lvl2pPr lvl="1" rtl="0" algn="ctr">
              <a:lnSpc>
                <a:spcPct val="100000"/>
              </a:lnSpc>
              <a:spcBef>
                <a:spcPts val="0"/>
              </a:spcBef>
              <a:spcAft>
                <a:spcPts val="0"/>
              </a:spcAft>
              <a:buSzPts val="2800"/>
              <a:buChar char="○"/>
              <a:defRPr sz="2800"/>
            </a:lvl2pPr>
            <a:lvl3pPr lvl="2" rtl="0" algn="ctr">
              <a:lnSpc>
                <a:spcPct val="100000"/>
              </a:lnSpc>
              <a:spcBef>
                <a:spcPts val="0"/>
              </a:spcBef>
              <a:spcAft>
                <a:spcPts val="0"/>
              </a:spcAft>
              <a:buSzPts val="2800"/>
              <a:buChar char="■"/>
              <a:defRPr sz="2800"/>
            </a:lvl3pPr>
            <a:lvl4pPr lvl="3" rtl="0" algn="ctr">
              <a:lnSpc>
                <a:spcPct val="100000"/>
              </a:lnSpc>
              <a:spcBef>
                <a:spcPts val="0"/>
              </a:spcBef>
              <a:spcAft>
                <a:spcPts val="0"/>
              </a:spcAft>
              <a:buSzPts val="2800"/>
              <a:buChar char="●"/>
              <a:defRPr sz="2800"/>
            </a:lvl4pPr>
            <a:lvl5pPr lvl="4" rtl="0" algn="ctr">
              <a:lnSpc>
                <a:spcPct val="100000"/>
              </a:lnSpc>
              <a:spcBef>
                <a:spcPts val="0"/>
              </a:spcBef>
              <a:spcAft>
                <a:spcPts val="0"/>
              </a:spcAft>
              <a:buSzPts val="2800"/>
              <a:buChar char="○"/>
              <a:defRPr sz="2800"/>
            </a:lvl5pPr>
            <a:lvl6pPr lvl="5" rtl="0" algn="ctr">
              <a:lnSpc>
                <a:spcPct val="100000"/>
              </a:lnSpc>
              <a:spcBef>
                <a:spcPts val="0"/>
              </a:spcBef>
              <a:spcAft>
                <a:spcPts val="0"/>
              </a:spcAft>
              <a:buSzPts val="2800"/>
              <a:buChar char="■"/>
              <a:defRPr sz="2800"/>
            </a:lvl6pPr>
            <a:lvl7pPr lvl="6" rtl="0" algn="ctr">
              <a:lnSpc>
                <a:spcPct val="100000"/>
              </a:lnSpc>
              <a:spcBef>
                <a:spcPts val="0"/>
              </a:spcBef>
              <a:spcAft>
                <a:spcPts val="0"/>
              </a:spcAft>
              <a:buSzPts val="2800"/>
              <a:buChar char="●"/>
              <a:defRPr sz="2800"/>
            </a:lvl7pPr>
            <a:lvl8pPr lvl="7" rtl="0" algn="ctr">
              <a:lnSpc>
                <a:spcPct val="100000"/>
              </a:lnSpc>
              <a:spcBef>
                <a:spcPts val="0"/>
              </a:spcBef>
              <a:spcAft>
                <a:spcPts val="0"/>
              </a:spcAft>
              <a:buSzPts val="2800"/>
              <a:buChar char="○"/>
              <a:defRPr sz="2800"/>
            </a:lvl8pPr>
            <a:lvl9pPr lvl="8" rtl="0" algn="ctr">
              <a:lnSpc>
                <a:spcPct val="100000"/>
              </a:lnSpc>
              <a:spcBef>
                <a:spcPts val="0"/>
              </a:spcBef>
              <a:spcAft>
                <a:spcPts val="0"/>
              </a:spcAft>
              <a:buSzPts val="2800"/>
              <a:buChar char="■"/>
              <a:defRPr sz="2800"/>
            </a:lvl9pPr>
          </a:lstStyle>
          <a:p/>
        </p:txBody>
      </p:sp>
      <p:sp>
        <p:nvSpPr>
          <p:cNvPr id="377" name="Google Shape;377;p7"/>
          <p:cNvSpPr/>
          <p:nvPr/>
        </p:nvSpPr>
        <p:spPr>
          <a:xfrm>
            <a:off x="6933825" y="3058225"/>
            <a:ext cx="2351009" cy="2218000"/>
          </a:xfrm>
          <a:custGeom>
            <a:rect b="b" l="l" r="r" t="t"/>
            <a:pathLst>
              <a:path extrusionOk="0" h="14324" w="15182">
                <a:moveTo>
                  <a:pt x="15181" y="1"/>
                </a:moveTo>
                <a:cubicBezTo>
                  <a:pt x="13753" y="96"/>
                  <a:pt x="12336" y="358"/>
                  <a:pt x="11133" y="1155"/>
                </a:cubicBezTo>
                <a:cubicBezTo>
                  <a:pt x="9645" y="2156"/>
                  <a:pt x="9169" y="3775"/>
                  <a:pt x="8823" y="5465"/>
                </a:cubicBezTo>
                <a:cubicBezTo>
                  <a:pt x="8490" y="7132"/>
                  <a:pt x="8061" y="8990"/>
                  <a:pt x="6371" y="9776"/>
                </a:cubicBezTo>
                <a:cubicBezTo>
                  <a:pt x="4859" y="10490"/>
                  <a:pt x="3037" y="10276"/>
                  <a:pt x="1584" y="11169"/>
                </a:cubicBezTo>
                <a:cubicBezTo>
                  <a:pt x="394" y="11907"/>
                  <a:pt x="37" y="13085"/>
                  <a:pt x="1" y="14324"/>
                </a:cubicBezTo>
                <a:lnTo>
                  <a:pt x="15181" y="14324"/>
                </a:lnTo>
                <a:lnTo>
                  <a:pt x="1518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8" name="Google Shape;378;p7"/>
          <p:cNvGrpSpPr/>
          <p:nvPr/>
        </p:nvGrpSpPr>
        <p:grpSpPr>
          <a:xfrm rot="-1755398">
            <a:off x="7957819" y="1930799"/>
            <a:ext cx="1298616" cy="2194751"/>
            <a:chOff x="5672100" y="3729075"/>
            <a:chExt cx="1298675" cy="2194850"/>
          </a:xfrm>
        </p:grpSpPr>
        <p:sp>
          <p:nvSpPr>
            <p:cNvPr id="379" name="Google Shape;379;p7"/>
            <p:cNvSpPr/>
            <p:nvPr/>
          </p:nvSpPr>
          <p:spPr>
            <a:xfrm>
              <a:off x="6062525" y="4108500"/>
              <a:ext cx="713775" cy="1815425"/>
            </a:xfrm>
            <a:custGeom>
              <a:rect b="b" l="l" r="r" t="t"/>
              <a:pathLst>
                <a:path extrusionOk="0" h="72617" w="28551">
                  <a:moveTo>
                    <a:pt x="269" y="1"/>
                  </a:moveTo>
                  <a:cubicBezTo>
                    <a:pt x="133" y="1"/>
                    <a:pt x="0" y="187"/>
                    <a:pt x="129" y="264"/>
                  </a:cubicBezTo>
                  <a:cubicBezTo>
                    <a:pt x="3594" y="3243"/>
                    <a:pt x="6512" y="6860"/>
                    <a:pt x="8700" y="10842"/>
                  </a:cubicBezTo>
                  <a:cubicBezTo>
                    <a:pt x="11101" y="15097"/>
                    <a:pt x="12500" y="19717"/>
                    <a:pt x="13381" y="24520"/>
                  </a:cubicBezTo>
                  <a:cubicBezTo>
                    <a:pt x="14323" y="29687"/>
                    <a:pt x="14871" y="34915"/>
                    <a:pt x="16117" y="40022"/>
                  </a:cubicBezTo>
                  <a:cubicBezTo>
                    <a:pt x="17363" y="45189"/>
                    <a:pt x="19156" y="50204"/>
                    <a:pt x="21071" y="55189"/>
                  </a:cubicBezTo>
                  <a:cubicBezTo>
                    <a:pt x="22986" y="60265"/>
                    <a:pt x="25023" y="65372"/>
                    <a:pt x="26998" y="70417"/>
                  </a:cubicBezTo>
                  <a:cubicBezTo>
                    <a:pt x="27242" y="71055"/>
                    <a:pt x="27485" y="71694"/>
                    <a:pt x="27758" y="72362"/>
                  </a:cubicBezTo>
                  <a:cubicBezTo>
                    <a:pt x="27829" y="72540"/>
                    <a:pt x="27974" y="72616"/>
                    <a:pt x="28115" y="72616"/>
                  </a:cubicBezTo>
                  <a:cubicBezTo>
                    <a:pt x="28337" y="72616"/>
                    <a:pt x="28550" y="72428"/>
                    <a:pt x="28457" y="72150"/>
                  </a:cubicBezTo>
                  <a:cubicBezTo>
                    <a:pt x="26482" y="66982"/>
                    <a:pt x="24476" y="61876"/>
                    <a:pt x="22470" y="56709"/>
                  </a:cubicBezTo>
                  <a:cubicBezTo>
                    <a:pt x="20524" y="51724"/>
                    <a:pt x="18670" y="46709"/>
                    <a:pt x="17302" y="41541"/>
                  </a:cubicBezTo>
                  <a:cubicBezTo>
                    <a:pt x="16603" y="38958"/>
                    <a:pt x="16086" y="36344"/>
                    <a:pt x="15630" y="33699"/>
                  </a:cubicBezTo>
                  <a:cubicBezTo>
                    <a:pt x="15205" y="31116"/>
                    <a:pt x="14871" y="28502"/>
                    <a:pt x="14415" y="25888"/>
                  </a:cubicBezTo>
                  <a:cubicBezTo>
                    <a:pt x="13959" y="23274"/>
                    <a:pt x="13412" y="20690"/>
                    <a:pt x="12652" y="18137"/>
                  </a:cubicBezTo>
                  <a:cubicBezTo>
                    <a:pt x="11983" y="15918"/>
                    <a:pt x="11101" y="13851"/>
                    <a:pt x="10007" y="11784"/>
                  </a:cubicBezTo>
                  <a:cubicBezTo>
                    <a:pt x="7880" y="7802"/>
                    <a:pt x="5053" y="4064"/>
                    <a:pt x="1648" y="1115"/>
                  </a:cubicBezTo>
                  <a:cubicBezTo>
                    <a:pt x="1223" y="720"/>
                    <a:pt x="767" y="386"/>
                    <a:pt x="341" y="21"/>
                  </a:cubicBezTo>
                  <a:cubicBezTo>
                    <a:pt x="318" y="7"/>
                    <a:pt x="293" y="1"/>
                    <a:pt x="2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7"/>
            <p:cNvSpPr/>
            <p:nvPr/>
          </p:nvSpPr>
          <p:spPr>
            <a:xfrm>
              <a:off x="5876950" y="4154950"/>
              <a:ext cx="501575" cy="423075"/>
            </a:xfrm>
            <a:custGeom>
              <a:rect b="b" l="l" r="r" t="t"/>
              <a:pathLst>
                <a:path extrusionOk="0" h="16923" w="20063">
                  <a:moveTo>
                    <a:pt x="344" y="1"/>
                  </a:moveTo>
                  <a:cubicBezTo>
                    <a:pt x="169" y="1"/>
                    <a:pt x="0" y="154"/>
                    <a:pt x="105" y="321"/>
                  </a:cubicBezTo>
                  <a:cubicBezTo>
                    <a:pt x="1989" y="3026"/>
                    <a:pt x="4542" y="5154"/>
                    <a:pt x="7217" y="7039"/>
                  </a:cubicBezTo>
                  <a:cubicBezTo>
                    <a:pt x="8585" y="8042"/>
                    <a:pt x="10014" y="8984"/>
                    <a:pt x="11412" y="9957"/>
                  </a:cubicBezTo>
                  <a:cubicBezTo>
                    <a:pt x="12841" y="10929"/>
                    <a:pt x="14148" y="11993"/>
                    <a:pt x="15485" y="13057"/>
                  </a:cubicBezTo>
                  <a:cubicBezTo>
                    <a:pt x="16214" y="13604"/>
                    <a:pt x="16944" y="14212"/>
                    <a:pt x="17613" y="14820"/>
                  </a:cubicBezTo>
                  <a:cubicBezTo>
                    <a:pt x="18008" y="15154"/>
                    <a:pt x="18312" y="15549"/>
                    <a:pt x="18616" y="15914"/>
                  </a:cubicBezTo>
                  <a:cubicBezTo>
                    <a:pt x="18859" y="16309"/>
                    <a:pt x="19163" y="16644"/>
                    <a:pt x="19588" y="16887"/>
                  </a:cubicBezTo>
                  <a:cubicBezTo>
                    <a:pt x="19625" y="16911"/>
                    <a:pt x="19667" y="16922"/>
                    <a:pt x="19710" y="16922"/>
                  </a:cubicBezTo>
                  <a:cubicBezTo>
                    <a:pt x="19879" y="16922"/>
                    <a:pt x="20062" y="16752"/>
                    <a:pt x="20014" y="16583"/>
                  </a:cubicBezTo>
                  <a:cubicBezTo>
                    <a:pt x="19740" y="15762"/>
                    <a:pt x="19072" y="15367"/>
                    <a:pt x="18494" y="14789"/>
                  </a:cubicBezTo>
                  <a:cubicBezTo>
                    <a:pt x="17886" y="14212"/>
                    <a:pt x="17309" y="13634"/>
                    <a:pt x="16670" y="13087"/>
                  </a:cubicBezTo>
                  <a:cubicBezTo>
                    <a:pt x="15424" y="11993"/>
                    <a:pt x="14056" y="11051"/>
                    <a:pt x="12628" y="10169"/>
                  </a:cubicBezTo>
                  <a:cubicBezTo>
                    <a:pt x="9831" y="8315"/>
                    <a:pt x="6913" y="6552"/>
                    <a:pt x="4360" y="4333"/>
                  </a:cubicBezTo>
                  <a:cubicBezTo>
                    <a:pt x="2901" y="3087"/>
                    <a:pt x="1624" y="1689"/>
                    <a:pt x="561" y="108"/>
                  </a:cubicBezTo>
                  <a:cubicBezTo>
                    <a:pt x="504" y="32"/>
                    <a:pt x="423" y="1"/>
                    <a:pt x="3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7"/>
            <p:cNvSpPr/>
            <p:nvPr/>
          </p:nvSpPr>
          <p:spPr>
            <a:xfrm>
              <a:off x="6416800" y="3900075"/>
              <a:ext cx="205200" cy="929525"/>
            </a:xfrm>
            <a:custGeom>
              <a:rect b="b" l="l" r="r" t="t"/>
              <a:pathLst>
                <a:path extrusionOk="0" h="37181" w="8208">
                  <a:moveTo>
                    <a:pt x="5038" y="0"/>
                  </a:moveTo>
                  <a:cubicBezTo>
                    <a:pt x="4948" y="0"/>
                    <a:pt x="4865" y="93"/>
                    <a:pt x="4925" y="212"/>
                  </a:cubicBezTo>
                  <a:cubicBezTo>
                    <a:pt x="7052" y="4923"/>
                    <a:pt x="7539" y="10395"/>
                    <a:pt x="6444" y="15440"/>
                  </a:cubicBezTo>
                  <a:cubicBezTo>
                    <a:pt x="5381" y="20212"/>
                    <a:pt x="2979" y="24498"/>
                    <a:pt x="1399" y="29088"/>
                  </a:cubicBezTo>
                  <a:cubicBezTo>
                    <a:pt x="1004" y="30334"/>
                    <a:pt x="639" y="31550"/>
                    <a:pt x="487" y="32857"/>
                  </a:cubicBezTo>
                  <a:cubicBezTo>
                    <a:pt x="304" y="34225"/>
                    <a:pt x="92" y="35562"/>
                    <a:pt x="0" y="36930"/>
                  </a:cubicBezTo>
                  <a:cubicBezTo>
                    <a:pt x="0" y="37097"/>
                    <a:pt x="122" y="37181"/>
                    <a:pt x="244" y="37181"/>
                  </a:cubicBezTo>
                  <a:cubicBezTo>
                    <a:pt x="365" y="37181"/>
                    <a:pt x="487" y="37097"/>
                    <a:pt x="487" y="36930"/>
                  </a:cubicBezTo>
                  <a:cubicBezTo>
                    <a:pt x="578" y="35653"/>
                    <a:pt x="730" y="34377"/>
                    <a:pt x="1064" y="33191"/>
                  </a:cubicBezTo>
                  <a:cubicBezTo>
                    <a:pt x="1247" y="32614"/>
                    <a:pt x="1490" y="32067"/>
                    <a:pt x="1672" y="31489"/>
                  </a:cubicBezTo>
                  <a:lnTo>
                    <a:pt x="2250" y="29787"/>
                  </a:lnTo>
                  <a:cubicBezTo>
                    <a:pt x="3101" y="27416"/>
                    <a:pt x="4043" y="25136"/>
                    <a:pt x="4955" y="22826"/>
                  </a:cubicBezTo>
                  <a:cubicBezTo>
                    <a:pt x="6779" y="18176"/>
                    <a:pt x="8207" y="13312"/>
                    <a:pt x="7599" y="8267"/>
                  </a:cubicBezTo>
                  <a:cubicBezTo>
                    <a:pt x="7265" y="5410"/>
                    <a:pt x="6444" y="2644"/>
                    <a:pt x="5168" y="90"/>
                  </a:cubicBezTo>
                  <a:cubicBezTo>
                    <a:pt x="5136" y="27"/>
                    <a:pt x="5086" y="0"/>
                    <a:pt x="503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7"/>
            <p:cNvSpPr/>
            <p:nvPr/>
          </p:nvSpPr>
          <p:spPr>
            <a:xfrm>
              <a:off x="5738925" y="4442975"/>
              <a:ext cx="753275" cy="734950"/>
            </a:xfrm>
            <a:custGeom>
              <a:rect b="b" l="l" r="r" t="t"/>
              <a:pathLst>
                <a:path extrusionOk="0" h="29398" w="30131">
                  <a:moveTo>
                    <a:pt x="298" y="1"/>
                  </a:moveTo>
                  <a:cubicBezTo>
                    <a:pt x="156" y="1"/>
                    <a:pt x="0" y="161"/>
                    <a:pt x="63" y="350"/>
                  </a:cubicBezTo>
                  <a:cubicBezTo>
                    <a:pt x="2161" y="4971"/>
                    <a:pt x="5930" y="8466"/>
                    <a:pt x="9881" y="11566"/>
                  </a:cubicBezTo>
                  <a:cubicBezTo>
                    <a:pt x="11918" y="13147"/>
                    <a:pt x="14015" y="14636"/>
                    <a:pt x="16112" y="16187"/>
                  </a:cubicBezTo>
                  <a:cubicBezTo>
                    <a:pt x="18544" y="18010"/>
                    <a:pt x="20854" y="19986"/>
                    <a:pt x="23134" y="21992"/>
                  </a:cubicBezTo>
                  <a:cubicBezTo>
                    <a:pt x="24380" y="23117"/>
                    <a:pt x="25687" y="24181"/>
                    <a:pt x="26903" y="25305"/>
                  </a:cubicBezTo>
                  <a:cubicBezTo>
                    <a:pt x="28058" y="26399"/>
                    <a:pt x="29182" y="27706"/>
                    <a:pt x="29699" y="29257"/>
                  </a:cubicBezTo>
                  <a:cubicBezTo>
                    <a:pt x="29736" y="29354"/>
                    <a:pt x="29816" y="29398"/>
                    <a:pt x="29895" y="29398"/>
                  </a:cubicBezTo>
                  <a:cubicBezTo>
                    <a:pt x="30014" y="29398"/>
                    <a:pt x="30131" y="29299"/>
                    <a:pt x="30094" y="29135"/>
                  </a:cubicBezTo>
                  <a:cubicBezTo>
                    <a:pt x="29243" y="26491"/>
                    <a:pt x="27146" y="24393"/>
                    <a:pt x="25261" y="22509"/>
                  </a:cubicBezTo>
                  <a:cubicBezTo>
                    <a:pt x="23042" y="20290"/>
                    <a:pt x="20580" y="18314"/>
                    <a:pt x="18088" y="16490"/>
                  </a:cubicBezTo>
                  <a:cubicBezTo>
                    <a:pt x="13863" y="13390"/>
                    <a:pt x="9334" y="10655"/>
                    <a:pt x="5535" y="7037"/>
                  </a:cubicBezTo>
                  <a:cubicBezTo>
                    <a:pt x="3437" y="5031"/>
                    <a:pt x="1674" y="2752"/>
                    <a:pt x="458" y="107"/>
                  </a:cubicBezTo>
                  <a:cubicBezTo>
                    <a:pt x="421" y="32"/>
                    <a:pt x="361" y="1"/>
                    <a:pt x="29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7"/>
            <p:cNvSpPr/>
            <p:nvPr/>
          </p:nvSpPr>
          <p:spPr>
            <a:xfrm>
              <a:off x="6548600" y="4466050"/>
              <a:ext cx="315800" cy="924850"/>
            </a:xfrm>
            <a:custGeom>
              <a:rect b="b" l="l" r="r" t="t"/>
              <a:pathLst>
                <a:path extrusionOk="0" h="36994" w="12632">
                  <a:moveTo>
                    <a:pt x="11889" y="1"/>
                  </a:moveTo>
                  <a:cubicBezTo>
                    <a:pt x="11760" y="1"/>
                    <a:pt x="11623" y="103"/>
                    <a:pt x="11659" y="248"/>
                  </a:cubicBezTo>
                  <a:cubicBezTo>
                    <a:pt x="12419" y="5263"/>
                    <a:pt x="11446" y="10400"/>
                    <a:pt x="9288" y="14960"/>
                  </a:cubicBezTo>
                  <a:cubicBezTo>
                    <a:pt x="8194" y="17270"/>
                    <a:pt x="6704" y="19337"/>
                    <a:pt x="5276" y="21434"/>
                  </a:cubicBezTo>
                  <a:cubicBezTo>
                    <a:pt x="3786" y="23562"/>
                    <a:pt x="2571" y="25720"/>
                    <a:pt x="1750" y="28182"/>
                  </a:cubicBezTo>
                  <a:cubicBezTo>
                    <a:pt x="1294" y="29549"/>
                    <a:pt x="990" y="30948"/>
                    <a:pt x="747" y="32407"/>
                  </a:cubicBezTo>
                  <a:cubicBezTo>
                    <a:pt x="473" y="33805"/>
                    <a:pt x="169" y="35264"/>
                    <a:pt x="17" y="36692"/>
                  </a:cubicBezTo>
                  <a:cubicBezTo>
                    <a:pt x="0" y="36882"/>
                    <a:pt x="188" y="36993"/>
                    <a:pt x="360" y="36993"/>
                  </a:cubicBezTo>
                  <a:cubicBezTo>
                    <a:pt x="491" y="36993"/>
                    <a:pt x="612" y="36928"/>
                    <a:pt x="625" y="36784"/>
                  </a:cubicBezTo>
                  <a:cubicBezTo>
                    <a:pt x="808" y="35446"/>
                    <a:pt x="899" y="34109"/>
                    <a:pt x="1203" y="32771"/>
                  </a:cubicBezTo>
                  <a:cubicBezTo>
                    <a:pt x="1476" y="31495"/>
                    <a:pt x="1811" y="30249"/>
                    <a:pt x="2267" y="29033"/>
                  </a:cubicBezTo>
                  <a:cubicBezTo>
                    <a:pt x="3178" y="26510"/>
                    <a:pt x="4546" y="24230"/>
                    <a:pt x="6066" y="22072"/>
                  </a:cubicBezTo>
                  <a:cubicBezTo>
                    <a:pt x="7525" y="19975"/>
                    <a:pt x="9045" y="17878"/>
                    <a:pt x="10169" y="15567"/>
                  </a:cubicBezTo>
                  <a:cubicBezTo>
                    <a:pt x="11233" y="13318"/>
                    <a:pt x="11902" y="10887"/>
                    <a:pt x="12236" y="8425"/>
                  </a:cubicBezTo>
                  <a:cubicBezTo>
                    <a:pt x="12632" y="5689"/>
                    <a:pt x="12540" y="2893"/>
                    <a:pt x="12084" y="157"/>
                  </a:cubicBezTo>
                  <a:cubicBezTo>
                    <a:pt x="12060" y="47"/>
                    <a:pt x="11977" y="1"/>
                    <a:pt x="1188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7"/>
            <p:cNvSpPr/>
            <p:nvPr/>
          </p:nvSpPr>
          <p:spPr>
            <a:xfrm>
              <a:off x="5672100" y="4292150"/>
              <a:ext cx="360975" cy="455225"/>
            </a:xfrm>
            <a:custGeom>
              <a:rect b="b" l="l" r="r" t="t"/>
              <a:pathLst>
                <a:path extrusionOk="0" h="18209" w="14439">
                  <a:moveTo>
                    <a:pt x="1" y="0"/>
                  </a:moveTo>
                  <a:lnTo>
                    <a:pt x="1" y="0"/>
                  </a:lnTo>
                  <a:cubicBezTo>
                    <a:pt x="274" y="2918"/>
                    <a:pt x="669" y="5897"/>
                    <a:pt x="1642" y="8663"/>
                  </a:cubicBezTo>
                  <a:cubicBezTo>
                    <a:pt x="2645" y="11459"/>
                    <a:pt x="4256" y="14104"/>
                    <a:pt x="6688" y="15776"/>
                  </a:cubicBezTo>
                  <a:cubicBezTo>
                    <a:pt x="8929" y="17330"/>
                    <a:pt x="11553" y="18208"/>
                    <a:pt x="14299" y="18208"/>
                  </a:cubicBezTo>
                  <a:cubicBezTo>
                    <a:pt x="14345" y="18208"/>
                    <a:pt x="14392" y="18208"/>
                    <a:pt x="14439" y="18207"/>
                  </a:cubicBezTo>
                  <a:cubicBezTo>
                    <a:pt x="14226" y="15198"/>
                    <a:pt x="13588" y="12827"/>
                    <a:pt x="11794" y="10365"/>
                  </a:cubicBezTo>
                  <a:cubicBezTo>
                    <a:pt x="10244" y="8207"/>
                    <a:pt x="8116" y="6444"/>
                    <a:pt x="5867" y="4985"/>
                  </a:cubicBezTo>
                  <a:cubicBezTo>
                    <a:pt x="3709" y="3557"/>
                    <a:pt x="1277" y="2250"/>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7"/>
            <p:cNvSpPr/>
            <p:nvPr/>
          </p:nvSpPr>
          <p:spPr>
            <a:xfrm>
              <a:off x="6451750" y="3729075"/>
              <a:ext cx="234075" cy="462625"/>
            </a:xfrm>
            <a:custGeom>
              <a:rect b="b" l="l" r="r" t="t"/>
              <a:pathLst>
                <a:path extrusionOk="0" h="18505" w="9363">
                  <a:moveTo>
                    <a:pt x="548" y="0"/>
                  </a:moveTo>
                  <a:cubicBezTo>
                    <a:pt x="1034" y="2310"/>
                    <a:pt x="700" y="4742"/>
                    <a:pt x="426" y="7082"/>
                  </a:cubicBezTo>
                  <a:cubicBezTo>
                    <a:pt x="153" y="9453"/>
                    <a:pt x="1" y="11915"/>
                    <a:pt x="821" y="14165"/>
                  </a:cubicBezTo>
                  <a:cubicBezTo>
                    <a:pt x="1490" y="16110"/>
                    <a:pt x="2919" y="17478"/>
                    <a:pt x="4773" y="18238"/>
                  </a:cubicBezTo>
                  <a:cubicBezTo>
                    <a:pt x="5250" y="18419"/>
                    <a:pt x="5651" y="18505"/>
                    <a:pt x="5992" y="18505"/>
                  </a:cubicBezTo>
                  <a:cubicBezTo>
                    <a:pt x="7086" y="18505"/>
                    <a:pt x="7584" y="17622"/>
                    <a:pt x="8116" y="16140"/>
                  </a:cubicBezTo>
                  <a:cubicBezTo>
                    <a:pt x="9363" y="12645"/>
                    <a:pt x="8907" y="8511"/>
                    <a:pt x="6809" y="5411"/>
                  </a:cubicBezTo>
                  <a:cubicBezTo>
                    <a:pt x="5259" y="3101"/>
                    <a:pt x="2949" y="1429"/>
                    <a:pt x="5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7"/>
            <p:cNvSpPr/>
            <p:nvPr/>
          </p:nvSpPr>
          <p:spPr>
            <a:xfrm>
              <a:off x="5761775" y="3991225"/>
              <a:ext cx="338175" cy="354125"/>
            </a:xfrm>
            <a:custGeom>
              <a:rect b="b" l="l" r="r" t="t"/>
              <a:pathLst>
                <a:path extrusionOk="0" h="14165" w="13527">
                  <a:moveTo>
                    <a:pt x="0" y="1"/>
                  </a:moveTo>
                  <a:cubicBezTo>
                    <a:pt x="456" y="2280"/>
                    <a:pt x="882" y="4560"/>
                    <a:pt x="1733" y="6718"/>
                  </a:cubicBezTo>
                  <a:cubicBezTo>
                    <a:pt x="2614" y="8876"/>
                    <a:pt x="3921" y="10882"/>
                    <a:pt x="5776" y="12250"/>
                  </a:cubicBezTo>
                  <a:cubicBezTo>
                    <a:pt x="6851" y="13037"/>
                    <a:pt x="9037" y="14164"/>
                    <a:pt x="10671" y="14164"/>
                  </a:cubicBezTo>
                  <a:cubicBezTo>
                    <a:pt x="10930" y="14164"/>
                    <a:pt x="11174" y="14136"/>
                    <a:pt x="11399" y="14074"/>
                  </a:cubicBezTo>
                  <a:cubicBezTo>
                    <a:pt x="13526" y="13344"/>
                    <a:pt x="12067" y="10305"/>
                    <a:pt x="11216" y="8998"/>
                  </a:cubicBezTo>
                  <a:cubicBezTo>
                    <a:pt x="10335" y="7630"/>
                    <a:pt x="9119" y="6505"/>
                    <a:pt x="7873" y="5502"/>
                  </a:cubicBezTo>
                  <a:cubicBezTo>
                    <a:pt x="5411" y="3435"/>
                    <a:pt x="2766" y="1581"/>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7"/>
            <p:cNvSpPr/>
            <p:nvPr/>
          </p:nvSpPr>
          <p:spPr>
            <a:xfrm>
              <a:off x="5951750" y="3965400"/>
              <a:ext cx="228250" cy="231375"/>
            </a:xfrm>
            <a:custGeom>
              <a:rect b="b" l="l" r="r" t="t"/>
              <a:pathLst>
                <a:path extrusionOk="0" h="9255" w="9130">
                  <a:moveTo>
                    <a:pt x="0" y="0"/>
                  </a:moveTo>
                  <a:lnTo>
                    <a:pt x="0" y="0"/>
                  </a:lnTo>
                  <a:cubicBezTo>
                    <a:pt x="1247" y="1672"/>
                    <a:pt x="1520" y="3860"/>
                    <a:pt x="2554" y="5684"/>
                  </a:cubicBezTo>
                  <a:cubicBezTo>
                    <a:pt x="3405" y="7204"/>
                    <a:pt x="5168" y="8997"/>
                    <a:pt x="6931" y="9210"/>
                  </a:cubicBezTo>
                  <a:cubicBezTo>
                    <a:pt x="7105" y="9240"/>
                    <a:pt x="7266" y="9255"/>
                    <a:pt x="7414" y="9255"/>
                  </a:cubicBezTo>
                  <a:cubicBezTo>
                    <a:pt x="9050" y="9255"/>
                    <a:pt x="9129" y="7508"/>
                    <a:pt x="8238" y="6171"/>
                  </a:cubicBezTo>
                  <a:cubicBezTo>
                    <a:pt x="7660" y="5350"/>
                    <a:pt x="6870" y="4742"/>
                    <a:pt x="6049" y="4134"/>
                  </a:cubicBezTo>
                  <a:cubicBezTo>
                    <a:pt x="4073" y="2705"/>
                    <a:pt x="2037" y="1338"/>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7"/>
            <p:cNvSpPr/>
            <p:nvPr/>
          </p:nvSpPr>
          <p:spPr>
            <a:xfrm>
              <a:off x="6704800" y="4217675"/>
              <a:ext cx="265975" cy="554650"/>
            </a:xfrm>
            <a:custGeom>
              <a:rect b="b" l="l" r="r" t="t"/>
              <a:pathLst>
                <a:path extrusionOk="0" h="22186" w="10639">
                  <a:moveTo>
                    <a:pt x="5137" y="1"/>
                  </a:moveTo>
                  <a:cubicBezTo>
                    <a:pt x="4225" y="3405"/>
                    <a:pt x="3070" y="6748"/>
                    <a:pt x="1763" y="9970"/>
                  </a:cubicBezTo>
                  <a:cubicBezTo>
                    <a:pt x="912" y="11976"/>
                    <a:pt x="0" y="14043"/>
                    <a:pt x="92" y="16201"/>
                  </a:cubicBezTo>
                  <a:cubicBezTo>
                    <a:pt x="208" y="18810"/>
                    <a:pt x="2323" y="22186"/>
                    <a:pt x="4810" y="22186"/>
                  </a:cubicBezTo>
                  <a:cubicBezTo>
                    <a:pt x="5569" y="22186"/>
                    <a:pt x="6362" y="21872"/>
                    <a:pt x="7143" y="21126"/>
                  </a:cubicBezTo>
                  <a:cubicBezTo>
                    <a:pt x="9970" y="18511"/>
                    <a:pt x="10639" y="14226"/>
                    <a:pt x="9879" y="10457"/>
                  </a:cubicBezTo>
                  <a:cubicBezTo>
                    <a:pt x="9119" y="6688"/>
                    <a:pt x="7113" y="3314"/>
                    <a:pt x="513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9" name="Google Shape;389;p7"/>
          <p:cNvGrpSpPr/>
          <p:nvPr/>
        </p:nvGrpSpPr>
        <p:grpSpPr>
          <a:xfrm>
            <a:off x="7575275" y="3343450"/>
            <a:ext cx="1511075" cy="1988850"/>
            <a:chOff x="4311125" y="3452300"/>
            <a:chExt cx="1511075" cy="1988850"/>
          </a:xfrm>
        </p:grpSpPr>
        <p:sp>
          <p:nvSpPr>
            <p:cNvPr id="390" name="Google Shape;390;p7"/>
            <p:cNvSpPr/>
            <p:nvPr/>
          </p:nvSpPr>
          <p:spPr>
            <a:xfrm>
              <a:off x="4430350" y="3484625"/>
              <a:ext cx="1141375" cy="1956525"/>
            </a:xfrm>
            <a:custGeom>
              <a:rect b="b" l="l" r="r" t="t"/>
              <a:pathLst>
                <a:path extrusionOk="0" h="78261" w="45655">
                  <a:moveTo>
                    <a:pt x="36667" y="0"/>
                  </a:moveTo>
                  <a:cubicBezTo>
                    <a:pt x="36513" y="0"/>
                    <a:pt x="36358" y="80"/>
                    <a:pt x="36297" y="264"/>
                  </a:cubicBezTo>
                  <a:cubicBezTo>
                    <a:pt x="35597" y="2787"/>
                    <a:pt x="35445" y="5401"/>
                    <a:pt x="35506" y="7985"/>
                  </a:cubicBezTo>
                  <a:cubicBezTo>
                    <a:pt x="35597" y="10599"/>
                    <a:pt x="35749" y="13183"/>
                    <a:pt x="35658" y="15797"/>
                  </a:cubicBezTo>
                  <a:cubicBezTo>
                    <a:pt x="35506" y="21359"/>
                    <a:pt x="34898" y="26830"/>
                    <a:pt x="34230" y="32301"/>
                  </a:cubicBezTo>
                  <a:cubicBezTo>
                    <a:pt x="33531" y="37651"/>
                    <a:pt x="32831" y="43092"/>
                    <a:pt x="33044" y="48533"/>
                  </a:cubicBezTo>
                  <a:cubicBezTo>
                    <a:pt x="33135" y="51207"/>
                    <a:pt x="33470" y="53882"/>
                    <a:pt x="34108" y="56496"/>
                  </a:cubicBezTo>
                  <a:cubicBezTo>
                    <a:pt x="34290" y="57293"/>
                    <a:pt x="34505" y="58079"/>
                    <a:pt x="34746" y="58857"/>
                  </a:cubicBezTo>
                  <a:lnTo>
                    <a:pt x="34746" y="58857"/>
                  </a:lnTo>
                  <a:cubicBezTo>
                    <a:pt x="33595" y="57122"/>
                    <a:pt x="32394" y="55420"/>
                    <a:pt x="31129" y="53761"/>
                  </a:cubicBezTo>
                  <a:cubicBezTo>
                    <a:pt x="28181" y="49931"/>
                    <a:pt x="24837" y="46435"/>
                    <a:pt x="21494" y="42909"/>
                  </a:cubicBezTo>
                  <a:cubicBezTo>
                    <a:pt x="18059" y="39323"/>
                    <a:pt x="14685" y="35706"/>
                    <a:pt x="11220" y="32180"/>
                  </a:cubicBezTo>
                  <a:cubicBezTo>
                    <a:pt x="7512" y="28411"/>
                    <a:pt x="3621" y="24763"/>
                    <a:pt x="369" y="20599"/>
                  </a:cubicBezTo>
                  <a:cubicBezTo>
                    <a:pt x="342" y="20578"/>
                    <a:pt x="313" y="20569"/>
                    <a:pt x="284" y="20569"/>
                  </a:cubicBezTo>
                  <a:cubicBezTo>
                    <a:pt x="144" y="20569"/>
                    <a:pt x="0" y="20777"/>
                    <a:pt x="126" y="20903"/>
                  </a:cubicBezTo>
                  <a:cubicBezTo>
                    <a:pt x="3013" y="24611"/>
                    <a:pt x="6448" y="27894"/>
                    <a:pt x="9792" y="31238"/>
                  </a:cubicBezTo>
                  <a:cubicBezTo>
                    <a:pt x="13257" y="34703"/>
                    <a:pt x="16479" y="38289"/>
                    <a:pt x="19731" y="41937"/>
                  </a:cubicBezTo>
                  <a:cubicBezTo>
                    <a:pt x="23014" y="45584"/>
                    <a:pt x="26418" y="49141"/>
                    <a:pt x="29518" y="52940"/>
                  </a:cubicBezTo>
                  <a:cubicBezTo>
                    <a:pt x="31847" y="55833"/>
                    <a:pt x="33939" y="58923"/>
                    <a:pt x="35905" y="62084"/>
                  </a:cubicBezTo>
                  <a:lnTo>
                    <a:pt x="35905" y="62084"/>
                  </a:lnTo>
                  <a:cubicBezTo>
                    <a:pt x="36090" y="62544"/>
                    <a:pt x="36282" y="63002"/>
                    <a:pt x="36479" y="63457"/>
                  </a:cubicBezTo>
                  <a:cubicBezTo>
                    <a:pt x="38515" y="68047"/>
                    <a:pt x="41129" y="72302"/>
                    <a:pt x="43835" y="76527"/>
                  </a:cubicBezTo>
                  <a:cubicBezTo>
                    <a:pt x="44169" y="77044"/>
                    <a:pt x="44503" y="77591"/>
                    <a:pt x="44838" y="78077"/>
                  </a:cubicBezTo>
                  <a:cubicBezTo>
                    <a:pt x="44922" y="78207"/>
                    <a:pt x="45037" y="78261"/>
                    <a:pt x="45150" y="78261"/>
                  </a:cubicBezTo>
                  <a:cubicBezTo>
                    <a:pt x="45407" y="78261"/>
                    <a:pt x="45654" y="77987"/>
                    <a:pt x="45506" y="77712"/>
                  </a:cubicBezTo>
                  <a:cubicBezTo>
                    <a:pt x="42668" y="72313"/>
                    <a:pt x="39816" y="66913"/>
                    <a:pt x="36604" y="61750"/>
                  </a:cubicBezTo>
                  <a:lnTo>
                    <a:pt x="36604" y="61750"/>
                  </a:lnTo>
                  <a:cubicBezTo>
                    <a:pt x="35167" y="58097"/>
                    <a:pt x="34209" y="54278"/>
                    <a:pt x="33926" y="50296"/>
                  </a:cubicBezTo>
                  <a:cubicBezTo>
                    <a:pt x="33500" y="44946"/>
                    <a:pt x="34078" y="39566"/>
                    <a:pt x="34716" y="34247"/>
                  </a:cubicBezTo>
                  <a:cubicBezTo>
                    <a:pt x="35385" y="28806"/>
                    <a:pt x="36114" y="23395"/>
                    <a:pt x="36357" y="17985"/>
                  </a:cubicBezTo>
                  <a:cubicBezTo>
                    <a:pt x="36449" y="15310"/>
                    <a:pt x="36449" y="12696"/>
                    <a:pt x="36297" y="10021"/>
                  </a:cubicBezTo>
                  <a:cubicBezTo>
                    <a:pt x="36205" y="7499"/>
                    <a:pt x="36084" y="4945"/>
                    <a:pt x="36540" y="2423"/>
                  </a:cubicBezTo>
                  <a:cubicBezTo>
                    <a:pt x="36631" y="1784"/>
                    <a:pt x="36844" y="1115"/>
                    <a:pt x="37026" y="447"/>
                  </a:cubicBezTo>
                  <a:cubicBezTo>
                    <a:pt x="37117" y="175"/>
                    <a:pt x="36894" y="0"/>
                    <a:pt x="366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7"/>
            <p:cNvSpPr/>
            <p:nvPr/>
          </p:nvSpPr>
          <p:spPr>
            <a:xfrm>
              <a:off x="4414425" y="3988700"/>
              <a:ext cx="770700" cy="833475"/>
            </a:xfrm>
            <a:custGeom>
              <a:rect b="b" l="l" r="r" t="t"/>
              <a:pathLst>
                <a:path extrusionOk="0" h="33339" w="30828">
                  <a:moveTo>
                    <a:pt x="1147" y="1202"/>
                  </a:moveTo>
                  <a:cubicBezTo>
                    <a:pt x="3577" y="2517"/>
                    <a:pt x="5914" y="4016"/>
                    <a:pt x="8179" y="5634"/>
                  </a:cubicBezTo>
                  <a:cubicBezTo>
                    <a:pt x="10641" y="7397"/>
                    <a:pt x="13073" y="9220"/>
                    <a:pt x="15474" y="11044"/>
                  </a:cubicBezTo>
                  <a:cubicBezTo>
                    <a:pt x="17723" y="12746"/>
                    <a:pt x="19882" y="14600"/>
                    <a:pt x="21675" y="16819"/>
                  </a:cubicBezTo>
                  <a:cubicBezTo>
                    <a:pt x="23407" y="18977"/>
                    <a:pt x="24471" y="21470"/>
                    <a:pt x="25474" y="24053"/>
                  </a:cubicBezTo>
                  <a:cubicBezTo>
                    <a:pt x="26343" y="26406"/>
                    <a:pt x="27211" y="28784"/>
                    <a:pt x="28602" y="30879"/>
                  </a:cubicBezTo>
                  <a:lnTo>
                    <a:pt x="28602" y="30879"/>
                  </a:lnTo>
                  <a:cubicBezTo>
                    <a:pt x="27268" y="29814"/>
                    <a:pt x="25748" y="28974"/>
                    <a:pt x="24228" y="28157"/>
                  </a:cubicBezTo>
                  <a:cubicBezTo>
                    <a:pt x="22921" y="27488"/>
                    <a:pt x="21675" y="26789"/>
                    <a:pt x="20459" y="26029"/>
                  </a:cubicBezTo>
                  <a:cubicBezTo>
                    <a:pt x="19152" y="25208"/>
                    <a:pt x="17906" y="24327"/>
                    <a:pt x="16720" y="23385"/>
                  </a:cubicBezTo>
                  <a:cubicBezTo>
                    <a:pt x="14380" y="21470"/>
                    <a:pt x="12161" y="19312"/>
                    <a:pt x="10307" y="16910"/>
                  </a:cubicBezTo>
                  <a:cubicBezTo>
                    <a:pt x="8453" y="14570"/>
                    <a:pt x="6811" y="11986"/>
                    <a:pt x="5322" y="9372"/>
                  </a:cubicBezTo>
                  <a:cubicBezTo>
                    <a:pt x="3863" y="6698"/>
                    <a:pt x="2495" y="3962"/>
                    <a:pt x="1158" y="1226"/>
                  </a:cubicBezTo>
                  <a:cubicBezTo>
                    <a:pt x="1154" y="1218"/>
                    <a:pt x="1150" y="1210"/>
                    <a:pt x="1147" y="1202"/>
                  </a:cubicBezTo>
                  <a:close/>
                  <a:moveTo>
                    <a:pt x="416" y="0"/>
                  </a:moveTo>
                  <a:cubicBezTo>
                    <a:pt x="180" y="0"/>
                    <a:pt x="0" y="249"/>
                    <a:pt x="124" y="497"/>
                  </a:cubicBezTo>
                  <a:cubicBezTo>
                    <a:pt x="158" y="564"/>
                    <a:pt x="192" y="632"/>
                    <a:pt x="226" y="699"/>
                  </a:cubicBezTo>
                  <a:lnTo>
                    <a:pt x="226" y="699"/>
                  </a:lnTo>
                  <a:lnTo>
                    <a:pt x="216" y="710"/>
                  </a:lnTo>
                  <a:cubicBezTo>
                    <a:pt x="222" y="713"/>
                    <a:pt x="229" y="717"/>
                    <a:pt x="236" y="720"/>
                  </a:cubicBezTo>
                  <a:lnTo>
                    <a:pt x="236" y="720"/>
                  </a:lnTo>
                  <a:cubicBezTo>
                    <a:pt x="1567" y="3381"/>
                    <a:pt x="2901" y="6041"/>
                    <a:pt x="4349" y="8643"/>
                  </a:cubicBezTo>
                  <a:cubicBezTo>
                    <a:pt x="5839" y="11257"/>
                    <a:pt x="7419" y="13841"/>
                    <a:pt x="9213" y="16272"/>
                  </a:cubicBezTo>
                  <a:cubicBezTo>
                    <a:pt x="11036" y="18734"/>
                    <a:pt x="13012" y="21075"/>
                    <a:pt x="15322" y="23050"/>
                  </a:cubicBezTo>
                  <a:cubicBezTo>
                    <a:pt x="17632" y="25026"/>
                    <a:pt x="20155" y="26698"/>
                    <a:pt x="22860" y="28096"/>
                  </a:cubicBezTo>
                  <a:cubicBezTo>
                    <a:pt x="25292" y="29342"/>
                    <a:pt x="27876" y="30528"/>
                    <a:pt x="29882" y="32503"/>
                  </a:cubicBezTo>
                  <a:cubicBezTo>
                    <a:pt x="30155" y="32716"/>
                    <a:pt x="30368" y="32990"/>
                    <a:pt x="30611" y="33263"/>
                  </a:cubicBezTo>
                  <a:cubicBezTo>
                    <a:pt x="30611" y="33317"/>
                    <a:pt x="30632" y="33339"/>
                    <a:pt x="30659" y="33339"/>
                  </a:cubicBezTo>
                  <a:cubicBezTo>
                    <a:pt x="30725" y="33339"/>
                    <a:pt x="30828" y="33210"/>
                    <a:pt x="30763" y="33081"/>
                  </a:cubicBezTo>
                  <a:cubicBezTo>
                    <a:pt x="30531" y="32769"/>
                    <a:pt x="30285" y="32474"/>
                    <a:pt x="30026" y="32194"/>
                  </a:cubicBezTo>
                  <a:lnTo>
                    <a:pt x="30026" y="32194"/>
                  </a:lnTo>
                  <a:cubicBezTo>
                    <a:pt x="30129" y="32075"/>
                    <a:pt x="30164" y="31888"/>
                    <a:pt x="30034" y="31743"/>
                  </a:cubicBezTo>
                  <a:cubicBezTo>
                    <a:pt x="28332" y="29616"/>
                    <a:pt x="27359" y="27002"/>
                    <a:pt x="26417" y="24479"/>
                  </a:cubicBezTo>
                  <a:cubicBezTo>
                    <a:pt x="25444" y="21895"/>
                    <a:pt x="24441" y="19312"/>
                    <a:pt x="22800" y="17062"/>
                  </a:cubicBezTo>
                  <a:cubicBezTo>
                    <a:pt x="21128" y="14783"/>
                    <a:pt x="19000" y="12868"/>
                    <a:pt x="16812" y="11105"/>
                  </a:cubicBezTo>
                  <a:cubicBezTo>
                    <a:pt x="14441" y="9251"/>
                    <a:pt x="11979" y="7427"/>
                    <a:pt x="9547" y="5664"/>
                  </a:cubicBezTo>
                  <a:cubicBezTo>
                    <a:pt x="6994" y="3840"/>
                    <a:pt x="4410" y="2108"/>
                    <a:pt x="1644" y="618"/>
                  </a:cubicBezTo>
                  <a:cubicBezTo>
                    <a:pt x="1310" y="436"/>
                    <a:pt x="975" y="254"/>
                    <a:pt x="580" y="41"/>
                  </a:cubicBezTo>
                  <a:cubicBezTo>
                    <a:pt x="525" y="13"/>
                    <a:pt x="469" y="0"/>
                    <a:pt x="41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7"/>
            <p:cNvSpPr/>
            <p:nvPr/>
          </p:nvSpPr>
          <p:spPr>
            <a:xfrm>
              <a:off x="5158425" y="3452300"/>
              <a:ext cx="316900" cy="1314500"/>
            </a:xfrm>
            <a:custGeom>
              <a:rect b="b" l="l" r="r" t="t"/>
              <a:pathLst>
                <a:path extrusionOk="0" h="52580" w="12676">
                  <a:moveTo>
                    <a:pt x="7700" y="2038"/>
                  </a:moveTo>
                  <a:cubicBezTo>
                    <a:pt x="8039" y="4804"/>
                    <a:pt x="9163" y="7415"/>
                    <a:pt x="10031" y="10068"/>
                  </a:cubicBezTo>
                  <a:cubicBezTo>
                    <a:pt x="11003" y="13077"/>
                    <a:pt x="11581" y="16147"/>
                    <a:pt x="11824" y="19308"/>
                  </a:cubicBezTo>
                  <a:cubicBezTo>
                    <a:pt x="12006" y="22409"/>
                    <a:pt x="11824" y="25570"/>
                    <a:pt x="11277" y="28640"/>
                  </a:cubicBezTo>
                  <a:cubicBezTo>
                    <a:pt x="10760" y="31740"/>
                    <a:pt x="9848" y="34719"/>
                    <a:pt x="8541" y="37576"/>
                  </a:cubicBezTo>
                  <a:cubicBezTo>
                    <a:pt x="7204" y="40555"/>
                    <a:pt x="5350" y="43291"/>
                    <a:pt x="4164" y="46330"/>
                  </a:cubicBezTo>
                  <a:cubicBezTo>
                    <a:pt x="4071" y="46555"/>
                    <a:pt x="4000" y="46792"/>
                    <a:pt x="3924" y="47026"/>
                  </a:cubicBezTo>
                  <a:lnTo>
                    <a:pt x="3924" y="47026"/>
                  </a:lnTo>
                  <a:cubicBezTo>
                    <a:pt x="3399" y="45773"/>
                    <a:pt x="2718" y="44554"/>
                    <a:pt x="2189" y="43382"/>
                  </a:cubicBezTo>
                  <a:cubicBezTo>
                    <a:pt x="1490" y="41832"/>
                    <a:pt x="1155" y="40190"/>
                    <a:pt x="1155" y="38458"/>
                  </a:cubicBezTo>
                  <a:cubicBezTo>
                    <a:pt x="1155" y="36695"/>
                    <a:pt x="1490" y="34962"/>
                    <a:pt x="1824" y="33199"/>
                  </a:cubicBezTo>
                  <a:cubicBezTo>
                    <a:pt x="2493" y="29673"/>
                    <a:pt x="3040" y="26117"/>
                    <a:pt x="3040" y="22470"/>
                  </a:cubicBezTo>
                  <a:cubicBezTo>
                    <a:pt x="3040" y="20646"/>
                    <a:pt x="2918" y="18852"/>
                    <a:pt x="3009" y="17029"/>
                  </a:cubicBezTo>
                  <a:cubicBezTo>
                    <a:pt x="3070" y="15235"/>
                    <a:pt x="3374" y="13533"/>
                    <a:pt x="3921" y="11862"/>
                  </a:cubicBezTo>
                  <a:cubicBezTo>
                    <a:pt x="4438" y="10190"/>
                    <a:pt x="5137" y="8548"/>
                    <a:pt x="5775" y="6907"/>
                  </a:cubicBezTo>
                  <a:cubicBezTo>
                    <a:pt x="6417" y="5274"/>
                    <a:pt x="7058" y="3669"/>
                    <a:pt x="7700" y="2038"/>
                  </a:cubicBezTo>
                  <a:close/>
                  <a:moveTo>
                    <a:pt x="7975" y="1"/>
                  </a:moveTo>
                  <a:cubicBezTo>
                    <a:pt x="7825" y="1"/>
                    <a:pt x="7668" y="85"/>
                    <a:pt x="7599" y="250"/>
                  </a:cubicBezTo>
                  <a:cubicBezTo>
                    <a:pt x="6900" y="1983"/>
                    <a:pt x="6262" y="3685"/>
                    <a:pt x="5593" y="5387"/>
                  </a:cubicBezTo>
                  <a:cubicBezTo>
                    <a:pt x="4924" y="7059"/>
                    <a:pt x="4256" y="8700"/>
                    <a:pt x="3648" y="10372"/>
                  </a:cubicBezTo>
                  <a:cubicBezTo>
                    <a:pt x="3070" y="12013"/>
                    <a:pt x="2614" y="13685"/>
                    <a:pt x="2432" y="15387"/>
                  </a:cubicBezTo>
                  <a:cubicBezTo>
                    <a:pt x="2249" y="17181"/>
                    <a:pt x="2310" y="19004"/>
                    <a:pt x="2341" y="20798"/>
                  </a:cubicBezTo>
                  <a:cubicBezTo>
                    <a:pt x="2462" y="24445"/>
                    <a:pt x="2128" y="28032"/>
                    <a:pt x="1490" y="31619"/>
                  </a:cubicBezTo>
                  <a:cubicBezTo>
                    <a:pt x="882" y="34962"/>
                    <a:pt x="0" y="38518"/>
                    <a:pt x="1064" y="41862"/>
                  </a:cubicBezTo>
                  <a:cubicBezTo>
                    <a:pt x="1689" y="43854"/>
                    <a:pt x="2979" y="45658"/>
                    <a:pt x="3757" y="47605"/>
                  </a:cubicBezTo>
                  <a:lnTo>
                    <a:pt x="3757" y="47605"/>
                  </a:lnTo>
                  <a:cubicBezTo>
                    <a:pt x="3764" y="47644"/>
                    <a:pt x="3778" y="47678"/>
                    <a:pt x="3798" y="47709"/>
                  </a:cubicBezTo>
                  <a:lnTo>
                    <a:pt x="3798" y="47709"/>
                  </a:lnTo>
                  <a:cubicBezTo>
                    <a:pt x="4207" y="48760"/>
                    <a:pt x="4461" y="49853"/>
                    <a:pt x="4377" y="51041"/>
                  </a:cubicBezTo>
                  <a:cubicBezTo>
                    <a:pt x="4316" y="51437"/>
                    <a:pt x="4225" y="51862"/>
                    <a:pt x="4104" y="52257"/>
                  </a:cubicBezTo>
                  <a:cubicBezTo>
                    <a:pt x="4084" y="52478"/>
                    <a:pt x="4156" y="52579"/>
                    <a:pt x="4234" y="52579"/>
                  </a:cubicBezTo>
                  <a:cubicBezTo>
                    <a:pt x="4274" y="52579"/>
                    <a:pt x="4316" y="52552"/>
                    <a:pt x="4347" y="52500"/>
                  </a:cubicBezTo>
                  <a:cubicBezTo>
                    <a:pt x="4984" y="50907"/>
                    <a:pt x="4765" y="49336"/>
                    <a:pt x="4227" y="47811"/>
                  </a:cubicBezTo>
                  <a:lnTo>
                    <a:pt x="4227" y="47811"/>
                  </a:lnTo>
                  <a:cubicBezTo>
                    <a:pt x="4294" y="47773"/>
                    <a:pt x="4349" y="47706"/>
                    <a:pt x="4377" y="47607"/>
                  </a:cubicBezTo>
                  <a:cubicBezTo>
                    <a:pt x="4863" y="46057"/>
                    <a:pt x="5654" y="44567"/>
                    <a:pt x="6444" y="43139"/>
                  </a:cubicBezTo>
                  <a:cubicBezTo>
                    <a:pt x="7265" y="41710"/>
                    <a:pt x="8055" y="40281"/>
                    <a:pt x="8785" y="38822"/>
                  </a:cubicBezTo>
                  <a:cubicBezTo>
                    <a:pt x="10152" y="35996"/>
                    <a:pt x="11155" y="32986"/>
                    <a:pt x="11763" y="29916"/>
                  </a:cubicBezTo>
                  <a:cubicBezTo>
                    <a:pt x="12432" y="26816"/>
                    <a:pt x="12675" y="23685"/>
                    <a:pt x="12584" y="20524"/>
                  </a:cubicBezTo>
                  <a:cubicBezTo>
                    <a:pt x="12462" y="17363"/>
                    <a:pt x="11976" y="14202"/>
                    <a:pt x="11125" y="11162"/>
                  </a:cubicBezTo>
                  <a:cubicBezTo>
                    <a:pt x="10274" y="7971"/>
                    <a:pt x="8754" y="4931"/>
                    <a:pt x="8389" y="1588"/>
                  </a:cubicBezTo>
                  <a:cubicBezTo>
                    <a:pt x="8359" y="1162"/>
                    <a:pt x="8329" y="767"/>
                    <a:pt x="8329" y="372"/>
                  </a:cubicBezTo>
                  <a:cubicBezTo>
                    <a:pt x="8329" y="123"/>
                    <a:pt x="8156" y="1"/>
                    <a:pt x="797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7"/>
            <p:cNvSpPr/>
            <p:nvPr/>
          </p:nvSpPr>
          <p:spPr>
            <a:xfrm>
              <a:off x="5386375" y="3930600"/>
              <a:ext cx="435825" cy="1269850"/>
            </a:xfrm>
            <a:custGeom>
              <a:rect b="b" l="l" r="r" t="t"/>
              <a:pathLst>
                <a:path extrusionOk="0" h="50794" w="17433">
                  <a:moveTo>
                    <a:pt x="14620" y="6138"/>
                  </a:moveTo>
                  <a:cubicBezTo>
                    <a:pt x="14475" y="7312"/>
                    <a:pt x="14428" y="8500"/>
                    <a:pt x="14439" y="9660"/>
                  </a:cubicBezTo>
                  <a:cubicBezTo>
                    <a:pt x="14439" y="13399"/>
                    <a:pt x="14986" y="17168"/>
                    <a:pt x="14317" y="20845"/>
                  </a:cubicBezTo>
                  <a:cubicBezTo>
                    <a:pt x="13801" y="23885"/>
                    <a:pt x="12554" y="26681"/>
                    <a:pt x="10943" y="29265"/>
                  </a:cubicBezTo>
                  <a:cubicBezTo>
                    <a:pt x="9302" y="31940"/>
                    <a:pt x="7387" y="34402"/>
                    <a:pt x="5442" y="36864"/>
                  </a:cubicBezTo>
                  <a:cubicBezTo>
                    <a:pt x="4439" y="38141"/>
                    <a:pt x="3496" y="39326"/>
                    <a:pt x="2554" y="40603"/>
                  </a:cubicBezTo>
                  <a:cubicBezTo>
                    <a:pt x="2341" y="40894"/>
                    <a:pt x="2112" y="41195"/>
                    <a:pt x="1888" y="41505"/>
                  </a:cubicBezTo>
                  <a:lnTo>
                    <a:pt x="1888" y="41505"/>
                  </a:lnTo>
                  <a:cubicBezTo>
                    <a:pt x="2179" y="40211"/>
                    <a:pt x="2594" y="38942"/>
                    <a:pt x="3071" y="37715"/>
                  </a:cubicBezTo>
                  <a:cubicBezTo>
                    <a:pt x="4195" y="35010"/>
                    <a:pt x="5594" y="32487"/>
                    <a:pt x="6931" y="29903"/>
                  </a:cubicBezTo>
                  <a:cubicBezTo>
                    <a:pt x="8299" y="27320"/>
                    <a:pt x="9515" y="24706"/>
                    <a:pt x="10366" y="21909"/>
                  </a:cubicBezTo>
                  <a:cubicBezTo>
                    <a:pt x="11247" y="18961"/>
                    <a:pt x="11855" y="15982"/>
                    <a:pt x="12554" y="13034"/>
                  </a:cubicBezTo>
                  <a:cubicBezTo>
                    <a:pt x="13088" y="10704"/>
                    <a:pt x="13700" y="8375"/>
                    <a:pt x="14620" y="6138"/>
                  </a:cubicBezTo>
                  <a:close/>
                  <a:moveTo>
                    <a:pt x="15193" y="3314"/>
                  </a:moveTo>
                  <a:cubicBezTo>
                    <a:pt x="15151" y="3453"/>
                    <a:pt x="15112" y="3594"/>
                    <a:pt x="15075" y="3735"/>
                  </a:cubicBezTo>
                  <a:lnTo>
                    <a:pt x="15075" y="3735"/>
                  </a:lnTo>
                  <a:cubicBezTo>
                    <a:pt x="13792" y="6249"/>
                    <a:pt x="12958" y="8958"/>
                    <a:pt x="12281" y="11666"/>
                  </a:cubicBezTo>
                  <a:cubicBezTo>
                    <a:pt x="11551" y="14675"/>
                    <a:pt x="10974" y="17684"/>
                    <a:pt x="10183" y="20633"/>
                  </a:cubicBezTo>
                  <a:cubicBezTo>
                    <a:pt x="9758" y="22092"/>
                    <a:pt x="9302" y="23520"/>
                    <a:pt x="8755" y="24949"/>
                  </a:cubicBezTo>
                  <a:cubicBezTo>
                    <a:pt x="8177" y="26256"/>
                    <a:pt x="7569" y="27593"/>
                    <a:pt x="6870" y="28900"/>
                  </a:cubicBezTo>
                  <a:cubicBezTo>
                    <a:pt x="5563" y="31484"/>
                    <a:pt x="4104" y="34007"/>
                    <a:pt x="2919" y="36682"/>
                  </a:cubicBezTo>
                  <a:cubicBezTo>
                    <a:pt x="2048" y="38683"/>
                    <a:pt x="1341" y="40775"/>
                    <a:pt x="996" y="42944"/>
                  </a:cubicBezTo>
                  <a:lnTo>
                    <a:pt x="996" y="42944"/>
                  </a:lnTo>
                  <a:cubicBezTo>
                    <a:pt x="949" y="43041"/>
                    <a:pt x="905" y="43139"/>
                    <a:pt x="863" y="43238"/>
                  </a:cubicBezTo>
                  <a:lnTo>
                    <a:pt x="863" y="43238"/>
                  </a:lnTo>
                  <a:cubicBezTo>
                    <a:pt x="902" y="42598"/>
                    <a:pt x="972" y="41961"/>
                    <a:pt x="1065" y="41332"/>
                  </a:cubicBezTo>
                  <a:cubicBezTo>
                    <a:pt x="1308" y="39721"/>
                    <a:pt x="1673" y="38141"/>
                    <a:pt x="2068" y="36560"/>
                  </a:cubicBezTo>
                  <a:lnTo>
                    <a:pt x="3436" y="30998"/>
                  </a:lnTo>
                  <a:cubicBezTo>
                    <a:pt x="4347" y="27380"/>
                    <a:pt x="5138" y="23703"/>
                    <a:pt x="6232" y="20116"/>
                  </a:cubicBezTo>
                  <a:cubicBezTo>
                    <a:pt x="6779" y="18383"/>
                    <a:pt x="7387" y="16651"/>
                    <a:pt x="8147" y="14979"/>
                  </a:cubicBezTo>
                  <a:cubicBezTo>
                    <a:pt x="8846" y="13399"/>
                    <a:pt x="9667" y="11848"/>
                    <a:pt x="10518" y="10359"/>
                  </a:cubicBezTo>
                  <a:cubicBezTo>
                    <a:pt x="11948" y="7934"/>
                    <a:pt x="13553" y="5607"/>
                    <a:pt x="15193" y="3314"/>
                  </a:cubicBezTo>
                  <a:close/>
                  <a:moveTo>
                    <a:pt x="16924" y="0"/>
                  </a:moveTo>
                  <a:cubicBezTo>
                    <a:pt x="16813" y="0"/>
                    <a:pt x="16699" y="46"/>
                    <a:pt x="16614" y="153"/>
                  </a:cubicBezTo>
                  <a:lnTo>
                    <a:pt x="16614" y="153"/>
                  </a:lnTo>
                  <a:cubicBezTo>
                    <a:pt x="16609" y="150"/>
                    <a:pt x="16603" y="148"/>
                    <a:pt x="16597" y="146"/>
                  </a:cubicBezTo>
                  <a:cubicBezTo>
                    <a:pt x="16558" y="208"/>
                    <a:pt x="16519" y="270"/>
                    <a:pt x="16482" y="333"/>
                  </a:cubicBezTo>
                  <a:lnTo>
                    <a:pt x="16482" y="333"/>
                  </a:lnTo>
                  <a:cubicBezTo>
                    <a:pt x="14395" y="3168"/>
                    <a:pt x="12368" y="6007"/>
                    <a:pt x="10518" y="9022"/>
                  </a:cubicBezTo>
                  <a:cubicBezTo>
                    <a:pt x="8633" y="12091"/>
                    <a:pt x="7083" y="15374"/>
                    <a:pt x="5928" y="18809"/>
                  </a:cubicBezTo>
                  <a:cubicBezTo>
                    <a:pt x="4743" y="22396"/>
                    <a:pt x="3922" y="26073"/>
                    <a:pt x="3040" y="29751"/>
                  </a:cubicBezTo>
                  <a:cubicBezTo>
                    <a:pt x="2585" y="31666"/>
                    <a:pt x="2129" y="33551"/>
                    <a:pt x="1673" y="35435"/>
                  </a:cubicBezTo>
                  <a:cubicBezTo>
                    <a:pt x="1308" y="37046"/>
                    <a:pt x="882" y="38718"/>
                    <a:pt x="609" y="40390"/>
                  </a:cubicBezTo>
                  <a:cubicBezTo>
                    <a:pt x="122" y="43521"/>
                    <a:pt x="1" y="46834"/>
                    <a:pt x="1460" y="49721"/>
                  </a:cubicBezTo>
                  <a:lnTo>
                    <a:pt x="2007" y="50724"/>
                  </a:lnTo>
                  <a:cubicBezTo>
                    <a:pt x="2047" y="50773"/>
                    <a:pt x="2103" y="50793"/>
                    <a:pt x="2160" y="50793"/>
                  </a:cubicBezTo>
                  <a:cubicBezTo>
                    <a:pt x="2317" y="50793"/>
                    <a:pt x="2483" y="50637"/>
                    <a:pt x="2372" y="50481"/>
                  </a:cubicBezTo>
                  <a:cubicBezTo>
                    <a:pt x="1548" y="49133"/>
                    <a:pt x="1108" y="47645"/>
                    <a:pt x="928" y="46112"/>
                  </a:cubicBezTo>
                  <a:lnTo>
                    <a:pt x="928" y="46112"/>
                  </a:lnTo>
                  <a:cubicBezTo>
                    <a:pt x="983" y="46158"/>
                    <a:pt x="1049" y="46179"/>
                    <a:pt x="1117" y="46179"/>
                  </a:cubicBezTo>
                  <a:cubicBezTo>
                    <a:pt x="1286" y="46179"/>
                    <a:pt x="1460" y="46049"/>
                    <a:pt x="1460" y="45861"/>
                  </a:cubicBezTo>
                  <a:cubicBezTo>
                    <a:pt x="1426" y="45080"/>
                    <a:pt x="1458" y="44301"/>
                    <a:pt x="1545" y="43528"/>
                  </a:cubicBezTo>
                  <a:lnTo>
                    <a:pt x="1545" y="43528"/>
                  </a:lnTo>
                  <a:cubicBezTo>
                    <a:pt x="1882" y="42782"/>
                    <a:pt x="2413" y="42082"/>
                    <a:pt x="2828" y="41514"/>
                  </a:cubicBezTo>
                  <a:cubicBezTo>
                    <a:pt x="3740" y="40238"/>
                    <a:pt x="4682" y="39022"/>
                    <a:pt x="5624" y="37806"/>
                  </a:cubicBezTo>
                  <a:cubicBezTo>
                    <a:pt x="7569" y="35375"/>
                    <a:pt x="9515" y="32943"/>
                    <a:pt x="11187" y="30329"/>
                  </a:cubicBezTo>
                  <a:cubicBezTo>
                    <a:pt x="12797" y="27776"/>
                    <a:pt x="14135" y="25010"/>
                    <a:pt x="14834" y="22092"/>
                  </a:cubicBezTo>
                  <a:cubicBezTo>
                    <a:pt x="15655" y="18505"/>
                    <a:pt x="15320" y="14827"/>
                    <a:pt x="15199" y="11210"/>
                  </a:cubicBezTo>
                  <a:cubicBezTo>
                    <a:pt x="15102" y="8641"/>
                    <a:pt x="15159" y="5955"/>
                    <a:pt x="15927" y="3462"/>
                  </a:cubicBezTo>
                  <a:lnTo>
                    <a:pt x="15927" y="3462"/>
                  </a:lnTo>
                  <a:cubicBezTo>
                    <a:pt x="15927" y="3461"/>
                    <a:pt x="15928" y="3460"/>
                    <a:pt x="15928" y="3459"/>
                  </a:cubicBezTo>
                  <a:cubicBezTo>
                    <a:pt x="15950" y="3418"/>
                    <a:pt x="15962" y="3378"/>
                    <a:pt x="15966" y="3338"/>
                  </a:cubicBezTo>
                  <a:lnTo>
                    <a:pt x="15966" y="3338"/>
                  </a:lnTo>
                  <a:cubicBezTo>
                    <a:pt x="16153" y="2748"/>
                    <a:pt x="16382" y="2169"/>
                    <a:pt x="16658" y="1605"/>
                  </a:cubicBezTo>
                  <a:cubicBezTo>
                    <a:pt x="16840" y="1240"/>
                    <a:pt x="17022" y="876"/>
                    <a:pt x="17266" y="541"/>
                  </a:cubicBezTo>
                  <a:cubicBezTo>
                    <a:pt x="17432" y="249"/>
                    <a:pt x="17184" y="0"/>
                    <a:pt x="1692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7"/>
            <p:cNvSpPr/>
            <p:nvPr/>
          </p:nvSpPr>
          <p:spPr>
            <a:xfrm>
              <a:off x="4311125" y="4784975"/>
              <a:ext cx="1143275" cy="454250"/>
            </a:xfrm>
            <a:custGeom>
              <a:rect b="b" l="l" r="r" t="t"/>
              <a:pathLst>
                <a:path extrusionOk="0" h="18170" w="45731">
                  <a:moveTo>
                    <a:pt x="4945" y="622"/>
                  </a:moveTo>
                  <a:cubicBezTo>
                    <a:pt x="6749" y="622"/>
                    <a:pt x="8556" y="779"/>
                    <a:pt x="10336" y="1048"/>
                  </a:cubicBezTo>
                  <a:cubicBezTo>
                    <a:pt x="13618" y="1564"/>
                    <a:pt x="16840" y="2415"/>
                    <a:pt x="19971" y="3388"/>
                  </a:cubicBezTo>
                  <a:cubicBezTo>
                    <a:pt x="23223" y="4361"/>
                    <a:pt x="26354" y="5455"/>
                    <a:pt x="29546" y="6580"/>
                  </a:cubicBezTo>
                  <a:cubicBezTo>
                    <a:pt x="31187" y="7096"/>
                    <a:pt x="32798" y="7674"/>
                    <a:pt x="34409" y="8190"/>
                  </a:cubicBezTo>
                  <a:cubicBezTo>
                    <a:pt x="35868" y="8707"/>
                    <a:pt x="37297" y="9194"/>
                    <a:pt x="38634" y="10014"/>
                  </a:cubicBezTo>
                  <a:cubicBezTo>
                    <a:pt x="40413" y="11118"/>
                    <a:pt x="41775" y="12755"/>
                    <a:pt x="42917" y="14505"/>
                  </a:cubicBezTo>
                  <a:lnTo>
                    <a:pt x="42917" y="14505"/>
                  </a:lnTo>
                  <a:cubicBezTo>
                    <a:pt x="41931" y="13685"/>
                    <a:pt x="40824" y="13002"/>
                    <a:pt x="39667" y="12446"/>
                  </a:cubicBezTo>
                  <a:cubicBezTo>
                    <a:pt x="36841" y="11139"/>
                    <a:pt x="33801" y="10531"/>
                    <a:pt x="30761" y="9923"/>
                  </a:cubicBezTo>
                  <a:cubicBezTo>
                    <a:pt x="27661" y="9315"/>
                    <a:pt x="24561" y="8555"/>
                    <a:pt x="21521" y="7522"/>
                  </a:cubicBezTo>
                  <a:cubicBezTo>
                    <a:pt x="20032" y="7035"/>
                    <a:pt x="18542" y="6458"/>
                    <a:pt x="17053" y="5850"/>
                  </a:cubicBezTo>
                  <a:cubicBezTo>
                    <a:pt x="15594" y="5242"/>
                    <a:pt x="14165" y="4573"/>
                    <a:pt x="12737" y="3844"/>
                  </a:cubicBezTo>
                  <a:cubicBezTo>
                    <a:pt x="11339" y="3145"/>
                    <a:pt x="9910" y="2507"/>
                    <a:pt x="8390" y="2111"/>
                  </a:cubicBezTo>
                  <a:cubicBezTo>
                    <a:pt x="6962" y="1747"/>
                    <a:pt x="5442" y="1625"/>
                    <a:pt x="3983" y="1169"/>
                  </a:cubicBezTo>
                  <a:cubicBezTo>
                    <a:pt x="3648" y="1048"/>
                    <a:pt x="3314" y="926"/>
                    <a:pt x="2980" y="744"/>
                  </a:cubicBezTo>
                  <a:cubicBezTo>
                    <a:pt x="2926" y="720"/>
                    <a:pt x="2872" y="710"/>
                    <a:pt x="2820" y="710"/>
                  </a:cubicBezTo>
                  <a:cubicBezTo>
                    <a:pt x="2668" y="710"/>
                    <a:pt x="2535" y="801"/>
                    <a:pt x="2462" y="921"/>
                  </a:cubicBezTo>
                  <a:lnTo>
                    <a:pt x="2462" y="921"/>
                  </a:lnTo>
                  <a:cubicBezTo>
                    <a:pt x="2335" y="866"/>
                    <a:pt x="2209" y="813"/>
                    <a:pt x="2081" y="761"/>
                  </a:cubicBezTo>
                  <a:lnTo>
                    <a:pt x="2081" y="761"/>
                  </a:lnTo>
                  <a:cubicBezTo>
                    <a:pt x="3032" y="666"/>
                    <a:pt x="3988" y="622"/>
                    <a:pt x="4945" y="622"/>
                  </a:cubicBezTo>
                  <a:close/>
                  <a:moveTo>
                    <a:pt x="4784" y="2130"/>
                  </a:moveTo>
                  <a:cubicBezTo>
                    <a:pt x="5480" y="2288"/>
                    <a:pt x="6182" y="2405"/>
                    <a:pt x="6870" y="2537"/>
                  </a:cubicBezTo>
                  <a:cubicBezTo>
                    <a:pt x="7630" y="2689"/>
                    <a:pt x="8360" y="2810"/>
                    <a:pt x="9120" y="3023"/>
                  </a:cubicBezTo>
                  <a:cubicBezTo>
                    <a:pt x="9849" y="3266"/>
                    <a:pt x="10579" y="3540"/>
                    <a:pt x="11278" y="3874"/>
                  </a:cubicBezTo>
                  <a:cubicBezTo>
                    <a:pt x="12737" y="4513"/>
                    <a:pt x="14105" y="5242"/>
                    <a:pt x="15533" y="5850"/>
                  </a:cubicBezTo>
                  <a:cubicBezTo>
                    <a:pt x="16992" y="6488"/>
                    <a:pt x="18482" y="7096"/>
                    <a:pt x="19941" y="7643"/>
                  </a:cubicBezTo>
                  <a:cubicBezTo>
                    <a:pt x="22919" y="8707"/>
                    <a:pt x="25959" y="9619"/>
                    <a:pt x="29029" y="10257"/>
                  </a:cubicBezTo>
                  <a:cubicBezTo>
                    <a:pt x="32099" y="10896"/>
                    <a:pt x="35260" y="11352"/>
                    <a:pt x="38178" y="12507"/>
                  </a:cubicBezTo>
                  <a:cubicBezTo>
                    <a:pt x="40181" y="13283"/>
                    <a:pt x="42101" y="14430"/>
                    <a:pt x="43548" y="16033"/>
                  </a:cubicBezTo>
                  <a:lnTo>
                    <a:pt x="43548" y="16033"/>
                  </a:lnTo>
                  <a:cubicBezTo>
                    <a:pt x="41525" y="14797"/>
                    <a:pt x="39152" y="14122"/>
                    <a:pt x="36780" y="13783"/>
                  </a:cubicBezTo>
                  <a:cubicBezTo>
                    <a:pt x="33284" y="13297"/>
                    <a:pt x="29789" y="13449"/>
                    <a:pt x="26293" y="13297"/>
                  </a:cubicBezTo>
                  <a:cubicBezTo>
                    <a:pt x="24439" y="13206"/>
                    <a:pt x="22615" y="13023"/>
                    <a:pt x="20822" y="12537"/>
                  </a:cubicBezTo>
                  <a:cubicBezTo>
                    <a:pt x="19272" y="12112"/>
                    <a:pt x="17782" y="11504"/>
                    <a:pt x="16384" y="10713"/>
                  </a:cubicBezTo>
                  <a:cubicBezTo>
                    <a:pt x="13801" y="9194"/>
                    <a:pt x="11521" y="7218"/>
                    <a:pt x="9180" y="5303"/>
                  </a:cubicBezTo>
                  <a:cubicBezTo>
                    <a:pt x="7778" y="4177"/>
                    <a:pt x="6331" y="3063"/>
                    <a:pt x="4784" y="2130"/>
                  </a:cubicBezTo>
                  <a:close/>
                  <a:moveTo>
                    <a:pt x="4760" y="1"/>
                  </a:moveTo>
                  <a:cubicBezTo>
                    <a:pt x="3722" y="1"/>
                    <a:pt x="2682" y="53"/>
                    <a:pt x="1642" y="166"/>
                  </a:cubicBezTo>
                  <a:cubicBezTo>
                    <a:pt x="1298" y="191"/>
                    <a:pt x="953" y="235"/>
                    <a:pt x="609" y="267"/>
                  </a:cubicBezTo>
                  <a:lnTo>
                    <a:pt x="609" y="267"/>
                  </a:lnTo>
                  <a:cubicBezTo>
                    <a:pt x="599" y="264"/>
                    <a:pt x="589" y="261"/>
                    <a:pt x="578" y="257"/>
                  </a:cubicBezTo>
                  <a:lnTo>
                    <a:pt x="578" y="270"/>
                  </a:lnTo>
                  <a:lnTo>
                    <a:pt x="578" y="270"/>
                  </a:lnTo>
                  <a:cubicBezTo>
                    <a:pt x="508" y="277"/>
                    <a:pt x="437" y="283"/>
                    <a:pt x="366" y="288"/>
                  </a:cubicBezTo>
                  <a:cubicBezTo>
                    <a:pt x="1" y="348"/>
                    <a:pt x="62" y="926"/>
                    <a:pt x="366" y="987"/>
                  </a:cubicBezTo>
                  <a:cubicBezTo>
                    <a:pt x="3223" y="1807"/>
                    <a:pt x="5685" y="3510"/>
                    <a:pt x="7965" y="5303"/>
                  </a:cubicBezTo>
                  <a:cubicBezTo>
                    <a:pt x="10336" y="7187"/>
                    <a:pt x="12585" y="9194"/>
                    <a:pt x="15138" y="10835"/>
                  </a:cubicBezTo>
                  <a:cubicBezTo>
                    <a:pt x="16384" y="11625"/>
                    <a:pt x="17752" y="12355"/>
                    <a:pt x="19150" y="12841"/>
                  </a:cubicBezTo>
                  <a:cubicBezTo>
                    <a:pt x="20913" y="13449"/>
                    <a:pt x="22737" y="13753"/>
                    <a:pt x="24561" y="13935"/>
                  </a:cubicBezTo>
                  <a:cubicBezTo>
                    <a:pt x="28117" y="14270"/>
                    <a:pt x="31673" y="14026"/>
                    <a:pt x="35230" y="14361"/>
                  </a:cubicBezTo>
                  <a:cubicBezTo>
                    <a:pt x="38330" y="14665"/>
                    <a:pt x="41522" y="15425"/>
                    <a:pt x="44075" y="17309"/>
                  </a:cubicBezTo>
                  <a:cubicBezTo>
                    <a:pt x="44379" y="17552"/>
                    <a:pt x="44683" y="17826"/>
                    <a:pt x="44987" y="18069"/>
                  </a:cubicBezTo>
                  <a:cubicBezTo>
                    <a:pt x="45064" y="18139"/>
                    <a:pt x="45154" y="18169"/>
                    <a:pt x="45242" y="18169"/>
                  </a:cubicBezTo>
                  <a:cubicBezTo>
                    <a:pt x="45496" y="18169"/>
                    <a:pt x="45730" y="17915"/>
                    <a:pt x="45595" y="17644"/>
                  </a:cubicBezTo>
                  <a:cubicBezTo>
                    <a:pt x="45143" y="16853"/>
                    <a:pt x="44594" y="16135"/>
                    <a:pt x="43972" y="15486"/>
                  </a:cubicBezTo>
                  <a:lnTo>
                    <a:pt x="43972" y="15486"/>
                  </a:lnTo>
                  <a:cubicBezTo>
                    <a:pt x="42908" y="13540"/>
                    <a:pt x="41681" y="11652"/>
                    <a:pt x="39971" y="10227"/>
                  </a:cubicBezTo>
                  <a:cubicBezTo>
                    <a:pt x="38786" y="9224"/>
                    <a:pt x="37357" y="8586"/>
                    <a:pt x="35898" y="8099"/>
                  </a:cubicBezTo>
                  <a:cubicBezTo>
                    <a:pt x="34348" y="7522"/>
                    <a:pt x="32768" y="7035"/>
                    <a:pt x="31157" y="6458"/>
                  </a:cubicBezTo>
                  <a:cubicBezTo>
                    <a:pt x="27874" y="5364"/>
                    <a:pt x="24652" y="4269"/>
                    <a:pt x="21400" y="3206"/>
                  </a:cubicBezTo>
                  <a:cubicBezTo>
                    <a:pt x="18178" y="2172"/>
                    <a:pt x="14925" y="1230"/>
                    <a:pt x="11582" y="652"/>
                  </a:cubicBezTo>
                  <a:cubicBezTo>
                    <a:pt x="9341" y="255"/>
                    <a:pt x="7057" y="1"/>
                    <a:pt x="47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5" name="Shape 395"/>
        <p:cNvGrpSpPr/>
        <p:nvPr/>
      </p:nvGrpSpPr>
      <p:grpSpPr>
        <a:xfrm>
          <a:off x="0" y="0"/>
          <a:ext cx="0" cy="0"/>
          <a:chOff x="0" y="0"/>
          <a:chExt cx="0" cy="0"/>
        </a:xfrm>
      </p:grpSpPr>
      <p:sp>
        <p:nvSpPr>
          <p:cNvPr id="396" name="Google Shape;396;p8"/>
          <p:cNvSpPr/>
          <p:nvPr/>
        </p:nvSpPr>
        <p:spPr>
          <a:xfrm>
            <a:off x="6933825" y="3058231"/>
            <a:ext cx="2210158" cy="2085252"/>
          </a:xfrm>
          <a:custGeom>
            <a:rect b="b" l="l" r="r" t="t"/>
            <a:pathLst>
              <a:path extrusionOk="0" h="14324" w="15182">
                <a:moveTo>
                  <a:pt x="15181" y="1"/>
                </a:moveTo>
                <a:cubicBezTo>
                  <a:pt x="13753" y="96"/>
                  <a:pt x="12336" y="358"/>
                  <a:pt x="11133" y="1155"/>
                </a:cubicBezTo>
                <a:cubicBezTo>
                  <a:pt x="9645" y="2156"/>
                  <a:pt x="9169" y="3775"/>
                  <a:pt x="8823" y="5465"/>
                </a:cubicBezTo>
                <a:cubicBezTo>
                  <a:pt x="8490" y="7132"/>
                  <a:pt x="8061" y="8990"/>
                  <a:pt x="6371" y="9776"/>
                </a:cubicBezTo>
                <a:cubicBezTo>
                  <a:pt x="4859" y="10490"/>
                  <a:pt x="3037" y="10276"/>
                  <a:pt x="1584" y="11169"/>
                </a:cubicBezTo>
                <a:cubicBezTo>
                  <a:pt x="394" y="11907"/>
                  <a:pt x="37" y="13085"/>
                  <a:pt x="1" y="14324"/>
                </a:cubicBezTo>
                <a:lnTo>
                  <a:pt x="15181" y="14324"/>
                </a:lnTo>
                <a:lnTo>
                  <a:pt x="1518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7" name="Google Shape;397;p8"/>
          <p:cNvGrpSpPr/>
          <p:nvPr/>
        </p:nvGrpSpPr>
        <p:grpSpPr>
          <a:xfrm flipH="1" rot="-6461524">
            <a:off x="6769257" y="3493041"/>
            <a:ext cx="2113692" cy="2283134"/>
            <a:chOff x="7716543" y="3116803"/>
            <a:chExt cx="2113700" cy="2283142"/>
          </a:xfrm>
        </p:grpSpPr>
        <p:sp>
          <p:nvSpPr>
            <p:cNvPr id="398" name="Google Shape;398;p8"/>
            <p:cNvSpPr/>
            <p:nvPr/>
          </p:nvSpPr>
          <p:spPr>
            <a:xfrm rot="10257581">
              <a:off x="8423427" y="3581849"/>
              <a:ext cx="1278957" cy="1728353"/>
            </a:xfrm>
            <a:custGeom>
              <a:rect b="b" l="l" r="r" t="t"/>
              <a:pathLst>
                <a:path extrusionOk="0" h="8218" w="6081">
                  <a:moveTo>
                    <a:pt x="151" y="1"/>
                  </a:moveTo>
                  <a:cubicBezTo>
                    <a:pt x="80" y="1"/>
                    <a:pt x="0" y="63"/>
                    <a:pt x="15" y="156"/>
                  </a:cubicBezTo>
                  <a:cubicBezTo>
                    <a:pt x="515" y="3489"/>
                    <a:pt x="2646" y="6895"/>
                    <a:pt x="5896" y="8204"/>
                  </a:cubicBezTo>
                  <a:cubicBezTo>
                    <a:pt x="5915" y="8213"/>
                    <a:pt x="5931" y="8217"/>
                    <a:pt x="5947" y="8217"/>
                  </a:cubicBezTo>
                  <a:cubicBezTo>
                    <a:pt x="6051" y="8217"/>
                    <a:pt x="6080" y="8028"/>
                    <a:pt x="5956" y="7966"/>
                  </a:cubicBezTo>
                  <a:cubicBezTo>
                    <a:pt x="2872" y="6728"/>
                    <a:pt x="741" y="3347"/>
                    <a:pt x="253" y="96"/>
                  </a:cubicBezTo>
                  <a:cubicBezTo>
                    <a:pt x="243" y="29"/>
                    <a:pt x="199" y="1"/>
                    <a:pt x="1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9" name="Google Shape;399;p8"/>
            <p:cNvGrpSpPr/>
            <p:nvPr/>
          </p:nvGrpSpPr>
          <p:grpSpPr>
            <a:xfrm>
              <a:off x="7716543" y="3116803"/>
              <a:ext cx="805098" cy="1071092"/>
              <a:chOff x="7716543" y="3116803"/>
              <a:chExt cx="805098" cy="1071092"/>
            </a:xfrm>
          </p:grpSpPr>
          <p:sp>
            <p:nvSpPr>
              <p:cNvPr id="400" name="Google Shape;400;p8"/>
              <p:cNvSpPr/>
              <p:nvPr/>
            </p:nvSpPr>
            <p:spPr>
              <a:xfrm rot="10257581">
                <a:off x="7948172" y="3816347"/>
                <a:ext cx="355651" cy="345755"/>
              </a:xfrm>
              <a:custGeom>
                <a:rect b="b" l="l" r="r" t="t"/>
                <a:pathLst>
                  <a:path extrusionOk="0" h="1644" w="1691">
                    <a:moveTo>
                      <a:pt x="1453" y="1"/>
                    </a:moveTo>
                    <a:lnTo>
                      <a:pt x="1453" y="1"/>
                    </a:lnTo>
                    <a:cubicBezTo>
                      <a:pt x="1334" y="655"/>
                      <a:pt x="191" y="1132"/>
                      <a:pt x="191" y="1132"/>
                    </a:cubicBezTo>
                    <a:lnTo>
                      <a:pt x="0" y="1644"/>
                    </a:lnTo>
                    <a:cubicBezTo>
                      <a:pt x="1691" y="1298"/>
                      <a:pt x="1453" y="1"/>
                      <a:pt x="145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8"/>
              <p:cNvSpPr/>
              <p:nvPr/>
            </p:nvSpPr>
            <p:spPr>
              <a:xfrm rot="10257581">
                <a:off x="7818548" y="3737932"/>
                <a:ext cx="531058" cy="294228"/>
              </a:xfrm>
              <a:custGeom>
                <a:rect b="b" l="l" r="r" t="t"/>
                <a:pathLst>
                  <a:path extrusionOk="0" h="1399" w="2525">
                    <a:moveTo>
                      <a:pt x="2525" y="1"/>
                    </a:moveTo>
                    <a:lnTo>
                      <a:pt x="2525" y="1"/>
                    </a:lnTo>
                    <a:cubicBezTo>
                      <a:pt x="2127" y="742"/>
                      <a:pt x="1223" y="869"/>
                      <a:pt x="647" y="869"/>
                    </a:cubicBezTo>
                    <a:cubicBezTo>
                      <a:pt x="344" y="869"/>
                      <a:pt x="132" y="834"/>
                      <a:pt x="132" y="834"/>
                    </a:cubicBezTo>
                    <a:lnTo>
                      <a:pt x="1" y="1334"/>
                    </a:lnTo>
                    <a:cubicBezTo>
                      <a:pt x="231" y="1378"/>
                      <a:pt x="441" y="1398"/>
                      <a:pt x="633" y="1398"/>
                    </a:cubicBezTo>
                    <a:cubicBezTo>
                      <a:pt x="2240" y="1398"/>
                      <a:pt x="2525" y="1"/>
                      <a:pt x="252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8"/>
              <p:cNvSpPr/>
              <p:nvPr/>
            </p:nvSpPr>
            <p:spPr>
              <a:xfrm rot="10257581">
                <a:off x="7725083" y="3645181"/>
                <a:ext cx="633694" cy="158786"/>
              </a:xfrm>
              <a:custGeom>
                <a:rect b="b" l="l" r="r" t="t"/>
                <a:pathLst>
                  <a:path extrusionOk="0" h="755" w="3013">
                    <a:moveTo>
                      <a:pt x="3012" y="1"/>
                    </a:moveTo>
                    <a:cubicBezTo>
                      <a:pt x="2615" y="263"/>
                      <a:pt x="2157" y="349"/>
                      <a:pt x="1727" y="349"/>
                    </a:cubicBezTo>
                    <a:cubicBezTo>
                      <a:pt x="908" y="349"/>
                      <a:pt x="191" y="37"/>
                      <a:pt x="191" y="37"/>
                    </a:cubicBezTo>
                    <a:lnTo>
                      <a:pt x="0" y="453"/>
                    </a:lnTo>
                    <a:cubicBezTo>
                      <a:pt x="470" y="672"/>
                      <a:pt x="893" y="754"/>
                      <a:pt x="1262" y="754"/>
                    </a:cubicBezTo>
                    <a:cubicBezTo>
                      <a:pt x="2380" y="754"/>
                      <a:pt x="3012" y="1"/>
                      <a:pt x="30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8"/>
              <p:cNvSpPr/>
              <p:nvPr/>
            </p:nvSpPr>
            <p:spPr>
              <a:xfrm rot="10257581">
                <a:off x="8230544" y="3189022"/>
                <a:ext cx="258063" cy="440816"/>
              </a:xfrm>
              <a:custGeom>
                <a:rect b="b" l="l" r="r" t="t"/>
                <a:pathLst>
                  <a:path extrusionOk="0" h="2096" w="1227">
                    <a:moveTo>
                      <a:pt x="608" y="0"/>
                    </a:moveTo>
                    <a:lnTo>
                      <a:pt x="286" y="429"/>
                    </a:lnTo>
                    <a:cubicBezTo>
                      <a:pt x="286" y="429"/>
                      <a:pt x="489" y="1655"/>
                      <a:pt x="1" y="2096"/>
                    </a:cubicBezTo>
                    <a:cubicBezTo>
                      <a:pt x="1" y="2096"/>
                      <a:pt x="1227" y="1608"/>
                      <a:pt x="6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8"/>
              <p:cNvSpPr/>
              <p:nvPr/>
            </p:nvSpPr>
            <p:spPr>
              <a:xfrm rot="10257581">
                <a:off x="8023771" y="3143786"/>
                <a:ext cx="390985" cy="601285"/>
              </a:xfrm>
              <a:custGeom>
                <a:rect b="b" l="l" r="r" t="t"/>
                <a:pathLst>
                  <a:path extrusionOk="0" h="2859" w="1859">
                    <a:moveTo>
                      <a:pt x="358" y="1"/>
                    </a:moveTo>
                    <a:lnTo>
                      <a:pt x="1" y="382"/>
                    </a:lnTo>
                    <a:cubicBezTo>
                      <a:pt x="1" y="382"/>
                      <a:pt x="1215" y="1727"/>
                      <a:pt x="572" y="2858"/>
                    </a:cubicBezTo>
                    <a:cubicBezTo>
                      <a:pt x="572" y="2858"/>
                      <a:pt x="1858" y="1620"/>
                      <a:pt x="3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8"/>
              <p:cNvSpPr/>
              <p:nvPr/>
            </p:nvSpPr>
            <p:spPr>
              <a:xfrm rot="10257581">
                <a:off x="7961196" y="3220030"/>
                <a:ext cx="418327" cy="583619"/>
              </a:xfrm>
              <a:custGeom>
                <a:rect b="b" l="l" r="r" t="t"/>
                <a:pathLst>
                  <a:path extrusionOk="0" h="2775" w="1989">
                    <a:moveTo>
                      <a:pt x="250" y="1"/>
                    </a:moveTo>
                    <a:lnTo>
                      <a:pt x="0" y="382"/>
                    </a:lnTo>
                    <a:cubicBezTo>
                      <a:pt x="0" y="382"/>
                      <a:pt x="1500" y="1394"/>
                      <a:pt x="1476" y="2775"/>
                    </a:cubicBezTo>
                    <a:cubicBezTo>
                      <a:pt x="1476" y="2775"/>
                      <a:pt x="1988" y="1132"/>
                      <a:pt x="25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6" name="Google Shape;406;p8"/>
            <p:cNvSpPr/>
            <p:nvPr/>
          </p:nvSpPr>
          <p:spPr>
            <a:xfrm rot="10257581">
              <a:off x="8216410" y="3520345"/>
              <a:ext cx="320738" cy="361108"/>
            </a:xfrm>
            <a:custGeom>
              <a:rect b="b" l="l" r="r" t="t"/>
              <a:pathLst>
                <a:path extrusionOk="0" h="1717" w="1525">
                  <a:moveTo>
                    <a:pt x="1439" y="1"/>
                  </a:moveTo>
                  <a:cubicBezTo>
                    <a:pt x="1264" y="1"/>
                    <a:pt x="670" y="35"/>
                    <a:pt x="358" y="478"/>
                  </a:cubicBezTo>
                  <a:cubicBezTo>
                    <a:pt x="1" y="1014"/>
                    <a:pt x="286" y="1716"/>
                    <a:pt x="286" y="1716"/>
                  </a:cubicBezTo>
                  <a:cubicBezTo>
                    <a:pt x="286" y="1716"/>
                    <a:pt x="1525" y="1323"/>
                    <a:pt x="1489" y="2"/>
                  </a:cubicBezTo>
                  <a:cubicBezTo>
                    <a:pt x="1489" y="2"/>
                    <a:pt x="1471" y="1"/>
                    <a:pt x="14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7" name="Google Shape;407;p8"/>
          <p:cNvSpPr/>
          <p:nvPr/>
        </p:nvSpPr>
        <p:spPr>
          <a:xfrm flipH="1" rot="-5400000">
            <a:off x="-2691018" y="2512247"/>
            <a:ext cx="8632961" cy="3424264"/>
          </a:xfrm>
          <a:custGeom>
            <a:rect b="b" l="l" r="r" t="t"/>
            <a:pathLst>
              <a:path extrusionOk="0" h="13134" w="33112">
                <a:moveTo>
                  <a:pt x="9418" y="1"/>
                </a:moveTo>
                <a:lnTo>
                  <a:pt x="9418" y="13"/>
                </a:lnTo>
                <a:lnTo>
                  <a:pt x="1" y="13"/>
                </a:lnTo>
                <a:lnTo>
                  <a:pt x="1" y="12597"/>
                </a:lnTo>
                <a:cubicBezTo>
                  <a:pt x="1" y="12597"/>
                  <a:pt x="2156" y="11371"/>
                  <a:pt x="1537" y="8811"/>
                </a:cubicBezTo>
                <a:cubicBezTo>
                  <a:pt x="905" y="6251"/>
                  <a:pt x="1644" y="5787"/>
                  <a:pt x="3215" y="4882"/>
                </a:cubicBezTo>
                <a:cubicBezTo>
                  <a:pt x="4799" y="3977"/>
                  <a:pt x="4346" y="2144"/>
                  <a:pt x="6204" y="1298"/>
                </a:cubicBezTo>
                <a:cubicBezTo>
                  <a:pt x="6402" y="1209"/>
                  <a:pt x="6593" y="1169"/>
                  <a:pt x="6779" y="1169"/>
                </a:cubicBezTo>
                <a:cubicBezTo>
                  <a:pt x="8343" y="1169"/>
                  <a:pt x="9418" y="4025"/>
                  <a:pt x="9418" y="4025"/>
                </a:cubicBezTo>
                <a:cubicBezTo>
                  <a:pt x="10038" y="4894"/>
                  <a:pt x="10823" y="5644"/>
                  <a:pt x="11740" y="6132"/>
                </a:cubicBezTo>
                <a:cubicBezTo>
                  <a:pt x="12240" y="6406"/>
                  <a:pt x="12752" y="6585"/>
                  <a:pt x="13312" y="6680"/>
                </a:cubicBezTo>
                <a:cubicBezTo>
                  <a:pt x="13955" y="6799"/>
                  <a:pt x="14621" y="6811"/>
                  <a:pt x="15276" y="6835"/>
                </a:cubicBezTo>
                <a:cubicBezTo>
                  <a:pt x="15919" y="6835"/>
                  <a:pt x="16598" y="6835"/>
                  <a:pt x="17253" y="6918"/>
                </a:cubicBezTo>
                <a:cubicBezTo>
                  <a:pt x="17812" y="6990"/>
                  <a:pt x="18372" y="7144"/>
                  <a:pt x="18908" y="7335"/>
                </a:cubicBezTo>
                <a:cubicBezTo>
                  <a:pt x="19979" y="7704"/>
                  <a:pt x="20968" y="8287"/>
                  <a:pt x="21908" y="8978"/>
                </a:cubicBezTo>
                <a:cubicBezTo>
                  <a:pt x="22861" y="9669"/>
                  <a:pt x="23754" y="10478"/>
                  <a:pt x="24587" y="11324"/>
                </a:cubicBezTo>
                <a:cubicBezTo>
                  <a:pt x="25341" y="12089"/>
                  <a:pt x="26211" y="13134"/>
                  <a:pt x="27347" y="13134"/>
                </a:cubicBezTo>
                <a:cubicBezTo>
                  <a:pt x="27359" y="13134"/>
                  <a:pt x="27372" y="13134"/>
                  <a:pt x="27385" y="13133"/>
                </a:cubicBezTo>
                <a:cubicBezTo>
                  <a:pt x="28445" y="13098"/>
                  <a:pt x="29099" y="12133"/>
                  <a:pt x="29397" y="11145"/>
                </a:cubicBezTo>
                <a:cubicBezTo>
                  <a:pt x="29576" y="10562"/>
                  <a:pt x="29635" y="9954"/>
                  <a:pt x="29695" y="9347"/>
                </a:cubicBezTo>
                <a:cubicBezTo>
                  <a:pt x="29754" y="8633"/>
                  <a:pt x="29766" y="7918"/>
                  <a:pt x="29778" y="7216"/>
                </a:cubicBezTo>
                <a:cubicBezTo>
                  <a:pt x="29814" y="5942"/>
                  <a:pt x="29861" y="4644"/>
                  <a:pt x="30219" y="3406"/>
                </a:cubicBezTo>
                <a:cubicBezTo>
                  <a:pt x="30516" y="2382"/>
                  <a:pt x="31016" y="1382"/>
                  <a:pt x="31838" y="727"/>
                </a:cubicBezTo>
                <a:cubicBezTo>
                  <a:pt x="32219" y="417"/>
                  <a:pt x="32671" y="203"/>
                  <a:pt x="331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8"/>
          <p:cNvSpPr/>
          <p:nvPr/>
        </p:nvSpPr>
        <p:spPr>
          <a:xfrm>
            <a:off x="8377936" y="2678313"/>
            <a:ext cx="1166921" cy="966773"/>
          </a:xfrm>
          <a:custGeom>
            <a:rect b="b" l="l" r="r" t="t"/>
            <a:pathLst>
              <a:path extrusionOk="0" h="3700" w="4466">
                <a:moveTo>
                  <a:pt x="2099" y="0"/>
                </a:moveTo>
                <a:cubicBezTo>
                  <a:pt x="1943" y="0"/>
                  <a:pt x="1787" y="15"/>
                  <a:pt x="1634" y="45"/>
                </a:cubicBezTo>
                <a:lnTo>
                  <a:pt x="1634" y="45"/>
                </a:lnTo>
                <a:lnTo>
                  <a:pt x="1750" y="13"/>
                </a:lnTo>
                <a:lnTo>
                  <a:pt x="1750" y="13"/>
                </a:lnTo>
                <a:cubicBezTo>
                  <a:pt x="1060" y="121"/>
                  <a:pt x="393" y="537"/>
                  <a:pt x="167" y="1192"/>
                </a:cubicBezTo>
                <a:cubicBezTo>
                  <a:pt x="0" y="1633"/>
                  <a:pt x="60" y="2145"/>
                  <a:pt x="286" y="2561"/>
                </a:cubicBezTo>
                <a:cubicBezTo>
                  <a:pt x="512" y="2978"/>
                  <a:pt x="881" y="3311"/>
                  <a:pt x="1310" y="3502"/>
                </a:cubicBezTo>
                <a:cubicBezTo>
                  <a:pt x="1613" y="3632"/>
                  <a:pt x="1943" y="3700"/>
                  <a:pt x="2271" y="3700"/>
                </a:cubicBezTo>
                <a:cubicBezTo>
                  <a:pt x="2754" y="3700"/>
                  <a:pt x="3232" y="3552"/>
                  <a:pt x="3608" y="3240"/>
                </a:cubicBezTo>
                <a:cubicBezTo>
                  <a:pt x="4227" y="2728"/>
                  <a:pt x="4465" y="1752"/>
                  <a:pt x="4060" y="1061"/>
                </a:cubicBezTo>
                <a:cubicBezTo>
                  <a:pt x="3953" y="835"/>
                  <a:pt x="3763" y="644"/>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8"/>
          <p:cNvSpPr txBox="1"/>
          <p:nvPr>
            <p:ph type="title"/>
          </p:nvPr>
        </p:nvSpPr>
        <p:spPr>
          <a:xfrm>
            <a:off x="3028150" y="1429050"/>
            <a:ext cx="4366200" cy="2161500"/>
          </a:xfrm>
          <a:prstGeom prst="rect">
            <a:avLst/>
          </a:prstGeom>
        </p:spPr>
        <p:txBody>
          <a:bodyPr anchorCtr="0" anchor="ctr" bIns="0" lIns="0" spcFirstLastPara="1" rIns="0" wrap="square" tIns="0">
            <a:noAutofit/>
          </a:bodyPr>
          <a:lstStyle>
            <a:lvl1pPr lvl="0">
              <a:lnSpc>
                <a:spcPct val="80000"/>
              </a:lnSpc>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410" name="Google Shape;410;p8"/>
          <p:cNvGrpSpPr/>
          <p:nvPr/>
        </p:nvGrpSpPr>
        <p:grpSpPr>
          <a:xfrm rot="-9936342">
            <a:off x="8784639" y="1421022"/>
            <a:ext cx="484907" cy="753933"/>
            <a:chOff x="2080816" y="437481"/>
            <a:chExt cx="333180" cy="518029"/>
          </a:xfrm>
        </p:grpSpPr>
        <p:sp>
          <p:nvSpPr>
            <p:cNvPr id="411" name="Google Shape;411;p8"/>
            <p:cNvSpPr/>
            <p:nvPr/>
          </p:nvSpPr>
          <p:spPr>
            <a:xfrm>
              <a:off x="2080816" y="728825"/>
              <a:ext cx="45387" cy="58488"/>
            </a:xfrm>
            <a:custGeom>
              <a:rect b="b" l="l" r="r" t="t"/>
              <a:pathLst>
                <a:path extrusionOk="0" h="692" w="537">
                  <a:moveTo>
                    <a:pt x="196" y="0"/>
                  </a:moveTo>
                  <a:cubicBezTo>
                    <a:pt x="164" y="0"/>
                    <a:pt x="133" y="8"/>
                    <a:pt x="108" y="24"/>
                  </a:cubicBezTo>
                  <a:cubicBezTo>
                    <a:pt x="13" y="72"/>
                    <a:pt x="1" y="179"/>
                    <a:pt x="49" y="263"/>
                  </a:cubicBezTo>
                  <a:cubicBezTo>
                    <a:pt x="96" y="382"/>
                    <a:pt x="156" y="489"/>
                    <a:pt x="191" y="608"/>
                  </a:cubicBezTo>
                  <a:cubicBezTo>
                    <a:pt x="215" y="663"/>
                    <a:pt x="279" y="692"/>
                    <a:pt x="341" y="692"/>
                  </a:cubicBezTo>
                  <a:cubicBezTo>
                    <a:pt x="373" y="692"/>
                    <a:pt x="405" y="684"/>
                    <a:pt x="430" y="667"/>
                  </a:cubicBezTo>
                  <a:cubicBezTo>
                    <a:pt x="525" y="620"/>
                    <a:pt x="537" y="513"/>
                    <a:pt x="489" y="429"/>
                  </a:cubicBezTo>
                  <a:cubicBezTo>
                    <a:pt x="453" y="310"/>
                    <a:pt x="394" y="203"/>
                    <a:pt x="346" y="84"/>
                  </a:cubicBezTo>
                  <a:cubicBezTo>
                    <a:pt x="323" y="29"/>
                    <a:pt x="258" y="0"/>
                    <a:pt x="1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8"/>
            <p:cNvSpPr/>
            <p:nvPr/>
          </p:nvSpPr>
          <p:spPr>
            <a:xfrm>
              <a:off x="2132204" y="695017"/>
              <a:ext cx="48345" cy="64404"/>
            </a:xfrm>
            <a:custGeom>
              <a:rect b="b" l="l" r="r" t="t"/>
              <a:pathLst>
                <a:path extrusionOk="0" h="762" w="572">
                  <a:moveTo>
                    <a:pt x="181" y="1"/>
                  </a:moveTo>
                  <a:cubicBezTo>
                    <a:pt x="150" y="1"/>
                    <a:pt x="120" y="7"/>
                    <a:pt x="95" y="20"/>
                  </a:cubicBezTo>
                  <a:cubicBezTo>
                    <a:pt x="24" y="67"/>
                    <a:pt x="0" y="174"/>
                    <a:pt x="36" y="258"/>
                  </a:cubicBezTo>
                  <a:cubicBezTo>
                    <a:pt x="95" y="401"/>
                    <a:pt x="167" y="543"/>
                    <a:pt x="226" y="674"/>
                  </a:cubicBezTo>
                  <a:cubicBezTo>
                    <a:pt x="256" y="734"/>
                    <a:pt x="314" y="761"/>
                    <a:pt x="371" y="761"/>
                  </a:cubicBezTo>
                  <a:cubicBezTo>
                    <a:pt x="405" y="761"/>
                    <a:pt x="438" y="752"/>
                    <a:pt x="464" y="734"/>
                  </a:cubicBezTo>
                  <a:cubicBezTo>
                    <a:pt x="560" y="698"/>
                    <a:pt x="572" y="591"/>
                    <a:pt x="524" y="496"/>
                  </a:cubicBezTo>
                  <a:cubicBezTo>
                    <a:pt x="464" y="365"/>
                    <a:pt x="393" y="222"/>
                    <a:pt x="334" y="79"/>
                  </a:cubicBezTo>
                  <a:cubicBezTo>
                    <a:pt x="302" y="25"/>
                    <a:pt x="241" y="1"/>
                    <a:pt x="18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8"/>
            <p:cNvSpPr/>
            <p:nvPr/>
          </p:nvSpPr>
          <p:spPr>
            <a:xfrm>
              <a:off x="2190523" y="634838"/>
              <a:ext cx="47416" cy="66771"/>
            </a:xfrm>
            <a:custGeom>
              <a:rect b="b" l="l" r="r" t="t"/>
              <a:pathLst>
                <a:path extrusionOk="0" h="790" w="561">
                  <a:moveTo>
                    <a:pt x="206" y="0"/>
                  </a:moveTo>
                  <a:cubicBezTo>
                    <a:pt x="193" y="0"/>
                    <a:pt x="180" y="2"/>
                    <a:pt x="167" y="5"/>
                  </a:cubicBezTo>
                  <a:cubicBezTo>
                    <a:pt x="72" y="41"/>
                    <a:pt x="1" y="136"/>
                    <a:pt x="48" y="220"/>
                  </a:cubicBezTo>
                  <a:cubicBezTo>
                    <a:pt x="108" y="363"/>
                    <a:pt x="144" y="517"/>
                    <a:pt x="203" y="660"/>
                  </a:cubicBezTo>
                  <a:cubicBezTo>
                    <a:pt x="232" y="736"/>
                    <a:pt x="291" y="790"/>
                    <a:pt x="362" y="790"/>
                  </a:cubicBezTo>
                  <a:cubicBezTo>
                    <a:pt x="380" y="790"/>
                    <a:pt x="398" y="786"/>
                    <a:pt x="417" y="779"/>
                  </a:cubicBezTo>
                  <a:cubicBezTo>
                    <a:pt x="501" y="755"/>
                    <a:pt x="560" y="660"/>
                    <a:pt x="536" y="577"/>
                  </a:cubicBezTo>
                  <a:cubicBezTo>
                    <a:pt x="477" y="422"/>
                    <a:pt x="429" y="279"/>
                    <a:pt x="370" y="124"/>
                  </a:cubicBezTo>
                  <a:cubicBezTo>
                    <a:pt x="350" y="54"/>
                    <a:pt x="278" y="0"/>
                    <a:pt x="2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8"/>
            <p:cNvSpPr/>
            <p:nvPr/>
          </p:nvSpPr>
          <p:spPr>
            <a:xfrm>
              <a:off x="2231770" y="577617"/>
              <a:ext cx="51473" cy="43866"/>
            </a:xfrm>
            <a:custGeom>
              <a:rect b="b" l="l" r="r" t="t"/>
              <a:pathLst>
                <a:path extrusionOk="0" h="519" w="609">
                  <a:moveTo>
                    <a:pt x="208" y="1"/>
                  </a:moveTo>
                  <a:cubicBezTo>
                    <a:pt x="147" y="1"/>
                    <a:pt x="81" y="38"/>
                    <a:pt x="48" y="87"/>
                  </a:cubicBezTo>
                  <a:cubicBezTo>
                    <a:pt x="1" y="182"/>
                    <a:pt x="37" y="266"/>
                    <a:pt x="108" y="325"/>
                  </a:cubicBezTo>
                  <a:cubicBezTo>
                    <a:pt x="179" y="385"/>
                    <a:pt x="251" y="444"/>
                    <a:pt x="334" y="492"/>
                  </a:cubicBezTo>
                  <a:cubicBezTo>
                    <a:pt x="357" y="511"/>
                    <a:pt x="384" y="519"/>
                    <a:pt x="413" y="519"/>
                  </a:cubicBezTo>
                  <a:cubicBezTo>
                    <a:pt x="474" y="519"/>
                    <a:pt x="540" y="481"/>
                    <a:pt x="572" y="432"/>
                  </a:cubicBezTo>
                  <a:cubicBezTo>
                    <a:pt x="608" y="337"/>
                    <a:pt x="584" y="254"/>
                    <a:pt x="513" y="194"/>
                  </a:cubicBezTo>
                  <a:cubicBezTo>
                    <a:pt x="429" y="135"/>
                    <a:pt x="358" y="75"/>
                    <a:pt x="287" y="27"/>
                  </a:cubicBezTo>
                  <a:cubicBezTo>
                    <a:pt x="264" y="9"/>
                    <a:pt x="237" y="1"/>
                    <a:pt x="20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8"/>
            <p:cNvSpPr/>
            <p:nvPr/>
          </p:nvSpPr>
          <p:spPr>
            <a:xfrm>
              <a:off x="2261014" y="520565"/>
              <a:ext cx="64489" cy="29244"/>
            </a:xfrm>
            <a:custGeom>
              <a:rect b="b" l="l" r="r" t="t"/>
              <a:pathLst>
                <a:path extrusionOk="0" h="346" w="763">
                  <a:moveTo>
                    <a:pt x="226" y="0"/>
                  </a:moveTo>
                  <a:cubicBezTo>
                    <a:pt x="0" y="0"/>
                    <a:pt x="0" y="345"/>
                    <a:pt x="226" y="345"/>
                  </a:cubicBezTo>
                  <a:lnTo>
                    <a:pt x="536" y="345"/>
                  </a:lnTo>
                  <a:cubicBezTo>
                    <a:pt x="762" y="345"/>
                    <a:pt x="762" y="0"/>
                    <a:pt x="53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8"/>
            <p:cNvSpPr/>
            <p:nvPr/>
          </p:nvSpPr>
          <p:spPr>
            <a:xfrm>
              <a:off x="2297189" y="437481"/>
              <a:ext cx="54431" cy="33301"/>
            </a:xfrm>
            <a:custGeom>
              <a:rect b="b" l="l" r="r" t="t"/>
              <a:pathLst>
                <a:path extrusionOk="0" h="394" w="644">
                  <a:moveTo>
                    <a:pt x="465" y="1"/>
                  </a:moveTo>
                  <a:cubicBezTo>
                    <a:pt x="450" y="1"/>
                    <a:pt x="434" y="3"/>
                    <a:pt x="417" y="7"/>
                  </a:cubicBezTo>
                  <a:cubicBezTo>
                    <a:pt x="334" y="19"/>
                    <a:pt x="227" y="42"/>
                    <a:pt x="132" y="66"/>
                  </a:cubicBezTo>
                  <a:cubicBezTo>
                    <a:pt x="48" y="78"/>
                    <a:pt x="1" y="185"/>
                    <a:pt x="13" y="269"/>
                  </a:cubicBezTo>
                  <a:cubicBezTo>
                    <a:pt x="42" y="348"/>
                    <a:pt x="105" y="394"/>
                    <a:pt x="179" y="394"/>
                  </a:cubicBezTo>
                  <a:cubicBezTo>
                    <a:pt x="195" y="394"/>
                    <a:pt x="211" y="392"/>
                    <a:pt x="227" y="388"/>
                  </a:cubicBezTo>
                  <a:cubicBezTo>
                    <a:pt x="310" y="376"/>
                    <a:pt x="417" y="340"/>
                    <a:pt x="513" y="328"/>
                  </a:cubicBezTo>
                  <a:cubicBezTo>
                    <a:pt x="596" y="316"/>
                    <a:pt x="644" y="209"/>
                    <a:pt x="632" y="126"/>
                  </a:cubicBezTo>
                  <a:cubicBezTo>
                    <a:pt x="602" y="47"/>
                    <a:pt x="540" y="1"/>
                    <a:pt x="4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8"/>
            <p:cNvSpPr/>
            <p:nvPr/>
          </p:nvSpPr>
          <p:spPr>
            <a:xfrm>
              <a:off x="2137191" y="807599"/>
              <a:ext cx="58488" cy="51895"/>
            </a:xfrm>
            <a:custGeom>
              <a:rect b="b" l="l" r="r" t="t"/>
              <a:pathLst>
                <a:path extrusionOk="0" h="614" w="692">
                  <a:moveTo>
                    <a:pt x="175" y="0"/>
                  </a:moveTo>
                  <a:cubicBezTo>
                    <a:pt x="132" y="0"/>
                    <a:pt x="90" y="15"/>
                    <a:pt x="60" y="45"/>
                  </a:cubicBezTo>
                  <a:cubicBezTo>
                    <a:pt x="1" y="104"/>
                    <a:pt x="1" y="223"/>
                    <a:pt x="60" y="283"/>
                  </a:cubicBezTo>
                  <a:cubicBezTo>
                    <a:pt x="167" y="378"/>
                    <a:pt x="275" y="474"/>
                    <a:pt x="382" y="569"/>
                  </a:cubicBezTo>
                  <a:cubicBezTo>
                    <a:pt x="417" y="599"/>
                    <a:pt x="462" y="613"/>
                    <a:pt x="505" y="613"/>
                  </a:cubicBezTo>
                  <a:cubicBezTo>
                    <a:pt x="548" y="613"/>
                    <a:pt x="590" y="599"/>
                    <a:pt x="620" y="569"/>
                  </a:cubicBezTo>
                  <a:cubicBezTo>
                    <a:pt x="679" y="509"/>
                    <a:pt x="691" y="390"/>
                    <a:pt x="620" y="331"/>
                  </a:cubicBezTo>
                  <a:cubicBezTo>
                    <a:pt x="513" y="235"/>
                    <a:pt x="405" y="140"/>
                    <a:pt x="298" y="45"/>
                  </a:cubicBezTo>
                  <a:cubicBezTo>
                    <a:pt x="263" y="15"/>
                    <a:pt x="218" y="0"/>
                    <a:pt x="1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8"/>
            <p:cNvSpPr/>
            <p:nvPr/>
          </p:nvSpPr>
          <p:spPr>
            <a:xfrm>
              <a:off x="2204638" y="771931"/>
              <a:ext cx="41330" cy="42683"/>
            </a:xfrm>
            <a:custGeom>
              <a:rect b="b" l="l" r="r" t="t"/>
              <a:pathLst>
                <a:path extrusionOk="0" h="505" w="489">
                  <a:moveTo>
                    <a:pt x="185" y="1"/>
                  </a:moveTo>
                  <a:cubicBezTo>
                    <a:pt x="138" y="1"/>
                    <a:pt x="91" y="19"/>
                    <a:pt x="60" y="50"/>
                  </a:cubicBezTo>
                  <a:cubicBezTo>
                    <a:pt x="0" y="110"/>
                    <a:pt x="0" y="217"/>
                    <a:pt x="60" y="288"/>
                  </a:cubicBezTo>
                  <a:cubicBezTo>
                    <a:pt x="96" y="348"/>
                    <a:pt x="143" y="407"/>
                    <a:pt x="191" y="455"/>
                  </a:cubicBezTo>
                  <a:cubicBezTo>
                    <a:pt x="219" y="489"/>
                    <a:pt x="261" y="504"/>
                    <a:pt x="304" y="504"/>
                  </a:cubicBezTo>
                  <a:cubicBezTo>
                    <a:pt x="351" y="504"/>
                    <a:pt x="398" y="486"/>
                    <a:pt x="429" y="455"/>
                  </a:cubicBezTo>
                  <a:cubicBezTo>
                    <a:pt x="489" y="384"/>
                    <a:pt x="489" y="288"/>
                    <a:pt x="429" y="217"/>
                  </a:cubicBezTo>
                  <a:cubicBezTo>
                    <a:pt x="381" y="157"/>
                    <a:pt x="334" y="98"/>
                    <a:pt x="298" y="50"/>
                  </a:cubicBezTo>
                  <a:cubicBezTo>
                    <a:pt x="270" y="16"/>
                    <a:pt x="228" y="1"/>
                    <a:pt x="1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8"/>
            <p:cNvSpPr/>
            <p:nvPr/>
          </p:nvSpPr>
          <p:spPr>
            <a:xfrm>
              <a:off x="2257971" y="716739"/>
              <a:ext cx="52402" cy="47669"/>
            </a:xfrm>
            <a:custGeom>
              <a:rect b="b" l="l" r="r" t="t"/>
              <a:pathLst>
                <a:path extrusionOk="0" h="564" w="620">
                  <a:moveTo>
                    <a:pt x="181" y="0"/>
                  </a:moveTo>
                  <a:cubicBezTo>
                    <a:pt x="150" y="0"/>
                    <a:pt x="120" y="8"/>
                    <a:pt x="96" y="25"/>
                  </a:cubicBezTo>
                  <a:cubicBezTo>
                    <a:pt x="36" y="84"/>
                    <a:pt x="0" y="167"/>
                    <a:pt x="48" y="263"/>
                  </a:cubicBezTo>
                  <a:cubicBezTo>
                    <a:pt x="108" y="382"/>
                    <a:pt x="215" y="477"/>
                    <a:pt x="334" y="536"/>
                  </a:cubicBezTo>
                  <a:cubicBezTo>
                    <a:pt x="360" y="554"/>
                    <a:pt x="394" y="564"/>
                    <a:pt x="427" y="564"/>
                  </a:cubicBezTo>
                  <a:cubicBezTo>
                    <a:pt x="484" y="564"/>
                    <a:pt x="542" y="537"/>
                    <a:pt x="572" y="477"/>
                  </a:cubicBezTo>
                  <a:cubicBezTo>
                    <a:pt x="620" y="406"/>
                    <a:pt x="596" y="286"/>
                    <a:pt x="512" y="239"/>
                  </a:cubicBezTo>
                  <a:cubicBezTo>
                    <a:pt x="500" y="227"/>
                    <a:pt x="465" y="215"/>
                    <a:pt x="453" y="215"/>
                  </a:cubicBezTo>
                  <a:lnTo>
                    <a:pt x="441" y="203"/>
                  </a:lnTo>
                  <a:lnTo>
                    <a:pt x="405" y="167"/>
                  </a:lnTo>
                  <a:lnTo>
                    <a:pt x="381" y="144"/>
                  </a:lnTo>
                  <a:cubicBezTo>
                    <a:pt x="375" y="133"/>
                    <a:pt x="372" y="130"/>
                    <a:pt x="371" y="130"/>
                  </a:cubicBezTo>
                  <a:lnTo>
                    <a:pt x="371" y="130"/>
                  </a:lnTo>
                  <a:cubicBezTo>
                    <a:pt x="371" y="130"/>
                    <a:pt x="371" y="131"/>
                    <a:pt x="372" y="133"/>
                  </a:cubicBezTo>
                  <a:lnTo>
                    <a:pt x="372" y="133"/>
                  </a:lnTo>
                  <a:cubicBezTo>
                    <a:pt x="354" y="113"/>
                    <a:pt x="344" y="94"/>
                    <a:pt x="334" y="84"/>
                  </a:cubicBezTo>
                  <a:cubicBezTo>
                    <a:pt x="303" y="29"/>
                    <a:pt x="240" y="0"/>
                    <a:pt x="18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8"/>
            <p:cNvSpPr/>
            <p:nvPr/>
          </p:nvSpPr>
          <p:spPr>
            <a:xfrm>
              <a:off x="2298203" y="628668"/>
              <a:ext cx="45387" cy="39978"/>
            </a:xfrm>
            <a:custGeom>
              <a:rect b="b" l="l" r="r" t="t"/>
              <a:pathLst>
                <a:path extrusionOk="0" h="473" w="537">
                  <a:moveTo>
                    <a:pt x="192" y="1"/>
                  </a:moveTo>
                  <a:cubicBezTo>
                    <a:pt x="151" y="1"/>
                    <a:pt x="111" y="16"/>
                    <a:pt x="84" y="55"/>
                  </a:cubicBezTo>
                  <a:cubicBezTo>
                    <a:pt x="24" y="114"/>
                    <a:pt x="1" y="233"/>
                    <a:pt x="84" y="293"/>
                  </a:cubicBezTo>
                  <a:cubicBezTo>
                    <a:pt x="120" y="328"/>
                    <a:pt x="167" y="376"/>
                    <a:pt x="227" y="424"/>
                  </a:cubicBezTo>
                  <a:cubicBezTo>
                    <a:pt x="258" y="455"/>
                    <a:pt x="305" y="473"/>
                    <a:pt x="352" y="473"/>
                  </a:cubicBezTo>
                  <a:cubicBezTo>
                    <a:pt x="395" y="473"/>
                    <a:pt x="437" y="458"/>
                    <a:pt x="465" y="424"/>
                  </a:cubicBezTo>
                  <a:cubicBezTo>
                    <a:pt x="525" y="352"/>
                    <a:pt x="536" y="245"/>
                    <a:pt x="465" y="185"/>
                  </a:cubicBezTo>
                  <a:cubicBezTo>
                    <a:pt x="417" y="138"/>
                    <a:pt x="382" y="90"/>
                    <a:pt x="322" y="55"/>
                  </a:cubicBezTo>
                  <a:cubicBezTo>
                    <a:pt x="290" y="22"/>
                    <a:pt x="240" y="1"/>
                    <a:pt x="19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8"/>
            <p:cNvSpPr/>
            <p:nvPr/>
          </p:nvSpPr>
          <p:spPr>
            <a:xfrm>
              <a:off x="2337505" y="561305"/>
              <a:ext cx="51388" cy="37273"/>
            </a:xfrm>
            <a:custGeom>
              <a:rect b="b" l="l" r="r" t="t"/>
              <a:pathLst>
                <a:path extrusionOk="0" h="441" w="608">
                  <a:moveTo>
                    <a:pt x="184" y="1"/>
                  </a:moveTo>
                  <a:cubicBezTo>
                    <a:pt x="104" y="1"/>
                    <a:pt x="32" y="56"/>
                    <a:pt x="12" y="137"/>
                  </a:cubicBezTo>
                  <a:cubicBezTo>
                    <a:pt x="0" y="220"/>
                    <a:pt x="48" y="316"/>
                    <a:pt x="131" y="340"/>
                  </a:cubicBezTo>
                  <a:cubicBezTo>
                    <a:pt x="226" y="363"/>
                    <a:pt x="298" y="399"/>
                    <a:pt x="393" y="435"/>
                  </a:cubicBezTo>
                  <a:cubicBezTo>
                    <a:pt x="405" y="438"/>
                    <a:pt x="418" y="440"/>
                    <a:pt x="431" y="440"/>
                  </a:cubicBezTo>
                  <a:cubicBezTo>
                    <a:pt x="506" y="440"/>
                    <a:pt x="585" y="385"/>
                    <a:pt x="595" y="304"/>
                  </a:cubicBezTo>
                  <a:cubicBezTo>
                    <a:pt x="607" y="220"/>
                    <a:pt x="572" y="137"/>
                    <a:pt x="476" y="101"/>
                  </a:cubicBezTo>
                  <a:cubicBezTo>
                    <a:pt x="381" y="66"/>
                    <a:pt x="310" y="42"/>
                    <a:pt x="226" y="6"/>
                  </a:cubicBezTo>
                  <a:cubicBezTo>
                    <a:pt x="212" y="3"/>
                    <a:pt x="198" y="1"/>
                    <a:pt x="18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8"/>
            <p:cNvSpPr/>
            <p:nvPr/>
          </p:nvSpPr>
          <p:spPr>
            <a:xfrm>
              <a:off x="2357621" y="498421"/>
              <a:ext cx="44288" cy="37273"/>
            </a:xfrm>
            <a:custGeom>
              <a:rect b="b" l="l" r="r" t="t"/>
              <a:pathLst>
                <a:path extrusionOk="0" h="441" w="524">
                  <a:moveTo>
                    <a:pt x="191" y="0"/>
                  </a:moveTo>
                  <a:cubicBezTo>
                    <a:pt x="155" y="0"/>
                    <a:pt x="107" y="12"/>
                    <a:pt x="72" y="48"/>
                  </a:cubicBezTo>
                  <a:cubicBezTo>
                    <a:pt x="36" y="107"/>
                    <a:pt x="0" y="226"/>
                    <a:pt x="72" y="286"/>
                  </a:cubicBezTo>
                  <a:cubicBezTo>
                    <a:pt x="119" y="322"/>
                    <a:pt x="167" y="357"/>
                    <a:pt x="214" y="405"/>
                  </a:cubicBezTo>
                  <a:cubicBezTo>
                    <a:pt x="238" y="429"/>
                    <a:pt x="286" y="441"/>
                    <a:pt x="334" y="441"/>
                  </a:cubicBezTo>
                  <a:cubicBezTo>
                    <a:pt x="369" y="441"/>
                    <a:pt x="417" y="429"/>
                    <a:pt x="453" y="405"/>
                  </a:cubicBezTo>
                  <a:cubicBezTo>
                    <a:pt x="512" y="345"/>
                    <a:pt x="524" y="226"/>
                    <a:pt x="453" y="167"/>
                  </a:cubicBezTo>
                  <a:cubicBezTo>
                    <a:pt x="405" y="119"/>
                    <a:pt x="357" y="83"/>
                    <a:pt x="310" y="48"/>
                  </a:cubicBezTo>
                  <a:cubicBezTo>
                    <a:pt x="286" y="12"/>
                    <a:pt x="238" y="0"/>
                    <a:pt x="1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8"/>
            <p:cNvSpPr/>
            <p:nvPr/>
          </p:nvSpPr>
          <p:spPr>
            <a:xfrm>
              <a:off x="2186551" y="910461"/>
              <a:ext cx="48345" cy="45049"/>
            </a:xfrm>
            <a:custGeom>
              <a:rect b="b" l="l" r="r" t="t"/>
              <a:pathLst>
                <a:path extrusionOk="0" h="533" w="572">
                  <a:moveTo>
                    <a:pt x="180" y="0"/>
                  </a:moveTo>
                  <a:cubicBezTo>
                    <a:pt x="139" y="0"/>
                    <a:pt x="99" y="16"/>
                    <a:pt x="72" y="54"/>
                  </a:cubicBezTo>
                  <a:cubicBezTo>
                    <a:pt x="12" y="114"/>
                    <a:pt x="0" y="209"/>
                    <a:pt x="72" y="292"/>
                  </a:cubicBezTo>
                  <a:lnTo>
                    <a:pt x="274" y="483"/>
                  </a:lnTo>
                  <a:cubicBezTo>
                    <a:pt x="305" y="514"/>
                    <a:pt x="352" y="532"/>
                    <a:pt x="399" y="532"/>
                  </a:cubicBezTo>
                  <a:cubicBezTo>
                    <a:pt x="442" y="532"/>
                    <a:pt x="484" y="517"/>
                    <a:pt x="512" y="483"/>
                  </a:cubicBezTo>
                  <a:cubicBezTo>
                    <a:pt x="572" y="411"/>
                    <a:pt x="572" y="304"/>
                    <a:pt x="512" y="245"/>
                  </a:cubicBezTo>
                  <a:lnTo>
                    <a:pt x="310" y="54"/>
                  </a:lnTo>
                  <a:cubicBezTo>
                    <a:pt x="277" y="22"/>
                    <a:pt x="228" y="0"/>
                    <a:pt x="1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8"/>
            <p:cNvSpPr/>
            <p:nvPr/>
          </p:nvSpPr>
          <p:spPr>
            <a:xfrm>
              <a:off x="2251885" y="850451"/>
              <a:ext cx="35329" cy="51726"/>
            </a:xfrm>
            <a:custGeom>
              <a:rect b="b" l="l" r="r" t="t"/>
              <a:pathLst>
                <a:path extrusionOk="0" h="612" w="418">
                  <a:moveTo>
                    <a:pt x="167" y="0"/>
                  </a:moveTo>
                  <a:cubicBezTo>
                    <a:pt x="155" y="0"/>
                    <a:pt x="144" y="1"/>
                    <a:pt x="132" y="2"/>
                  </a:cubicBezTo>
                  <a:cubicBezTo>
                    <a:pt x="49" y="26"/>
                    <a:pt x="1" y="121"/>
                    <a:pt x="13" y="205"/>
                  </a:cubicBezTo>
                  <a:cubicBezTo>
                    <a:pt x="37" y="300"/>
                    <a:pt x="61" y="407"/>
                    <a:pt x="72" y="490"/>
                  </a:cubicBezTo>
                  <a:cubicBezTo>
                    <a:pt x="93" y="574"/>
                    <a:pt x="169" y="612"/>
                    <a:pt x="252" y="612"/>
                  </a:cubicBezTo>
                  <a:cubicBezTo>
                    <a:pt x="263" y="612"/>
                    <a:pt x="275" y="611"/>
                    <a:pt x="287" y="609"/>
                  </a:cubicBezTo>
                  <a:cubicBezTo>
                    <a:pt x="370" y="586"/>
                    <a:pt x="418" y="490"/>
                    <a:pt x="406" y="407"/>
                  </a:cubicBezTo>
                  <a:cubicBezTo>
                    <a:pt x="382" y="312"/>
                    <a:pt x="358" y="205"/>
                    <a:pt x="346" y="121"/>
                  </a:cubicBezTo>
                  <a:cubicBezTo>
                    <a:pt x="325" y="38"/>
                    <a:pt x="250" y="0"/>
                    <a:pt x="1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8"/>
            <p:cNvSpPr/>
            <p:nvPr/>
          </p:nvSpPr>
          <p:spPr>
            <a:xfrm>
              <a:off x="2289075" y="803035"/>
              <a:ext cx="53670" cy="57220"/>
            </a:xfrm>
            <a:custGeom>
              <a:rect b="b" l="l" r="r" t="t"/>
              <a:pathLst>
                <a:path extrusionOk="0" h="677" w="635">
                  <a:moveTo>
                    <a:pt x="223" y="0"/>
                  </a:moveTo>
                  <a:cubicBezTo>
                    <a:pt x="109" y="0"/>
                    <a:pt x="0" y="116"/>
                    <a:pt x="73" y="254"/>
                  </a:cubicBezTo>
                  <a:cubicBezTo>
                    <a:pt x="132" y="373"/>
                    <a:pt x="204" y="468"/>
                    <a:pt x="263" y="587"/>
                  </a:cubicBezTo>
                  <a:cubicBezTo>
                    <a:pt x="297" y="651"/>
                    <a:pt x="350" y="677"/>
                    <a:pt x="403" y="677"/>
                  </a:cubicBezTo>
                  <a:cubicBezTo>
                    <a:pt x="518" y="677"/>
                    <a:pt x="634" y="555"/>
                    <a:pt x="561" y="432"/>
                  </a:cubicBezTo>
                  <a:cubicBezTo>
                    <a:pt x="502" y="313"/>
                    <a:pt x="430" y="206"/>
                    <a:pt x="371" y="87"/>
                  </a:cubicBezTo>
                  <a:cubicBezTo>
                    <a:pt x="332" y="26"/>
                    <a:pt x="277" y="0"/>
                    <a:pt x="2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8"/>
            <p:cNvSpPr/>
            <p:nvPr/>
          </p:nvSpPr>
          <p:spPr>
            <a:xfrm>
              <a:off x="2341477" y="726374"/>
              <a:ext cx="43359" cy="60770"/>
            </a:xfrm>
            <a:custGeom>
              <a:rect b="b" l="l" r="r" t="t"/>
              <a:pathLst>
                <a:path extrusionOk="0" h="719" w="513">
                  <a:moveTo>
                    <a:pt x="186" y="0"/>
                  </a:moveTo>
                  <a:cubicBezTo>
                    <a:pt x="172" y="0"/>
                    <a:pt x="158" y="2"/>
                    <a:pt x="144" y="6"/>
                  </a:cubicBezTo>
                  <a:cubicBezTo>
                    <a:pt x="60" y="30"/>
                    <a:pt x="1" y="125"/>
                    <a:pt x="24" y="220"/>
                  </a:cubicBezTo>
                  <a:cubicBezTo>
                    <a:pt x="72" y="339"/>
                    <a:pt x="120" y="458"/>
                    <a:pt x="155" y="589"/>
                  </a:cubicBezTo>
                  <a:cubicBezTo>
                    <a:pt x="184" y="665"/>
                    <a:pt x="251" y="719"/>
                    <a:pt x="319" y="719"/>
                  </a:cubicBezTo>
                  <a:cubicBezTo>
                    <a:pt x="336" y="719"/>
                    <a:pt x="353" y="715"/>
                    <a:pt x="370" y="708"/>
                  </a:cubicBezTo>
                  <a:cubicBezTo>
                    <a:pt x="441" y="684"/>
                    <a:pt x="513" y="589"/>
                    <a:pt x="489" y="506"/>
                  </a:cubicBezTo>
                  <a:cubicBezTo>
                    <a:pt x="441" y="387"/>
                    <a:pt x="394" y="268"/>
                    <a:pt x="358" y="125"/>
                  </a:cubicBezTo>
                  <a:cubicBezTo>
                    <a:pt x="327" y="54"/>
                    <a:pt x="263" y="0"/>
                    <a:pt x="18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8"/>
            <p:cNvSpPr/>
            <p:nvPr/>
          </p:nvSpPr>
          <p:spPr>
            <a:xfrm>
              <a:off x="2370637" y="663152"/>
              <a:ext cx="43359" cy="43866"/>
            </a:xfrm>
            <a:custGeom>
              <a:rect b="b" l="l" r="r" t="t"/>
              <a:pathLst>
                <a:path extrusionOk="0" h="519" w="513">
                  <a:moveTo>
                    <a:pt x="188" y="1"/>
                  </a:moveTo>
                  <a:cubicBezTo>
                    <a:pt x="158" y="1"/>
                    <a:pt x="126" y="9"/>
                    <a:pt x="96" y="28"/>
                  </a:cubicBezTo>
                  <a:cubicBezTo>
                    <a:pt x="25" y="75"/>
                    <a:pt x="1" y="194"/>
                    <a:pt x="37" y="266"/>
                  </a:cubicBezTo>
                  <a:cubicBezTo>
                    <a:pt x="84" y="325"/>
                    <a:pt x="120" y="385"/>
                    <a:pt x="156" y="432"/>
                  </a:cubicBezTo>
                  <a:cubicBezTo>
                    <a:pt x="188" y="481"/>
                    <a:pt x="249" y="519"/>
                    <a:pt x="310" y="519"/>
                  </a:cubicBezTo>
                  <a:cubicBezTo>
                    <a:pt x="339" y="519"/>
                    <a:pt x="367" y="511"/>
                    <a:pt x="394" y="492"/>
                  </a:cubicBezTo>
                  <a:cubicBezTo>
                    <a:pt x="477" y="444"/>
                    <a:pt x="513" y="337"/>
                    <a:pt x="453" y="254"/>
                  </a:cubicBezTo>
                  <a:cubicBezTo>
                    <a:pt x="418" y="194"/>
                    <a:pt x="382" y="135"/>
                    <a:pt x="334" y="87"/>
                  </a:cubicBezTo>
                  <a:cubicBezTo>
                    <a:pt x="310" y="38"/>
                    <a:pt x="252" y="1"/>
                    <a:pt x="1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8" name="Google Shape;428;p8"/>
          <p:cNvSpPr/>
          <p:nvPr/>
        </p:nvSpPr>
        <p:spPr>
          <a:xfrm rot="4251141">
            <a:off x="7981919" y="-761568"/>
            <a:ext cx="1839822" cy="2602136"/>
          </a:xfrm>
          <a:custGeom>
            <a:rect b="b" l="l" r="r" t="t"/>
            <a:pathLst>
              <a:path extrusionOk="0" h="10947" w="7740">
                <a:moveTo>
                  <a:pt x="592" y="1"/>
                </a:moveTo>
                <a:cubicBezTo>
                  <a:pt x="563" y="1"/>
                  <a:pt x="525" y="33"/>
                  <a:pt x="525" y="88"/>
                </a:cubicBezTo>
                <a:cubicBezTo>
                  <a:pt x="584" y="897"/>
                  <a:pt x="822" y="1719"/>
                  <a:pt x="1120" y="2493"/>
                </a:cubicBezTo>
                <a:cubicBezTo>
                  <a:pt x="1096" y="2529"/>
                  <a:pt x="1060" y="2552"/>
                  <a:pt x="1013" y="2612"/>
                </a:cubicBezTo>
                <a:cubicBezTo>
                  <a:pt x="929" y="2719"/>
                  <a:pt x="810" y="2874"/>
                  <a:pt x="703" y="3041"/>
                </a:cubicBezTo>
                <a:cubicBezTo>
                  <a:pt x="584" y="3231"/>
                  <a:pt x="477" y="3445"/>
                  <a:pt x="382" y="3683"/>
                </a:cubicBezTo>
                <a:cubicBezTo>
                  <a:pt x="275" y="3922"/>
                  <a:pt x="203" y="4172"/>
                  <a:pt x="144" y="4445"/>
                </a:cubicBezTo>
                <a:cubicBezTo>
                  <a:pt x="84" y="4707"/>
                  <a:pt x="36" y="4981"/>
                  <a:pt x="25" y="5231"/>
                </a:cubicBezTo>
                <a:cubicBezTo>
                  <a:pt x="1" y="5362"/>
                  <a:pt x="1" y="5481"/>
                  <a:pt x="1" y="5600"/>
                </a:cubicBezTo>
                <a:cubicBezTo>
                  <a:pt x="1" y="5719"/>
                  <a:pt x="25" y="5838"/>
                  <a:pt x="25" y="5946"/>
                </a:cubicBezTo>
                <a:cubicBezTo>
                  <a:pt x="36" y="6053"/>
                  <a:pt x="48" y="6160"/>
                  <a:pt x="60" y="6243"/>
                </a:cubicBezTo>
                <a:cubicBezTo>
                  <a:pt x="84" y="6339"/>
                  <a:pt x="96" y="6410"/>
                  <a:pt x="108" y="6469"/>
                </a:cubicBezTo>
                <a:cubicBezTo>
                  <a:pt x="144" y="6600"/>
                  <a:pt x="167" y="6672"/>
                  <a:pt x="167" y="6672"/>
                </a:cubicBezTo>
                <a:lnTo>
                  <a:pt x="322" y="6529"/>
                </a:lnTo>
                <a:cubicBezTo>
                  <a:pt x="358" y="6481"/>
                  <a:pt x="406" y="6410"/>
                  <a:pt x="465" y="6350"/>
                </a:cubicBezTo>
                <a:cubicBezTo>
                  <a:pt x="525" y="6279"/>
                  <a:pt x="572" y="6196"/>
                  <a:pt x="632" y="6112"/>
                </a:cubicBezTo>
                <a:cubicBezTo>
                  <a:pt x="691" y="6017"/>
                  <a:pt x="751" y="5922"/>
                  <a:pt x="798" y="5815"/>
                </a:cubicBezTo>
                <a:cubicBezTo>
                  <a:pt x="858" y="5707"/>
                  <a:pt x="894" y="5588"/>
                  <a:pt x="953" y="5469"/>
                </a:cubicBezTo>
                <a:cubicBezTo>
                  <a:pt x="1060" y="5231"/>
                  <a:pt x="1132" y="4981"/>
                  <a:pt x="1191" y="4707"/>
                </a:cubicBezTo>
                <a:cubicBezTo>
                  <a:pt x="1251" y="4445"/>
                  <a:pt x="1299" y="4172"/>
                  <a:pt x="1310" y="3922"/>
                </a:cubicBezTo>
                <a:cubicBezTo>
                  <a:pt x="1334" y="3672"/>
                  <a:pt x="1334" y="3421"/>
                  <a:pt x="1310" y="3207"/>
                </a:cubicBezTo>
                <a:cubicBezTo>
                  <a:pt x="1299" y="3100"/>
                  <a:pt x="1287" y="3005"/>
                  <a:pt x="1275" y="2921"/>
                </a:cubicBezTo>
                <a:lnTo>
                  <a:pt x="1275" y="2921"/>
                </a:lnTo>
                <a:cubicBezTo>
                  <a:pt x="1299" y="2981"/>
                  <a:pt x="1310" y="3041"/>
                  <a:pt x="1346" y="3100"/>
                </a:cubicBezTo>
                <a:cubicBezTo>
                  <a:pt x="1584" y="3672"/>
                  <a:pt x="1846" y="4207"/>
                  <a:pt x="2144" y="4743"/>
                </a:cubicBezTo>
                <a:cubicBezTo>
                  <a:pt x="2132" y="4755"/>
                  <a:pt x="2108" y="4791"/>
                  <a:pt x="2084" y="4815"/>
                </a:cubicBezTo>
                <a:cubicBezTo>
                  <a:pt x="2001" y="4922"/>
                  <a:pt x="1882" y="5065"/>
                  <a:pt x="1775" y="5243"/>
                </a:cubicBezTo>
                <a:cubicBezTo>
                  <a:pt x="1656" y="5422"/>
                  <a:pt x="1549" y="5648"/>
                  <a:pt x="1453" y="5886"/>
                </a:cubicBezTo>
                <a:cubicBezTo>
                  <a:pt x="1346" y="6124"/>
                  <a:pt x="1275" y="6374"/>
                  <a:pt x="1215" y="6648"/>
                </a:cubicBezTo>
                <a:cubicBezTo>
                  <a:pt x="1156" y="6910"/>
                  <a:pt x="1108" y="7184"/>
                  <a:pt x="1096" y="7434"/>
                </a:cubicBezTo>
                <a:cubicBezTo>
                  <a:pt x="1072" y="7565"/>
                  <a:pt x="1072" y="7684"/>
                  <a:pt x="1072" y="7803"/>
                </a:cubicBezTo>
                <a:cubicBezTo>
                  <a:pt x="1072" y="7922"/>
                  <a:pt x="1096" y="8041"/>
                  <a:pt x="1096" y="8148"/>
                </a:cubicBezTo>
                <a:cubicBezTo>
                  <a:pt x="1108" y="8255"/>
                  <a:pt x="1120" y="8363"/>
                  <a:pt x="1132" y="8446"/>
                </a:cubicBezTo>
                <a:cubicBezTo>
                  <a:pt x="1156" y="8541"/>
                  <a:pt x="1168" y="8613"/>
                  <a:pt x="1179" y="8684"/>
                </a:cubicBezTo>
                <a:cubicBezTo>
                  <a:pt x="1215" y="8815"/>
                  <a:pt x="1239" y="8898"/>
                  <a:pt x="1239" y="8898"/>
                </a:cubicBezTo>
                <a:lnTo>
                  <a:pt x="1394" y="8744"/>
                </a:lnTo>
                <a:cubicBezTo>
                  <a:pt x="1430" y="8696"/>
                  <a:pt x="1477" y="8625"/>
                  <a:pt x="1537" y="8565"/>
                </a:cubicBezTo>
                <a:cubicBezTo>
                  <a:pt x="1596" y="8494"/>
                  <a:pt x="1644" y="8422"/>
                  <a:pt x="1703" y="8327"/>
                </a:cubicBezTo>
                <a:cubicBezTo>
                  <a:pt x="1763" y="8244"/>
                  <a:pt x="1822" y="8136"/>
                  <a:pt x="1870" y="8029"/>
                </a:cubicBezTo>
                <a:cubicBezTo>
                  <a:pt x="1930" y="7922"/>
                  <a:pt x="1965" y="7803"/>
                  <a:pt x="2025" y="7684"/>
                </a:cubicBezTo>
                <a:cubicBezTo>
                  <a:pt x="2132" y="7446"/>
                  <a:pt x="2203" y="7196"/>
                  <a:pt x="2263" y="6934"/>
                </a:cubicBezTo>
                <a:cubicBezTo>
                  <a:pt x="2322" y="6660"/>
                  <a:pt x="2370" y="6398"/>
                  <a:pt x="2382" y="6136"/>
                </a:cubicBezTo>
                <a:cubicBezTo>
                  <a:pt x="2406" y="5886"/>
                  <a:pt x="2406" y="5636"/>
                  <a:pt x="2382" y="5422"/>
                </a:cubicBezTo>
                <a:cubicBezTo>
                  <a:pt x="2370" y="5303"/>
                  <a:pt x="2358" y="5219"/>
                  <a:pt x="2346" y="5112"/>
                </a:cubicBezTo>
                <a:lnTo>
                  <a:pt x="2346" y="5112"/>
                </a:lnTo>
                <a:cubicBezTo>
                  <a:pt x="2644" y="5624"/>
                  <a:pt x="2965" y="6112"/>
                  <a:pt x="3311" y="6589"/>
                </a:cubicBezTo>
                <a:lnTo>
                  <a:pt x="3263" y="6672"/>
                </a:lnTo>
                <a:cubicBezTo>
                  <a:pt x="3204" y="6791"/>
                  <a:pt x="3144" y="6970"/>
                  <a:pt x="3096" y="7184"/>
                </a:cubicBezTo>
                <a:cubicBezTo>
                  <a:pt x="3037" y="7386"/>
                  <a:pt x="3001" y="7624"/>
                  <a:pt x="2977" y="7886"/>
                </a:cubicBezTo>
                <a:cubicBezTo>
                  <a:pt x="2954" y="8136"/>
                  <a:pt x="2954" y="8398"/>
                  <a:pt x="2977" y="8684"/>
                </a:cubicBezTo>
                <a:cubicBezTo>
                  <a:pt x="3001" y="8958"/>
                  <a:pt x="3037" y="9220"/>
                  <a:pt x="3096" y="9470"/>
                </a:cubicBezTo>
                <a:cubicBezTo>
                  <a:pt x="3132" y="9589"/>
                  <a:pt x="3156" y="9708"/>
                  <a:pt x="3204" y="9827"/>
                </a:cubicBezTo>
                <a:cubicBezTo>
                  <a:pt x="3239" y="9946"/>
                  <a:pt x="3275" y="10053"/>
                  <a:pt x="3323" y="10149"/>
                </a:cubicBezTo>
                <a:cubicBezTo>
                  <a:pt x="3370" y="10244"/>
                  <a:pt x="3418" y="10339"/>
                  <a:pt x="3442" y="10410"/>
                </a:cubicBezTo>
                <a:cubicBezTo>
                  <a:pt x="3489" y="10482"/>
                  <a:pt x="3513" y="10565"/>
                  <a:pt x="3561" y="10625"/>
                </a:cubicBezTo>
                <a:cubicBezTo>
                  <a:pt x="3632" y="10744"/>
                  <a:pt x="3680" y="10803"/>
                  <a:pt x="3680" y="10803"/>
                </a:cubicBezTo>
                <a:cubicBezTo>
                  <a:pt x="3680" y="10803"/>
                  <a:pt x="3727" y="10720"/>
                  <a:pt x="3775" y="10601"/>
                </a:cubicBezTo>
                <a:cubicBezTo>
                  <a:pt x="3799" y="10541"/>
                  <a:pt x="3835" y="10470"/>
                  <a:pt x="3858" y="10387"/>
                </a:cubicBezTo>
                <a:cubicBezTo>
                  <a:pt x="3894" y="10291"/>
                  <a:pt x="3918" y="10208"/>
                  <a:pt x="3954" y="10101"/>
                </a:cubicBezTo>
                <a:cubicBezTo>
                  <a:pt x="3977" y="9994"/>
                  <a:pt x="3989" y="9875"/>
                  <a:pt x="4025" y="9768"/>
                </a:cubicBezTo>
                <a:cubicBezTo>
                  <a:pt x="4037" y="9648"/>
                  <a:pt x="4049" y="9529"/>
                  <a:pt x="4073" y="9398"/>
                </a:cubicBezTo>
                <a:cubicBezTo>
                  <a:pt x="4085" y="9148"/>
                  <a:pt x="4085" y="8875"/>
                  <a:pt x="4073" y="8601"/>
                </a:cubicBezTo>
                <a:cubicBezTo>
                  <a:pt x="4049" y="8327"/>
                  <a:pt x="4013" y="8065"/>
                  <a:pt x="3954" y="7803"/>
                </a:cubicBezTo>
                <a:cubicBezTo>
                  <a:pt x="3894" y="7565"/>
                  <a:pt x="3811" y="7327"/>
                  <a:pt x="3727" y="7136"/>
                </a:cubicBezTo>
                <a:lnTo>
                  <a:pt x="3727" y="7136"/>
                </a:lnTo>
                <a:cubicBezTo>
                  <a:pt x="4037" y="7529"/>
                  <a:pt x="4347" y="7910"/>
                  <a:pt x="4680" y="8279"/>
                </a:cubicBezTo>
                <a:cubicBezTo>
                  <a:pt x="4728" y="8398"/>
                  <a:pt x="4787" y="8541"/>
                  <a:pt x="4870" y="8696"/>
                </a:cubicBezTo>
                <a:cubicBezTo>
                  <a:pt x="4978" y="8898"/>
                  <a:pt x="5109" y="9101"/>
                  <a:pt x="5263" y="9291"/>
                </a:cubicBezTo>
                <a:cubicBezTo>
                  <a:pt x="5418" y="9506"/>
                  <a:pt x="5597" y="9696"/>
                  <a:pt x="5799" y="9887"/>
                </a:cubicBezTo>
                <a:cubicBezTo>
                  <a:pt x="5990" y="10065"/>
                  <a:pt x="6192" y="10244"/>
                  <a:pt x="6418" y="10387"/>
                </a:cubicBezTo>
                <a:cubicBezTo>
                  <a:pt x="6525" y="10458"/>
                  <a:pt x="6633" y="10518"/>
                  <a:pt x="6728" y="10577"/>
                </a:cubicBezTo>
                <a:cubicBezTo>
                  <a:pt x="6835" y="10637"/>
                  <a:pt x="6942" y="10684"/>
                  <a:pt x="7049" y="10720"/>
                </a:cubicBezTo>
                <a:cubicBezTo>
                  <a:pt x="7145" y="10768"/>
                  <a:pt x="7240" y="10803"/>
                  <a:pt x="7311" y="10827"/>
                </a:cubicBezTo>
                <a:cubicBezTo>
                  <a:pt x="7406" y="10863"/>
                  <a:pt x="7478" y="10887"/>
                  <a:pt x="7537" y="10899"/>
                </a:cubicBezTo>
                <a:cubicBezTo>
                  <a:pt x="7668" y="10934"/>
                  <a:pt x="7740" y="10946"/>
                  <a:pt x="7740" y="10946"/>
                </a:cubicBezTo>
                <a:cubicBezTo>
                  <a:pt x="7740" y="10946"/>
                  <a:pt x="7728" y="10875"/>
                  <a:pt x="7680" y="10744"/>
                </a:cubicBezTo>
                <a:cubicBezTo>
                  <a:pt x="7668" y="10684"/>
                  <a:pt x="7645" y="10601"/>
                  <a:pt x="7597" y="10518"/>
                </a:cubicBezTo>
                <a:cubicBezTo>
                  <a:pt x="7561" y="10422"/>
                  <a:pt x="7526" y="10339"/>
                  <a:pt x="7466" y="10244"/>
                </a:cubicBezTo>
                <a:cubicBezTo>
                  <a:pt x="7418" y="10160"/>
                  <a:pt x="7359" y="10053"/>
                  <a:pt x="7287" y="9946"/>
                </a:cubicBezTo>
                <a:cubicBezTo>
                  <a:pt x="7228" y="9851"/>
                  <a:pt x="7145" y="9744"/>
                  <a:pt x="7061" y="9648"/>
                </a:cubicBezTo>
                <a:cubicBezTo>
                  <a:pt x="6894" y="9446"/>
                  <a:pt x="6716" y="9256"/>
                  <a:pt x="6525" y="9077"/>
                </a:cubicBezTo>
                <a:cubicBezTo>
                  <a:pt x="6335" y="8898"/>
                  <a:pt x="6109" y="8720"/>
                  <a:pt x="5894" y="8577"/>
                </a:cubicBezTo>
                <a:cubicBezTo>
                  <a:pt x="5692" y="8434"/>
                  <a:pt x="5466" y="8327"/>
                  <a:pt x="5275" y="8244"/>
                </a:cubicBezTo>
                <a:cubicBezTo>
                  <a:pt x="5085" y="8148"/>
                  <a:pt x="4906" y="8089"/>
                  <a:pt x="4763" y="8065"/>
                </a:cubicBezTo>
                <a:cubicBezTo>
                  <a:pt x="4728" y="8041"/>
                  <a:pt x="4692" y="8041"/>
                  <a:pt x="4644" y="8029"/>
                </a:cubicBezTo>
                <a:cubicBezTo>
                  <a:pt x="4108" y="7434"/>
                  <a:pt x="3620" y="6815"/>
                  <a:pt x="3180" y="6160"/>
                </a:cubicBezTo>
                <a:lnTo>
                  <a:pt x="3180" y="6160"/>
                </a:lnTo>
                <a:cubicBezTo>
                  <a:pt x="3275" y="6231"/>
                  <a:pt x="3418" y="6303"/>
                  <a:pt x="3573" y="6374"/>
                </a:cubicBezTo>
                <a:cubicBezTo>
                  <a:pt x="3775" y="6469"/>
                  <a:pt x="3989" y="6553"/>
                  <a:pt x="4251" y="6636"/>
                </a:cubicBezTo>
                <a:cubicBezTo>
                  <a:pt x="4501" y="6708"/>
                  <a:pt x="4763" y="6755"/>
                  <a:pt x="5037" y="6779"/>
                </a:cubicBezTo>
                <a:cubicBezTo>
                  <a:pt x="5234" y="6806"/>
                  <a:pt x="5437" y="6819"/>
                  <a:pt x="5637" y="6819"/>
                </a:cubicBezTo>
                <a:cubicBezTo>
                  <a:pt x="5703" y="6819"/>
                  <a:pt x="5769" y="6818"/>
                  <a:pt x="5835" y="6815"/>
                </a:cubicBezTo>
                <a:cubicBezTo>
                  <a:pt x="5978" y="6815"/>
                  <a:pt x="6097" y="6791"/>
                  <a:pt x="6216" y="6779"/>
                </a:cubicBezTo>
                <a:cubicBezTo>
                  <a:pt x="6335" y="6767"/>
                  <a:pt x="6454" y="6755"/>
                  <a:pt x="6549" y="6720"/>
                </a:cubicBezTo>
                <a:cubicBezTo>
                  <a:pt x="6656" y="6696"/>
                  <a:pt x="6764" y="6672"/>
                  <a:pt x="6835" y="6648"/>
                </a:cubicBezTo>
                <a:cubicBezTo>
                  <a:pt x="6930" y="6612"/>
                  <a:pt x="7002" y="6589"/>
                  <a:pt x="7061" y="6577"/>
                </a:cubicBezTo>
                <a:cubicBezTo>
                  <a:pt x="7180" y="6529"/>
                  <a:pt x="7252" y="6481"/>
                  <a:pt x="7252" y="6481"/>
                </a:cubicBezTo>
                <a:cubicBezTo>
                  <a:pt x="7252" y="6481"/>
                  <a:pt x="7192" y="6422"/>
                  <a:pt x="7073" y="6350"/>
                </a:cubicBezTo>
                <a:cubicBezTo>
                  <a:pt x="7014" y="6303"/>
                  <a:pt x="6954" y="6279"/>
                  <a:pt x="6883" y="6231"/>
                </a:cubicBezTo>
                <a:cubicBezTo>
                  <a:pt x="6811" y="6184"/>
                  <a:pt x="6716" y="6136"/>
                  <a:pt x="6609" y="6100"/>
                </a:cubicBezTo>
                <a:lnTo>
                  <a:pt x="6299" y="5958"/>
                </a:lnTo>
                <a:cubicBezTo>
                  <a:pt x="6180" y="5922"/>
                  <a:pt x="6061" y="5886"/>
                  <a:pt x="5942" y="5850"/>
                </a:cubicBezTo>
                <a:cubicBezTo>
                  <a:pt x="5692" y="5767"/>
                  <a:pt x="5418" y="5731"/>
                  <a:pt x="5156" y="5696"/>
                </a:cubicBezTo>
                <a:cubicBezTo>
                  <a:pt x="4951" y="5669"/>
                  <a:pt x="4752" y="5655"/>
                  <a:pt x="4550" y="5655"/>
                </a:cubicBezTo>
                <a:cubicBezTo>
                  <a:pt x="4483" y="5655"/>
                  <a:pt x="4415" y="5657"/>
                  <a:pt x="4347" y="5660"/>
                </a:cubicBezTo>
                <a:cubicBezTo>
                  <a:pt x="4097" y="5684"/>
                  <a:pt x="3846" y="5707"/>
                  <a:pt x="3632" y="5755"/>
                </a:cubicBezTo>
                <a:cubicBezTo>
                  <a:pt x="3430" y="5803"/>
                  <a:pt x="3251" y="5862"/>
                  <a:pt x="3132" y="5910"/>
                </a:cubicBezTo>
                <a:cubicBezTo>
                  <a:pt x="3084" y="5922"/>
                  <a:pt x="3037" y="5934"/>
                  <a:pt x="3013" y="5946"/>
                </a:cubicBezTo>
                <a:cubicBezTo>
                  <a:pt x="2561" y="5291"/>
                  <a:pt x="2168" y="4588"/>
                  <a:pt x="1822" y="3874"/>
                </a:cubicBezTo>
                <a:lnTo>
                  <a:pt x="1822" y="3874"/>
                </a:lnTo>
                <a:cubicBezTo>
                  <a:pt x="1834" y="3898"/>
                  <a:pt x="1870" y="3910"/>
                  <a:pt x="1894" y="3922"/>
                </a:cubicBezTo>
                <a:cubicBezTo>
                  <a:pt x="2001" y="3993"/>
                  <a:pt x="2168" y="4088"/>
                  <a:pt x="2358" y="4195"/>
                </a:cubicBezTo>
                <a:cubicBezTo>
                  <a:pt x="2549" y="4279"/>
                  <a:pt x="2775" y="4374"/>
                  <a:pt x="3025" y="4445"/>
                </a:cubicBezTo>
                <a:cubicBezTo>
                  <a:pt x="3275" y="4517"/>
                  <a:pt x="3549" y="4564"/>
                  <a:pt x="3811" y="4588"/>
                </a:cubicBezTo>
                <a:cubicBezTo>
                  <a:pt x="4016" y="4615"/>
                  <a:pt x="4215" y="4628"/>
                  <a:pt x="4417" y="4628"/>
                </a:cubicBezTo>
                <a:cubicBezTo>
                  <a:pt x="4484" y="4628"/>
                  <a:pt x="4552" y="4627"/>
                  <a:pt x="4620" y="4624"/>
                </a:cubicBezTo>
                <a:cubicBezTo>
                  <a:pt x="4751" y="4624"/>
                  <a:pt x="4870" y="4612"/>
                  <a:pt x="4989" y="4588"/>
                </a:cubicBezTo>
                <a:cubicBezTo>
                  <a:pt x="5109" y="4576"/>
                  <a:pt x="5228" y="4564"/>
                  <a:pt x="5335" y="4529"/>
                </a:cubicBezTo>
                <a:cubicBezTo>
                  <a:pt x="5442" y="4505"/>
                  <a:pt x="5537" y="4493"/>
                  <a:pt x="5621" y="4457"/>
                </a:cubicBezTo>
                <a:cubicBezTo>
                  <a:pt x="5704" y="4434"/>
                  <a:pt x="5775" y="4422"/>
                  <a:pt x="5835" y="4386"/>
                </a:cubicBezTo>
                <a:cubicBezTo>
                  <a:pt x="5954" y="4338"/>
                  <a:pt x="6037" y="4291"/>
                  <a:pt x="6037" y="4291"/>
                </a:cubicBezTo>
                <a:cubicBezTo>
                  <a:pt x="6037" y="4291"/>
                  <a:pt x="5978" y="4231"/>
                  <a:pt x="5859" y="4160"/>
                </a:cubicBezTo>
                <a:cubicBezTo>
                  <a:pt x="5799" y="4124"/>
                  <a:pt x="5740" y="4088"/>
                  <a:pt x="5656" y="4041"/>
                </a:cubicBezTo>
                <a:cubicBezTo>
                  <a:pt x="5585" y="4005"/>
                  <a:pt x="5501" y="3957"/>
                  <a:pt x="5394" y="3910"/>
                </a:cubicBezTo>
                <a:lnTo>
                  <a:pt x="5085" y="3779"/>
                </a:lnTo>
                <a:cubicBezTo>
                  <a:pt x="4966" y="3731"/>
                  <a:pt x="4847" y="3707"/>
                  <a:pt x="4728" y="3660"/>
                </a:cubicBezTo>
                <a:cubicBezTo>
                  <a:pt x="4466" y="3588"/>
                  <a:pt x="4216" y="3541"/>
                  <a:pt x="3930" y="3505"/>
                </a:cubicBezTo>
                <a:cubicBezTo>
                  <a:pt x="3738" y="3487"/>
                  <a:pt x="3540" y="3476"/>
                  <a:pt x="3345" y="3476"/>
                </a:cubicBezTo>
                <a:cubicBezTo>
                  <a:pt x="3273" y="3476"/>
                  <a:pt x="3202" y="3478"/>
                  <a:pt x="3132" y="3481"/>
                </a:cubicBezTo>
                <a:cubicBezTo>
                  <a:pt x="2882" y="3493"/>
                  <a:pt x="2620" y="3529"/>
                  <a:pt x="2418" y="3564"/>
                </a:cubicBezTo>
                <a:cubicBezTo>
                  <a:pt x="2203" y="3612"/>
                  <a:pt x="2025" y="3672"/>
                  <a:pt x="1906" y="3719"/>
                </a:cubicBezTo>
                <a:cubicBezTo>
                  <a:pt x="1846" y="3743"/>
                  <a:pt x="1811" y="3767"/>
                  <a:pt x="1763" y="3779"/>
                </a:cubicBezTo>
                <a:cubicBezTo>
                  <a:pt x="1632" y="3505"/>
                  <a:pt x="1513" y="3231"/>
                  <a:pt x="1394" y="2945"/>
                </a:cubicBezTo>
                <a:cubicBezTo>
                  <a:pt x="1251" y="2600"/>
                  <a:pt x="1108" y="2231"/>
                  <a:pt x="989" y="1874"/>
                </a:cubicBezTo>
                <a:lnTo>
                  <a:pt x="989" y="1874"/>
                </a:lnTo>
                <a:cubicBezTo>
                  <a:pt x="1013" y="1886"/>
                  <a:pt x="1049" y="1909"/>
                  <a:pt x="1072" y="1933"/>
                </a:cubicBezTo>
                <a:cubicBezTo>
                  <a:pt x="1179" y="2005"/>
                  <a:pt x="1346" y="2112"/>
                  <a:pt x="1537" y="2195"/>
                </a:cubicBezTo>
                <a:cubicBezTo>
                  <a:pt x="1727" y="2290"/>
                  <a:pt x="1953" y="2374"/>
                  <a:pt x="2203" y="2445"/>
                </a:cubicBezTo>
                <a:cubicBezTo>
                  <a:pt x="2465" y="2529"/>
                  <a:pt x="2727" y="2564"/>
                  <a:pt x="3001" y="2600"/>
                </a:cubicBezTo>
                <a:cubicBezTo>
                  <a:pt x="3198" y="2627"/>
                  <a:pt x="3401" y="2640"/>
                  <a:pt x="3596" y="2640"/>
                </a:cubicBezTo>
                <a:cubicBezTo>
                  <a:pt x="3660" y="2640"/>
                  <a:pt x="3724" y="2639"/>
                  <a:pt x="3787" y="2636"/>
                </a:cubicBezTo>
                <a:cubicBezTo>
                  <a:pt x="3918" y="2636"/>
                  <a:pt x="4037" y="2612"/>
                  <a:pt x="4156" y="2600"/>
                </a:cubicBezTo>
                <a:cubicBezTo>
                  <a:pt x="4275" y="2588"/>
                  <a:pt x="4394" y="2564"/>
                  <a:pt x="4501" y="2540"/>
                </a:cubicBezTo>
                <a:cubicBezTo>
                  <a:pt x="4608" y="2505"/>
                  <a:pt x="4704" y="2493"/>
                  <a:pt x="4787" y="2469"/>
                </a:cubicBezTo>
                <a:cubicBezTo>
                  <a:pt x="4870" y="2433"/>
                  <a:pt x="4942" y="2409"/>
                  <a:pt x="5001" y="2386"/>
                </a:cubicBezTo>
                <a:cubicBezTo>
                  <a:pt x="5120" y="2350"/>
                  <a:pt x="5204" y="2302"/>
                  <a:pt x="5204" y="2302"/>
                </a:cubicBezTo>
                <a:cubicBezTo>
                  <a:pt x="5204" y="2302"/>
                  <a:pt x="5144" y="2243"/>
                  <a:pt x="5025" y="2171"/>
                </a:cubicBezTo>
                <a:cubicBezTo>
                  <a:pt x="4966" y="2124"/>
                  <a:pt x="4906" y="2088"/>
                  <a:pt x="4823" y="2052"/>
                </a:cubicBezTo>
                <a:cubicBezTo>
                  <a:pt x="4751" y="2005"/>
                  <a:pt x="4668" y="1957"/>
                  <a:pt x="4561" y="1921"/>
                </a:cubicBezTo>
                <a:lnTo>
                  <a:pt x="4251" y="1778"/>
                </a:lnTo>
                <a:cubicBezTo>
                  <a:pt x="4132" y="1743"/>
                  <a:pt x="4013" y="1707"/>
                  <a:pt x="3894" y="1659"/>
                </a:cubicBezTo>
                <a:cubicBezTo>
                  <a:pt x="3632" y="1588"/>
                  <a:pt x="3370" y="1540"/>
                  <a:pt x="3096" y="1517"/>
                </a:cubicBezTo>
                <a:cubicBezTo>
                  <a:pt x="2900" y="1490"/>
                  <a:pt x="2697" y="1476"/>
                  <a:pt x="2497" y="1476"/>
                </a:cubicBezTo>
                <a:cubicBezTo>
                  <a:pt x="2430" y="1476"/>
                  <a:pt x="2364" y="1478"/>
                  <a:pt x="2299" y="1481"/>
                </a:cubicBezTo>
                <a:cubicBezTo>
                  <a:pt x="2049" y="1505"/>
                  <a:pt x="1811" y="1528"/>
                  <a:pt x="1584" y="1576"/>
                </a:cubicBezTo>
                <a:cubicBezTo>
                  <a:pt x="1370" y="1624"/>
                  <a:pt x="1191" y="1683"/>
                  <a:pt x="1072" y="1719"/>
                </a:cubicBezTo>
                <a:cubicBezTo>
                  <a:pt x="1013" y="1755"/>
                  <a:pt x="953" y="1767"/>
                  <a:pt x="929" y="1778"/>
                </a:cubicBezTo>
                <a:cubicBezTo>
                  <a:pt x="763" y="1243"/>
                  <a:pt x="632" y="695"/>
                  <a:pt x="584" y="147"/>
                </a:cubicBezTo>
                <a:cubicBezTo>
                  <a:pt x="648" y="45"/>
                  <a:pt x="626" y="1"/>
                  <a:pt x="59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9" name="Shape 429"/>
        <p:cNvGrpSpPr/>
        <p:nvPr/>
      </p:nvGrpSpPr>
      <p:grpSpPr>
        <a:xfrm>
          <a:off x="0" y="0"/>
          <a:ext cx="0" cy="0"/>
          <a:chOff x="0" y="0"/>
          <a:chExt cx="0" cy="0"/>
        </a:xfrm>
      </p:grpSpPr>
      <p:sp>
        <p:nvSpPr>
          <p:cNvPr id="430" name="Google Shape;430;p9"/>
          <p:cNvSpPr/>
          <p:nvPr/>
        </p:nvSpPr>
        <p:spPr>
          <a:xfrm rot="-5400000">
            <a:off x="-1566543" y="1566525"/>
            <a:ext cx="5192789" cy="2059707"/>
          </a:xfrm>
          <a:custGeom>
            <a:rect b="b" l="l" r="r" t="t"/>
            <a:pathLst>
              <a:path extrusionOk="0" h="13134" w="33112">
                <a:moveTo>
                  <a:pt x="9418" y="1"/>
                </a:moveTo>
                <a:lnTo>
                  <a:pt x="9418" y="13"/>
                </a:lnTo>
                <a:lnTo>
                  <a:pt x="1" y="13"/>
                </a:lnTo>
                <a:lnTo>
                  <a:pt x="1" y="12597"/>
                </a:lnTo>
                <a:cubicBezTo>
                  <a:pt x="1" y="12597"/>
                  <a:pt x="2156" y="11371"/>
                  <a:pt x="1537" y="8811"/>
                </a:cubicBezTo>
                <a:cubicBezTo>
                  <a:pt x="905" y="6251"/>
                  <a:pt x="1644" y="5787"/>
                  <a:pt x="3215" y="4882"/>
                </a:cubicBezTo>
                <a:cubicBezTo>
                  <a:pt x="4799" y="3977"/>
                  <a:pt x="4346" y="2144"/>
                  <a:pt x="6204" y="1298"/>
                </a:cubicBezTo>
                <a:cubicBezTo>
                  <a:pt x="6402" y="1209"/>
                  <a:pt x="6593" y="1169"/>
                  <a:pt x="6779" y="1169"/>
                </a:cubicBezTo>
                <a:cubicBezTo>
                  <a:pt x="8343" y="1169"/>
                  <a:pt x="9418" y="4025"/>
                  <a:pt x="9418" y="4025"/>
                </a:cubicBezTo>
                <a:cubicBezTo>
                  <a:pt x="10038" y="4894"/>
                  <a:pt x="10823" y="5644"/>
                  <a:pt x="11740" y="6132"/>
                </a:cubicBezTo>
                <a:cubicBezTo>
                  <a:pt x="12240" y="6406"/>
                  <a:pt x="12752" y="6585"/>
                  <a:pt x="13312" y="6680"/>
                </a:cubicBezTo>
                <a:cubicBezTo>
                  <a:pt x="13955" y="6799"/>
                  <a:pt x="14621" y="6811"/>
                  <a:pt x="15276" y="6835"/>
                </a:cubicBezTo>
                <a:cubicBezTo>
                  <a:pt x="15919" y="6835"/>
                  <a:pt x="16598" y="6835"/>
                  <a:pt x="17253" y="6918"/>
                </a:cubicBezTo>
                <a:cubicBezTo>
                  <a:pt x="17812" y="6990"/>
                  <a:pt x="18372" y="7144"/>
                  <a:pt x="18908" y="7335"/>
                </a:cubicBezTo>
                <a:cubicBezTo>
                  <a:pt x="19979" y="7704"/>
                  <a:pt x="20968" y="8287"/>
                  <a:pt x="21908" y="8978"/>
                </a:cubicBezTo>
                <a:cubicBezTo>
                  <a:pt x="22861" y="9669"/>
                  <a:pt x="23754" y="10478"/>
                  <a:pt x="24587" y="11324"/>
                </a:cubicBezTo>
                <a:cubicBezTo>
                  <a:pt x="25341" y="12089"/>
                  <a:pt x="26211" y="13134"/>
                  <a:pt x="27347" y="13134"/>
                </a:cubicBezTo>
                <a:cubicBezTo>
                  <a:pt x="27359" y="13134"/>
                  <a:pt x="27372" y="13134"/>
                  <a:pt x="27385" y="13133"/>
                </a:cubicBezTo>
                <a:cubicBezTo>
                  <a:pt x="28445" y="13098"/>
                  <a:pt x="29099" y="12133"/>
                  <a:pt x="29397" y="11145"/>
                </a:cubicBezTo>
                <a:cubicBezTo>
                  <a:pt x="29576" y="10562"/>
                  <a:pt x="29635" y="9954"/>
                  <a:pt x="29695" y="9347"/>
                </a:cubicBezTo>
                <a:cubicBezTo>
                  <a:pt x="29754" y="8633"/>
                  <a:pt x="29766" y="7918"/>
                  <a:pt x="29778" y="7216"/>
                </a:cubicBezTo>
                <a:cubicBezTo>
                  <a:pt x="29814" y="5942"/>
                  <a:pt x="29861" y="4644"/>
                  <a:pt x="30219" y="3406"/>
                </a:cubicBezTo>
                <a:cubicBezTo>
                  <a:pt x="30516" y="2382"/>
                  <a:pt x="31016" y="1382"/>
                  <a:pt x="31838" y="727"/>
                </a:cubicBezTo>
                <a:cubicBezTo>
                  <a:pt x="32219" y="417"/>
                  <a:pt x="32671" y="203"/>
                  <a:pt x="331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1" name="Google Shape;431;p9"/>
          <p:cNvGrpSpPr/>
          <p:nvPr/>
        </p:nvGrpSpPr>
        <p:grpSpPr>
          <a:xfrm rot="-5400000">
            <a:off x="1381172" y="645620"/>
            <a:ext cx="408346" cy="634897"/>
            <a:chOff x="2080816" y="437481"/>
            <a:chExt cx="333180" cy="518029"/>
          </a:xfrm>
        </p:grpSpPr>
        <p:sp>
          <p:nvSpPr>
            <p:cNvPr id="432" name="Google Shape;432;p9"/>
            <p:cNvSpPr/>
            <p:nvPr/>
          </p:nvSpPr>
          <p:spPr>
            <a:xfrm>
              <a:off x="2080816" y="728825"/>
              <a:ext cx="45387" cy="58488"/>
            </a:xfrm>
            <a:custGeom>
              <a:rect b="b" l="l" r="r" t="t"/>
              <a:pathLst>
                <a:path extrusionOk="0" h="692" w="537">
                  <a:moveTo>
                    <a:pt x="196" y="0"/>
                  </a:moveTo>
                  <a:cubicBezTo>
                    <a:pt x="164" y="0"/>
                    <a:pt x="133" y="8"/>
                    <a:pt x="108" y="24"/>
                  </a:cubicBezTo>
                  <a:cubicBezTo>
                    <a:pt x="13" y="72"/>
                    <a:pt x="1" y="179"/>
                    <a:pt x="49" y="263"/>
                  </a:cubicBezTo>
                  <a:cubicBezTo>
                    <a:pt x="96" y="382"/>
                    <a:pt x="156" y="489"/>
                    <a:pt x="191" y="608"/>
                  </a:cubicBezTo>
                  <a:cubicBezTo>
                    <a:pt x="215" y="663"/>
                    <a:pt x="279" y="692"/>
                    <a:pt x="341" y="692"/>
                  </a:cubicBezTo>
                  <a:cubicBezTo>
                    <a:pt x="373" y="692"/>
                    <a:pt x="405" y="684"/>
                    <a:pt x="430" y="667"/>
                  </a:cubicBezTo>
                  <a:cubicBezTo>
                    <a:pt x="525" y="620"/>
                    <a:pt x="537" y="513"/>
                    <a:pt x="489" y="429"/>
                  </a:cubicBezTo>
                  <a:cubicBezTo>
                    <a:pt x="453" y="310"/>
                    <a:pt x="394" y="203"/>
                    <a:pt x="346" y="84"/>
                  </a:cubicBezTo>
                  <a:cubicBezTo>
                    <a:pt x="323" y="29"/>
                    <a:pt x="258" y="0"/>
                    <a:pt x="1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9"/>
            <p:cNvSpPr/>
            <p:nvPr/>
          </p:nvSpPr>
          <p:spPr>
            <a:xfrm>
              <a:off x="2132204" y="695017"/>
              <a:ext cx="48345" cy="64404"/>
            </a:xfrm>
            <a:custGeom>
              <a:rect b="b" l="l" r="r" t="t"/>
              <a:pathLst>
                <a:path extrusionOk="0" h="762" w="572">
                  <a:moveTo>
                    <a:pt x="181" y="1"/>
                  </a:moveTo>
                  <a:cubicBezTo>
                    <a:pt x="150" y="1"/>
                    <a:pt x="120" y="7"/>
                    <a:pt x="95" y="20"/>
                  </a:cubicBezTo>
                  <a:cubicBezTo>
                    <a:pt x="24" y="67"/>
                    <a:pt x="0" y="174"/>
                    <a:pt x="36" y="258"/>
                  </a:cubicBezTo>
                  <a:cubicBezTo>
                    <a:pt x="95" y="401"/>
                    <a:pt x="167" y="543"/>
                    <a:pt x="226" y="674"/>
                  </a:cubicBezTo>
                  <a:cubicBezTo>
                    <a:pt x="256" y="734"/>
                    <a:pt x="314" y="761"/>
                    <a:pt x="371" y="761"/>
                  </a:cubicBezTo>
                  <a:cubicBezTo>
                    <a:pt x="405" y="761"/>
                    <a:pt x="438" y="752"/>
                    <a:pt x="464" y="734"/>
                  </a:cubicBezTo>
                  <a:cubicBezTo>
                    <a:pt x="560" y="698"/>
                    <a:pt x="572" y="591"/>
                    <a:pt x="524" y="496"/>
                  </a:cubicBezTo>
                  <a:cubicBezTo>
                    <a:pt x="464" y="365"/>
                    <a:pt x="393" y="222"/>
                    <a:pt x="334" y="79"/>
                  </a:cubicBezTo>
                  <a:cubicBezTo>
                    <a:pt x="302" y="25"/>
                    <a:pt x="241" y="1"/>
                    <a:pt x="1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9"/>
            <p:cNvSpPr/>
            <p:nvPr/>
          </p:nvSpPr>
          <p:spPr>
            <a:xfrm>
              <a:off x="2190523" y="634838"/>
              <a:ext cx="47416" cy="66771"/>
            </a:xfrm>
            <a:custGeom>
              <a:rect b="b" l="l" r="r" t="t"/>
              <a:pathLst>
                <a:path extrusionOk="0" h="790" w="561">
                  <a:moveTo>
                    <a:pt x="206" y="0"/>
                  </a:moveTo>
                  <a:cubicBezTo>
                    <a:pt x="193" y="0"/>
                    <a:pt x="180" y="2"/>
                    <a:pt x="167" y="5"/>
                  </a:cubicBezTo>
                  <a:cubicBezTo>
                    <a:pt x="72" y="41"/>
                    <a:pt x="1" y="136"/>
                    <a:pt x="48" y="220"/>
                  </a:cubicBezTo>
                  <a:cubicBezTo>
                    <a:pt x="108" y="363"/>
                    <a:pt x="144" y="517"/>
                    <a:pt x="203" y="660"/>
                  </a:cubicBezTo>
                  <a:cubicBezTo>
                    <a:pt x="232" y="736"/>
                    <a:pt x="291" y="790"/>
                    <a:pt x="362" y="790"/>
                  </a:cubicBezTo>
                  <a:cubicBezTo>
                    <a:pt x="380" y="790"/>
                    <a:pt x="398" y="786"/>
                    <a:pt x="417" y="779"/>
                  </a:cubicBezTo>
                  <a:cubicBezTo>
                    <a:pt x="501" y="755"/>
                    <a:pt x="560" y="660"/>
                    <a:pt x="536" y="577"/>
                  </a:cubicBezTo>
                  <a:cubicBezTo>
                    <a:pt x="477" y="422"/>
                    <a:pt x="429" y="279"/>
                    <a:pt x="370" y="124"/>
                  </a:cubicBezTo>
                  <a:cubicBezTo>
                    <a:pt x="350" y="54"/>
                    <a:pt x="278" y="0"/>
                    <a:pt x="2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9"/>
            <p:cNvSpPr/>
            <p:nvPr/>
          </p:nvSpPr>
          <p:spPr>
            <a:xfrm>
              <a:off x="2231770" y="577617"/>
              <a:ext cx="51473" cy="43866"/>
            </a:xfrm>
            <a:custGeom>
              <a:rect b="b" l="l" r="r" t="t"/>
              <a:pathLst>
                <a:path extrusionOk="0" h="519" w="609">
                  <a:moveTo>
                    <a:pt x="208" y="1"/>
                  </a:moveTo>
                  <a:cubicBezTo>
                    <a:pt x="147" y="1"/>
                    <a:pt x="81" y="38"/>
                    <a:pt x="48" y="87"/>
                  </a:cubicBezTo>
                  <a:cubicBezTo>
                    <a:pt x="1" y="182"/>
                    <a:pt x="37" y="266"/>
                    <a:pt x="108" y="325"/>
                  </a:cubicBezTo>
                  <a:cubicBezTo>
                    <a:pt x="179" y="385"/>
                    <a:pt x="251" y="444"/>
                    <a:pt x="334" y="492"/>
                  </a:cubicBezTo>
                  <a:cubicBezTo>
                    <a:pt x="357" y="511"/>
                    <a:pt x="384" y="519"/>
                    <a:pt x="413" y="519"/>
                  </a:cubicBezTo>
                  <a:cubicBezTo>
                    <a:pt x="474" y="519"/>
                    <a:pt x="540" y="481"/>
                    <a:pt x="572" y="432"/>
                  </a:cubicBezTo>
                  <a:cubicBezTo>
                    <a:pt x="608" y="337"/>
                    <a:pt x="584" y="254"/>
                    <a:pt x="513" y="194"/>
                  </a:cubicBezTo>
                  <a:cubicBezTo>
                    <a:pt x="429" y="135"/>
                    <a:pt x="358" y="75"/>
                    <a:pt x="287" y="27"/>
                  </a:cubicBezTo>
                  <a:cubicBezTo>
                    <a:pt x="264" y="9"/>
                    <a:pt x="237" y="1"/>
                    <a:pt x="2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9"/>
            <p:cNvSpPr/>
            <p:nvPr/>
          </p:nvSpPr>
          <p:spPr>
            <a:xfrm>
              <a:off x="2261014" y="520565"/>
              <a:ext cx="64489" cy="29244"/>
            </a:xfrm>
            <a:custGeom>
              <a:rect b="b" l="l" r="r" t="t"/>
              <a:pathLst>
                <a:path extrusionOk="0" h="346" w="763">
                  <a:moveTo>
                    <a:pt x="226" y="0"/>
                  </a:moveTo>
                  <a:cubicBezTo>
                    <a:pt x="0" y="0"/>
                    <a:pt x="0" y="345"/>
                    <a:pt x="226" y="345"/>
                  </a:cubicBezTo>
                  <a:lnTo>
                    <a:pt x="536" y="345"/>
                  </a:lnTo>
                  <a:cubicBezTo>
                    <a:pt x="762" y="345"/>
                    <a:pt x="762" y="0"/>
                    <a:pt x="5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9"/>
            <p:cNvSpPr/>
            <p:nvPr/>
          </p:nvSpPr>
          <p:spPr>
            <a:xfrm>
              <a:off x="2297189" y="437481"/>
              <a:ext cx="54431" cy="33301"/>
            </a:xfrm>
            <a:custGeom>
              <a:rect b="b" l="l" r="r" t="t"/>
              <a:pathLst>
                <a:path extrusionOk="0" h="394" w="644">
                  <a:moveTo>
                    <a:pt x="465" y="1"/>
                  </a:moveTo>
                  <a:cubicBezTo>
                    <a:pt x="450" y="1"/>
                    <a:pt x="434" y="3"/>
                    <a:pt x="417" y="7"/>
                  </a:cubicBezTo>
                  <a:cubicBezTo>
                    <a:pt x="334" y="19"/>
                    <a:pt x="227" y="42"/>
                    <a:pt x="132" y="66"/>
                  </a:cubicBezTo>
                  <a:cubicBezTo>
                    <a:pt x="48" y="78"/>
                    <a:pt x="1" y="185"/>
                    <a:pt x="13" y="269"/>
                  </a:cubicBezTo>
                  <a:cubicBezTo>
                    <a:pt x="42" y="348"/>
                    <a:pt x="105" y="394"/>
                    <a:pt x="179" y="394"/>
                  </a:cubicBezTo>
                  <a:cubicBezTo>
                    <a:pt x="195" y="394"/>
                    <a:pt x="211" y="392"/>
                    <a:pt x="227" y="388"/>
                  </a:cubicBezTo>
                  <a:cubicBezTo>
                    <a:pt x="310" y="376"/>
                    <a:pt x="417" y="340"/>
                    <a:pt x="513" y="328"/>
                  </a:cubicBezTo>
                  <a:cubicBezTo>
                    <a:pt x="596" y="316"/>
                    <a:pt x="644" y="209"/>
                    <a:pt x="632" y="126"/>
                  </a:cubicBezTo>
                  <a:cubicBezTo>
                    <a:pt x="602" y="47"/>
                    <a:pt x="540" y="1"/>
                    <a:pt x="4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9"/>
            <p:cNvSpPr/>
            <p:nvPr/>
          </p:nvSpPr>
          <p:spPr>
            <a:xfrm>
              <a:off x="2137191" y="807599"/>
              <a:ext cx="58488" cy="51895"/>
            </a:xfrm>
            <a:custGeom>
              <a:rect b="b" l="l" r="r" t="t"/>
              <a:pathLst>
                <a:path extrusionOk="0" h="614" w="692">
                  <a:moveTo>
                    <a:pt x="175" y="0"/>
                  </a:moveTo>
                  <a:cubicBezTo>
                    <a:pt x="132" y="0"/>
                    <a:pt x="90" y="15"/>
                    <a:pt x="60" y="45"/>
                  </a:cubicBezTo>
                  <a:cubicBezTo>
                    <a:pt x="1" y="104"/>
                    <a:pt x="1" y="223"/>
                    <a:pt x="60" y="283"/>
                  </a:cubicBezTo>
                  <a:cubicBezTo>
                    <a:pt x="167" y="378"/>
                    <a:pt x="275" y="474"/>
                    <a:pt x="382" y="569"/>
                  </a:cubicBezTo>
                  <a:cubicBezTo>
                    <a:pt x="417" y="599"/>
                    <a:pt x="462" y="613"/>
                    <a:pt x="505" y="613"/>
                  </a:cubicBezTo>
                  <a:cubicBezTo>
                    <a:pt x="548" y="613"/>
                    <a:pt x="590" y="599"/>
                    <a:pt x="620" y="569"/>
                  </a:cubicBezTo>
                  <a:cubicBezTo>
                    <a:pt x="679" y="509"/>
                    <a:pt x="691" y="390"/>
                    <a:pt x="620" y="331"/>
                  </a:cubicBezTo>
                  <a:cubicBezTo>
                    <a:pt x="513" y="235"/>
                    <a:pt x="405" y="140"/>
                    <a:pt x="298" y="45"/>
                  </a:cubicBezTo>
                  <a:cubicBezTo>
                    <a:pt x="263" y="15"/>
                    <a:pt x="218" y="0"/>
                    <a:pt x="1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9"/>
            <p:cNvSpPr/>
            <p:nvPr/>
          </p:nvSpPr>
          <p:spPr>
            <a:xfrm>
              <a:off x="2204638" y="771931"/>
              <a:ext cx="41330" cy="42683"/>
            </a:xfrm>
            <a:custGeom>
              <a:rect b="b" l="l" r="r" t="t"/>
              <a:pathLst>
                <a:path extrusionOk="0" h="505" w="489">
                  <a:moveTo>
                    <a:pt x="185" y="1"/>
                  </a:moveTo>
                  <a:cubicBezTo>
                    <a:pt x="138" y="1"/>
                    <a:pt x="91" y="19"/>
                    <a:pt x="60" y="50"/>
                  </a:cubicBezTo>
                  <a:cubicBezTo>
                    <a:pt x="0" y="110"/>
                    <a:pt x="0" y="217"/>
                    <a:pt x="60" y="288"/>
                  </a:cubicBezTo>
                  <a:cubicBezTo>
                    <a:pt x="96" y="348"/>
                    <a:pt x="143" y="407"/>
                    <a:pt x="191" y="455"/>
                  </a:cubicBezTo>
                  <a:cubicBezTo>
                    <a:pt x="219" y="489"/>
                    <a:pt x="261" y="504"/>
                    <a:pt x="304" y="504"/>
                  </a:cubicBezTo>
                  <a:cubicBezTo>
                    <a:pt x="351" y="504"/>
                    <a:pt x="398" y="486"/>
                    <a:pt x="429" y="455"/>
                  </a:cubicBezTo>
                  <a:cubicBezTo>
                    <a:pt x="489" y="384"/>
                    <a:pt x="489" y="288"/>
                    <a:pt x="429" y="217"/>
                  </a:cubicBezTo>
                  <a:cubicBezTo>
                    <a:pt x="381" y="157"/>
                    <a:pt x="334" y="98"/>
                    <a:pt x="298" y="50"/>
                  </a:cubicBezTo>
                  <a:cubicBezTo>
                    <a:pt x="270" y="16"/>
                    <a:pt x="228" y="1"/>
                    <a:pt x="1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9"/>
            <p:cNvSpPr/>
            <p:nvPr/>
          </p:nvSpPr>
          <p:spPr>
            <a:xfrm>
              <a:off x="2257971" y="716739"/>
              <a:ext cx="52402" cy="47669"/>
            </a:xfrm>
            <a:custGeom>
              <a:rect b="b" l="l" r="r" t="t"/>
              <a:pathLst>
                <a:path extrusionOk="0" h="564" w="620">
                  <a:moveTo>
                    <a:pt x="181" y="0"/>
                  </a:moveTo>
                  <a:cubicBezTo>
                    <a:pt x="150" y="0"/>
                    <a:pt x="120" y="8"/>
                    <a:pt x="96" y="25"/>
                  </a:cubicBezTo>
                  <a:cubicBezTo>
                    <a:pt x="36" y="84"/>
                    <a:pt x="0" y="167"/>
                    <a:pt x="48" y="263"/>
                  </a:cubicBezTo>
                  <a:cubicBezTo>
                    <a:pt x="108" y="382"/>
                    <a:pt x="215" y="477"/>
                    <a:pt x="334" y="536"/>
                  </a:cubicBezTo>
                  <a:cubicBezTo>
                    <a:pt x="360" y="554"/>
                    <a:pt x="394" y="564"/>
                    <a:pt x="427" y="564"/>
                  </a:cubicBezTo>
                  <a:cubicBezTo>
                    <a:pt x="484" y="564"/>
                    <a:pt x="542" y="537"/>
                    <a:pt x="572" y="477"/>
                  </a:cubicBezTo>
                  <a:cubicBezTo>
                    <a:pt x="620" y="406"/>
                    <a:pt x="596" y="286"/>
                    <a:pt x="512" y="239"/>
                  </a:cubicBezTo>
                  <a:cubicBezTo>
                    <a:pt x="500" y="227"/>
                    <a:pt x="465" y="215"/>
                    <a:pt x="453" y="215"/>
                  </a:cubicBezTo>
                  <a:lnTo>
                    <a:pt x="441" y="203"/>
                  </a:lnTo>
                  <a:lnTo>
                    <a:pt x="405" y="167"/>
                  </a:lnTo>
                  <a:lnTo>
                    <a:pt x="381" y="144"/>
                  </a:lnTo>
                  <a:cubicBezTo>
                    <a:pt x="375" y="133"/>
                    <a:pt x="372" y="130"/>
                    <a:pt x="371" y="130"/>
                  </a:cubicBezTo>
                  <a:lnTo>
                    <a:pt x="371" y="130"/>
                  </a:lnTo>
                  <a:cubicBezTo>
                    <a:pt x="371" y="130"/>
                    <a:pt x="371" y="131"/>
                    <a:pt x="372" y="133"/>
                  </a:cubicBezTo>
                  <a:lnTo>
                    <a:pt x="372" y="133"/>
                  </a:lnTo>
                  <a:cubicBezTo>
                    <a:pt x="354" y="113"/>
                    <a:pt x="344" y="94"/>
                    <a:pt x="334" y="84"/>
                  </a:cubicBezTo>
                  <a:cubicBezTo>
                    <a:pt x="303" y="29"/>
                    <a:pt x="240" y="0"/>
                    <a:pt x="1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9"/>
            <p:cNvSpPr/>
            <p:nvPr/>
          </p:nvSpPr>
          <p:spPr>
            <a:xfrm>
              <a:off x="2298203" y="628668"/>
              <a:ext cx="45387" cy="39978"/>
            </a:xfrm>
            <a:custGeom>
              <a:rect b="b" l="l" r="r" t="t"/>
              <a:pathLst>
                <a:path extrusionOk="0" h="473" w="537">
                  <a:moveTo>
                    <a:pt x="192" y="1"/>
                  </a:moveTo>
                  <a:cubicBezTo>
                    <a:pt x="151" y="1"/>
                    <a:pt x="111" y="16"/>
                    <a:pt x="84" y="55"/>
                  </a:cubicBezTo>
                  <a:cubicBezTo>
                    <a:pt x="24" y="114"/>
                    <a:pt x="1" y="233"/>
                    <a:pt x="84" y="293"/>
                  </a:cubicBezTo>
                  <a:cubicBezTo>
                    <a:pt x="120" y="328"/>
                    <a:pt x="167" y="376"/>
                    <a:pt x="227" y="424"/>
                  </a:cubicBezTo>
                  <a:cubicBezTo>
                    <a:pt x="258" y="455"/>
                    <a:pt x="305" y="473"/>
                    <a:pt x="352" y="473"/>
                  </a:cubicBezTo>
                  <a:cubicBezTo>
                    <a:pt x="395" y="473"/>
                    <a:pt x="437" y="458"/>
                    <a:pt x="465" y="424"/>
                  </a:cubicBezTo>
                  <a:cubicBezTo>
                    <a:pt x="525" y="352"/>
                    <a:pt x="536" y="245"/>
                    <a:pt x="465" y="185"/>
                  </a:cubicBezTo>
                  <a:cubicBezTo>
                    <a:pt x="417" y="138"/>
                    <a:pt x="382" y="90"/>
                    <a:pt x="322" y="55"/>
                  </a:cubicBezTo>
                  <a:cubicBezTo>
                    <a:pt x="290" y="22"/>
                    <a:pt x="240" y="1"/>
                    <a:pt x="1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9"/>
            <p:cNvSpPr/>
            <p:nvPr/>
          </p:nvSpPr>
          <p:spPr>
            <a:xfrm>
              <a:off x="2337505" y="561305"/>
              <a:ext cx="51388" cy="37273"/>
            </a:xfrm>
            <a:custGeom>
              <a:rect b="b" l="l" r="r" t="t"/>
              <a:pathLst>
                <a:path extrusionOk="0" h="441" w="608">
                  <a:moveTo>
                    <a:pt x="184" y="1"/>
                  </a:moveTo>
                  <a:cubicBezTo>
                    <a:pt x="104" y="1"/>
                    <a:pt x="32" y="56"/>
                    <a:pt x="12" y="137"/>
                  </a:cubicBezTo>
                  <a:cubicBezTo>
                    <a:pt x="0" y="220"/>
                    <a:pt x="48" y="316"/>
                    <a:pt x="131" y="340"/>
                  </a:cubicBezTo>
                  <a:cubicBezTo>
                    <a:pt x="226" y="363"/>
                    <a:pt x="298" y="399"/>
                    <a:pt x="393" y="435"/>
                  </a:cubicBezTo>
                  <a:cubicBezTo>
                    <a:pt x="405" y="438"/>
                    <a:pt x="418" y="440"/>
                    <a:pt x="431" y="440"/>
                  </a:cubicBezTo>
                  <a:cubicBezTo>
                    <a:pt x="506" y="440"/>
                    <a:pt x="585" y="385"/>
                    <a:pt x="595" y="304"/>
                  </a:cubicBezTo>
                  <a:cubicBezTo>
                    <a:pt x="607" y="220"/>
                    <a:pt x="572" y="137"/>
                    <a:pt x="476" y="101"/>
                  </a:cubicBezTo>
                  <a:cubicBezTo>
                    <a:pt x="381" y="66"/>
                    <a:pt x="310" y="42"/>
                    <a:pt x="226" y="6"/>
                  </a:cubicBezTo>
                  <a:cubicBezTo>
                    <a:pt x="212" y="3"/>
                    <a:pt x="198" y="1"/>
                    <a:pt x="1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9"/>
            <p:cNvSpPr/>
            <p:nvPr/>
          </p:nvSpPr>
          <p:spPr>
            <a:xfrm>
              <a:off x="2357621" y="498421"/>
              <a:ext cx="44288" cy="37273"/>
            </a:xfrm>
            <a:custGeom>
              <a:rect b="b" l="l" r="r" t="t"/>
              <a:pathLst>
                <a:path extrusionOk="0" h="441" w="524">
                  <a:moveTo>
                    <a:pt x="191" y="0"/>
                  </a:moveTo>
                  <a:cubicBezTo>
                    <a:pt x="155" y="0"/>
                    <a:pt x="107" y="12"/>
                    <a:pt x="72" y="48"/>
                  </a:cubicBezTo>
                  <a:cubicBezTo>
                    <a:pt x="36" y="107"/>
                    <a:pt x="0" y="226"/>
                    <a:pt x="72" y="286"/>
                  </a:cubicBezTo>
                  <a:cubicBezTo>
                    <a:pt x="119" y="322"/>
                    <a:pt x="167" y="357"/>
                    <a:pt x="214" y="405"/>
                  </a:cubicBezTo>
                  <a:cubicBezTo>
                    <a:pt x="238" y="429"/>
                    <a:pt x="286" y="441"/>
                    <a:pt x="334" y="441"/>
                  </a:cubicBezTo>
                  <a:cubicBezTo>
                    <a:pt x="369" y="441"/>
                    <a:pt x="417" y="429"/>
                    <a:pt x="453" y="405"/>
                  </a:cubicBezTo>
                  <a:cubicBezTo>
                    <a:pt x="512" y="345"/>
                    <a:pt x="524" y="226"/>
                    <a:pt x="453" y="167"/>
                  </a:cubicBezTo>
                  <a:cubicBezTo>
                    <a:pt x="405" y="119"/>
                    <a:pt x="357" y="83"/>
                    <a:pt x="310" y="48"/>
                  </a:cubicBezTo>
                  <a:cubicBezTo>
                    <a:pt x="286" y="12"/>
                    <a:pt x="238" y="0"/>
                    <a:pt x="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9"/>
            <p:cNvSpPr/>
            <p:nvPr/>
          </p:nvSpPr>
          <p:spPr>
            <a:xfrm>
              <a:off x="2186551" y="910461"/>
              <a:ext cx="48345" cy="45049"/>
            </a:xfrm>
            <a:custGeom>
              <a:rect b="b" l="l" r="r" t="t"/>
              <a:pathLst>
                <a:path extrusionOk="0" h="533" w="572">
                  <a:moveTo>
                    <a:pt x="180" y="0"/>
                  </a:moveTo>
                  <a:cubicBezTo>
                    <a:pt x="139" y="0"/>
                    <a:pt x="99" y="16"/>
                    <a:pt x="72" y="54"/>
                  </a:cubicBezTo>
                  <a:cubicBezTo>
                    <a:pt x="12" y="114"/>
                    <a:pt x="0" y="209"/>
                    <a:pt x="72" y="292"/>
                  </a:cubicBezTo>
                  <a:lnTo>
                    <a:pt x="274" y="483"/>
                  </a:lnTo>
                  <a:cubicBezTo>
                    <a:pt x="305" y="514"/>
                    <a:pt x="352" y="532"/>
                    <a:pt x="399" y="532"/>
                  </a:cubicBezTo>
                  <a:cubicBezTo>
                    <a:pt x="442" y="532"/>
                    <a:pt x="484" y="517"/>
                    <a:pt x="512" y="483"/>
                  </a:cubicBezTo>
                  <a:cubicBezTo>
                    <a:pt x="572" y="411"/>
                    <a:pt x="572" y="304"/>
                    <a:pt x="512" y="245"/>
                  </a:cubicBezTo>
                  <a:lnTo>
                    <a:pt x="310" y="54"/>
                  </a:lnTo>
                  <a:cubicBezTo>
                    <a:pt x="277" y="22"/>
                    <a:pt x="228" y="0"/>
                    <a:pt x="1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9"/>
            <p:cNvSpPr/>
            <p:nvPr/>
          </p:nvSpPr>
          <p:spPr>
            <a:xfrm>
              <a:off x="2251885" y="850451"/>
              <a:ext cx="35329" cy="51726"/>
            </a:xfrm>
            <a:custGeom>
              <a:rect b="b" l="l" r="r" t="t"/>
              <a:pathLst>
                <a:path extrusionOk="0" h="612" w="418">
                  <a:moveTo>
                    <a:pt x="167" y="0"/>
                  </a:moveTo>
                  <a:cubicBezTo>
                    <a:pt x="155" y="0"/>
                    <a:pt x="144" y="1"/>
                    <a:pt x="132" y="2"/>
                  </a:cubicBezTo>
                  <a:cubicBezTo>
                    <a:pt x="49" y="26"/>
                    <a:pt x="1" y="121"/>
                    <a:pt x="13" y="205"/>
                  </a:cubicBezTo>
                  <a:cubicBezTo>
                    <a:pt x="37" y="300"/>
                    <a:pt x="61" y="407"/>
                    <a:pt x="72" y="490"/>
                  </a:cubicBezTo>
                  <a:cubicBezTo>
                    <a:pt x="93" y="574"/>
                    <a:pt x="169" y="612"/>
                    <a:pt x="252" y="612"/>
                  </a:cubicBezTo>
                  <a:cubicBezTo>
                    <a:pt x="263" y="612"/>
                    <a:pt x="275" y="611"/>
                    <a:pt x="287" y="609"/>
                  </a:cubicBezTo>
                  <a:cubicBezTo>
                    <a:pt x="370" y="586"/>
                    <a:pt x="418" y="490"/>
                    <a:pt x="406" y="407"/>
                  </a:cubicBezTo>
                  <a:cubicBezTo>
                    <a:pt x="382" y="312"/>
                    <a:pt x="358" y="205"/>
                    <a:pt x="346" y="121"/>
                  </a:cubicBezTo>
                  <a:cubicBezTo>
                    <a:pt x="325" y="38"/>
                    <a:pt x="250" y="0"/>
                    <a:pt x="1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9"/>
            <p:cNvSpPr/>
            <p:nvPr/>
          </p:nvSpPr>
          <p:spPr>
            <a:xfrm>
              <a:off x="2289075" y="803035"/>
              <a:ext cx="53670" cy="57220"/>
            </a:xfrm>
            <a:custGeom>
              <a:rect b="b" l="l" r="r" t="t"/>
              <a:pathLst>
                <a:path extrusionOk="0" h="677" w="635">
                  <a:moveTo>
                    <a:pt x="223" y="0"/>
                  </a:moveTo>
                  <a:cubicBezTo>
                    <a:pt x="109" y="0"/>
                    <a:pt x="0" y="116"/>
                    <a:pt x="73" y="254"/>
                  </a:cubicBezTo>
                  <a:cubicBezTo>
                    <a:pt x="132" y="373"/>
                    <a:pt x="204" y="468"/>
                    <a:pt x="263" y="587"/>
                  </a:cubicBezTo>
                  <a:cubicBezTo>
                    <a:pt x="297" y="651"/>
                    <a:pt x="350" y="677"/>
                    <a:pt x="403" y="677"/>
                  </a:cubicBezTo>
                  <a:cubicBezTo>
                    <a:pt x="518" y="677"/>
                    <a:pt x="634" y="555"/>
                    <a:pt x="561" y="432"/>
                  </a:cubicBezTo>
                  <a:cubicBezTo>
                    <a:pt x="502" y="313"/>
                    <a:pt x="430" y="206"/>
                    <a:pt x="371" y="87"/>
                  </a:cubicBezTo>
                  <a:cubicBezTo>
                    <a:pt x="332" y="26"/>
                    <a:pt x="277" y="0"/>
                    <a:pt x="2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9"/>
            <p:cNvSpPr/>
            <p:nvPr/>
          </p:nvSpPr>
          <p:spPr>
            <a:xfrm>
              <a:off x="2341477" y="726374"/>
              <a:ext cx="43359" cy="60770"/>
            </a:xfrm>
            <a:custGeom>
              <a:rect b="b" l="l" r="r" t="t"/>
              <a:pathLst>
                <a:path extrusionOk="0" h="719" w="513">
                  <a:moveTo>
                    <a:pt x="186" y="0"/>
                  </a:moveTo>
                  <a:cubicBezTo>
                    <a:pt x="172" y="0"/>
                    <a:pt x="158" y="2"/>
                    <a:pt x="144" y="6"/>
                  </a:cubicBezTo>
                  <a:cubicBezTo>
                    <a:pt x="60" y="30"/>
                    <a:pt x="1" y="125"/>
                    <a:pt x="24" y="220"/>
                  </a:cubicBezTo>
                  <a:cubicBezTo>
                    <a:pt x="72" y="339"/>
                    <a:pt x="120" y="458"/>
                    <a:pt x="155" y="589"/>
                  </a:cubicBezTo>
                  <a:cubicBezTo>
                    <a:pt x="184" y="665"/>
                    <a:pt x="251" y="719"/>
                    <a:pt x="319" y="719"/>
                  </a:cubicBezTo>
                  <a:cubicBezTo>
                    <a:pt x="336" y="719"/>
                    <a:pt x="353" y="715"/>
                    <a:pt x="370" y="708"/>
                  </a:cubicBezTo>
                  <a:cubicBezTo>
                    <a:pt x="441" y="684"/>
                    <a:pt x="513" y="589"/>
                    <a:pt x="489" y="506"/>
                  </a:cubicBezTo>
                  <a:cubicBezTo>
                    <a:pt x="441" y="387"/>
                    <a:pt x="394" y="268"/>
                    <a:pt x="358" y="125"/>
                  </a:cubicBezTo>
                  <a:cubicBezTo>
                    <a:pt x="327" y="54"/>
                    <a:pt x="263" y="0"/>
                    <a:pt x="1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9"/>
            <p:cNvSpPr/>
            <p:nvPr/>
          </p:nvSpPr>
          <p:spPr>
            <a:xfrm>
              <a:off x="2370637" y="663152"/>
              <a:ext cx="43359" cy="43866"/>
            </a:xfrm>
            <a:custGeom>
              <a:rect b="b" l="l" r="r" t="t"/>
              <a:pathLst>
                <a:path extrusionOk="0" h="519" w="513">
                  <a:moveTo>
                    <a:pt x="188" y="1"/>
                  </a:moveTo>
                  <a:cubicBezTo>
                    <a:pt x="158" y="1"/>
                    <a:pt x="126" y="9"/>
                    <a:pt x="96" y="28"/>
                  </a:cubicBezTo>
                  <a:cubicBezTo>
                    <a:pt x="25" y="75"/>
                    <a:pt x="1" y="194"/>
                    <a:pt x="37" y="266"/>
                  </a:cubicBezTo>
                  <a:cubicBezTo>
                    <a:pt x="84" y="325"/>
                    <a:pt x="120" y="385"/>
                    <a:pt x="156" y="432"/>
                  </a:cubicBezTo>
                  <a:cubicBezTo>
                    <a:pt x="188" y="481"/>
                    <a:pt x="249" y="519"/>
                    <a:pt x="310" y="519"/>
                  </a:cubicBezTo>
                  <a:cubicBezTo>
                    <a:pt x="339" y="519"/>
                    <a:pt x="367" y="511"/>
                    <a:pt x="394" y="492"/>
                  </a:cubicBezTo>
                  <a:cubicBezTo>
                    <a:pt x="477" y="444"/>
                    <a:pt x="513" y="337"/>
                    <a:pt x="453" y="254"/>
                  </a:cubicBezTo>
                  <a:cubicBezTo>
                    <a:pt x="418" y="194"/>
                    <a:pt x="382" y="135"/>
                    <a:pt x="334" y="87"/>
                  </a:cubicBezTo>
                  <a:cubicBezTo>
                    <a:pt x="310" y="38"/>
                    <a:pt x="252" y="1"/>
                    <a:pt x="1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9" name="Google Shape;449;p9"/>
          <p:cNvSpPr/>
          <p:nvPr/>
        </p:nvSpPr>
        <p:spPr>
          <a:xfrm rot="-5400000">
            <a:off x="1159457" y="2143913"/>
            <a:ext cx="628701" cy="520868"/>
          </a:xfrm>
          <a:custGeom>
            <a:rect b="b" l="l" r="r" t="t"/>
            <a:pathLst>
              <a:path extrusionOk="0" h="3700" w="4466">
                <a:moveTo>
                  <a:pt x="2099" y="0"/>
                </a:moveTo>
                <a:cubicBezTo>
                  <a:pt x="1943" y="0"/>
                  <a:pt x="1787" y="15"/>
                  <a:pt x="1634" y="45"/>
                </a:cubicBezTo>
                <a:lnTo>
                  <a:pt x="1634" y="45"/>
                </a:lnTo>
                <a:lnTo>
                  <a:pt x="1750" y="13"/>
                </a:lnTo>
                <a:lnTo>
                  <a:pt x="1750" y="13"/>
                </a:lnTo>
                <a:cubicBezTo>
                  <a:pt x="1060" y="121"/>
                  <a:pt x="393" y="537"/>
                  <a:pt x="167" y="1192"/>
                </a:cubicBezTo>
                <a:cubicBezTo>
                  <a:pt x="0" y="1633"/>
                  <a:pt x="60" y="2145"/>
                  <a:pt x="286" y="2561"/>
                </a:cubicBezTo>
                <a:cubicBezTo>
                  <a:pt x="512" y="2978"/>
                  <a:pt x="881" y="3311"/>
                  <a:pt x="1310" y="3502"/>
                </a:cubicBezTo>
                <a:cubicBezTo>
                  <a:pt x="1613" y="3632"/>
                  <a:pt x="1943" y="3700"/>
                  <a:pt x="2271" y="3700"/>
                </a:cubicBezTo>
                <a:cubicBezTo>
                  <a:pt x="2754" y="3700"/>
                  <a:pt x="3232" y="3552"/>
                  <a:pt x="3608" y="3240"/>
                </a:cubicBezTo>
                <a:cubicBezTo>
                  <a:pt x="4227" y="2728"/>
                  <a:pt x="4465" y="1752"/>
                  <a:pt x="4060" y="1061"/>
                </a:cubicBezTo>
                <a:cubicBezTo>
                  <a:pt x="3953" y="835"/>
                  <a:pt x="3763" y="644"/>
                  <a:pt x="3560" y="490"/>
                </a:cubicBezTo>
                <a:cubicBezTo>
                  <a:pt x="3143" y="167"/>
                  <a:pt x="2621" y="0"/>
                  <a:pt x="20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9"/>
          <p:cNvSpPr txBox="1"/>
          <p:nvPr>
            <p:ph type="title"/>
          </p:nvPr>
        </p:nvSpPr>
        <p:spPr>
          <a:xfrm>
            <a:off x="2875800" y="1612561"/>
            <a:ext cx="3392400" cy="849000"/>
          </a:xfrm>
          <a:prstGeom prst="rect">
            <a:avLst/>
          </a:prstGeom>
        </p:spPr>
        <p:txBody>
          <a:bodyPr anchorCtr="0" anchor="t" bIns="0" lIns="0" spcFirstLastPara="1" rIns="0" wrap="square" tIns="0">
            <a:noAutofit/>
          </a:bodyPr>
          <a:lstStyle>
            <a:lvl1pPr lvl="0" algn="ctr">
              <a:spcBef>
                <a:spcPts val="0"/>
              </a:spcBef>
              <a:spcAft>
                <a:spcPts val="0"/>
              </a:spcAft>
              <a:buSzPts val="4200"/>
              <a:buNone/>
              <a:defRPr sz="71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51" name="Google Shape;451;p9"/>
          <p:cNvSpPr txBox="1"/>
          <p:nvPr>
            <p:ph idx="1" type="subTitle"/>
          </p:nvPr>
        </p:nvSpPr>
        <p:spPr>
          <a:xfrm>
            <a:off x="2874000" y="2745540"/>
            <a:ext cx="3396000" cy="785400"/>
          </a:xfrm>
          <a:prstGeom prst="rect">
            <a:avLst/>
          </a:prstGeom>
        </p:spPr>
        <p:txBody>
          <a:bodyPr anchorCtr="0" anchor="t" bIns="0" lIns="0" spcFirstLastPara="1" rIns="0" wrap="square" tIns="0">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52" name="Google Shape;452;p9"/>
          <p:cNvSpPr/>
          <p:nvPr/>
        </p:nvSpPr>
        <p:spPr>
          <a:xfrm rot="-8803856">
            <a:off x="-668042" y="2482749"/>
            <a:ext cx="1839827" cy="2602143"/>
          </a:xfrm>
          <a:custGeom>
            <a:rect b="b" l="l" r="r" t="t"/>
            <a:pathLst>
              <a:path extrusionOk="0" h="10947" w="7740">
                <a:moveTo>
                  <a:pt x="592" y="1"/>
                </a:moveTo>
                <a:cubicBezTo>
                  <a:pt x="563" y="1"/>
                  <a:pt x="525" y="33"/>
                  <a:pt x="525" y="88"/>
                </a:cubicBezTo>
                <a:cubicBezTo>
                  <a:pt x="584" y="897"/>
                  <a:pt x="822" y="1719"/>
                  <a:pt x="1120" y="2493"/>
                </a:cubicBezTo>
                <a:cubicBezTo>
                  <a:pt x="1096" y="2529"/>
                  <a:pt x="1060" y="2552"/>
                  <a:pt x="1013" y="2612"/>
                </a:cubicBezTo>
                <a:cubicBezTo>
                  <a:pt x="929" y="2719"/>
                  <a:pt x="810" y="2874"/>
                  <a:pt x="703" y="3041"/>
                </a:cubicBezTo>
                <a:cubicBezTo>
                  <a:pt x="584" y="3231"/>
                  <a:pt x="477" y="3445"/>
                  <a:pt x="382" y="3683"/>
                </a:cubicBezTo>
                <a:cubicBezTo>
                  <a:pt x="275" y="3922"/>
                  <a:pt x="203" y="4172"/>
                  <a:pt x="144" y="4445"/>
                </a:cubicBezTo>
                <a:cubicBezTo>
                  <a:pt x="84" y="4707"/>
                  <a:pt x="36" y="4981"/>
                  <a:pt x="25" y="5231"/>
                </a:cubicBezTo>
                <a:cubicBezTo>
                  <a:pt x="1" y="5362"/>
                  <a:pt x="1" y="5481"/>
                  <a:pt x="1" y="5600"/>
                </a:cubicBezTo>
                <a:cubicBezTo>
                  <a:pt x="1" y="5719"/>
                  <a:pt x="25" y="5838"/>
                  <a:pt x="25" y="5946"/>
                </a:cubicBezTo>
                <a:cubicBezTo>
                  <a:pt x="36" y="6053"/>
                  <a:pt x="48" y="6160"/>
                  <a:pt x="60" y="6243"/>
                </a:cubicBezTo>
                <a:cubicBezTo>
                  <a:pt x="84" y="6339"/>
                  <a:pt x="96" y="6410"/>
                  <a:pt x="108" y="6469"/>
                </a:cubicBezTo>
                <a:cubicBezTo>
                  <a:pt x="144" y="6600"/>
                  <a:pt x="167" y="6672"/>
                  <a:pt x="167" y="6672"/>
                </a:cubicBezTo>
                <a:lnTo>
                  <a:pt x="322" y="6529"/>
                </a:lnTo>
                <a:cubicBezTo>
                  <a:pt x="358" y="6481"/>
                  <a:pt x="406" y="6410"/>
                  <a:pt x="465" y="6350"/>
                </a:cubicBezTo>
                <a:cubicBezTo>
                  <a:pt x="525" y="6279"/>
                  <a:pt x="572" y="6196"/>
                  <a:pt x="632" y="6112"/>
                </a:cubicBezTo>
                <a:cubicBezTo>
                  <a:pt x="691" y="6017"/>
                  <a:pt x="751" y="5922"/>
                  <a:pt x="798" y="5815"/>
                </a:cubicBezTo>
                <a:cubicBezTo>
                  <a:pt x="858" y="5707"/>
                  <a:pt x="894" y="5588"/>
                  <a:pt x="953" y="5469"/>
                </a:cubicBezTo>
                <a:cubicBezTo>
                  <a:pt x="1060" y="5231"/>
                  <a:pt x="1132" y="4981"/>
                  <a:pt x="1191" y="4707"/>
                </a:cubicBezTo>
                <a:cubicBezTo>
                  <a:pt x="1251" y="4445"/>
                  <a:pt x="1299" y="4172"/>
                  <a:pt x="1310" y="3922"/>
                </a:cubicBezTo>
                <a:cubicBezTo>
                  <a:pt x="1334" y="3672"/>
                  <a:pt x="1334" y="3421"/>
                  <a:pt x="1310" y="3207"/>
                </a:cubicBezTo>
                <a:cubicBezTo>
                  <a:pt x="1299" y="3100"/>
                  <a:pt x="1287" y="3005"/>
                  <a:pt x="1275" y="2921"/>
                </a:cubicBezTo>
                <a:lnTo>
                  <a:pt x="1275" y="2921"/>
                </a:lnTo>
                <a:cubicBezTo>
                  <a:pt x="1299" y="2981"/>
                  <a:pt x="1310" y="3041"/>
                  <a:pt x="1346" y="3100"/>
                </a:cubicBezTo>
                <a:cubicBezTo>
                  <a:pt x="1584" y="3672"/>
                  <a:pt x="1846" y="4207"/>
                  <a:pt x="2144" y="4743"/>
                </a:cubicBezTo>
                <a:cubicBezTo>
                  <a:pt x="2132" y="4755"/>
                  <a:pt x="2108" y="4791"/>
                  <a:pt x="2084" y="4815"/>
                </a:cubicBezTo>
                <a:cubicBezTo>
                  <a:pt x="2001" y="4922"/>
                  <a:pt x="1882" y="5065"/>
                  <a:pt x="1775" y="5243"/>
                </a:cubicBezTo>
                <a:cubicBezTo>
                  <a:pt x="1656" y="5422"/>
                  <a:pt x="1549" y="5648"/>
                  <a:pt x="1453" y="5886"/>
                </a:cubicBezTo>
                <a:cubicBezTo>
                  <a:pt x="1346" y="6124"/>
                  <a:pt x="1275" y="6374"/>
                  <a:pt x="1215" y="6648"/>
                </a:cubicBezTo>
                <a:cubicBezTo>
                  <a:pt x="1156" y="6910"/>
                  <a:pt x="1108" y="7184"/>
                  <a:pt x="1096" y="7434"/>
                </a:cubicBezTo>
                <a:cubicBezTo>
                  <a:pt x="1072" y="7565"/>
                  <a:pt x="1072" y="7684"/>
                  <a:pt x="1072" y="7803"/>
                </a:cubicBezTo>
                <a:cubicBezTo>
                  <a:pt x="1072" y="7922"/>
                  <a:pt x="1096" y="8041"/>
                  <a:pt x="1096" y="8148"/>
                </a:cubicBezTo>
                <a:cubicBezTo>
                  <a:pt x="1108" y="8255"/>
                  <a:pt x="1120" y="8363"/>
                  <a:pt x="1132" y="8446"/>
                </a:cubicBezTo>
                <a:cubicBezTo>
                  <a:pt x="1156" y="8541"/>
                  <a:pt x="1168" y="8613"/>
                  <a:pt x="1179" y="8684"/>
                </a:cubicBezTo>
                <a:cubicBezTo>
                  <a:pt x="1215" y="8815"/>
                  <a:pt x="1239" y="8898"/>
                  <a:pt x="1239" y="8898"/>
                </a:cubicBezTo>
                <a:lnTo>
                  <a:pt x="1394" y="8744"/>
                </a:lnTo>
                <a:cubicBezTo>
                  <a:pt x="1430" y="8696"/>
                  <a:pt x="1477" y="8625"/>
                  <a:pt x="1537" y="8565"/>
                </a:cubicBezTo>
                <a:cubicBezTo>
                  <a:pt x="1596" y="8494"/>
                  <a:pt x="1644" y="8422"/>
                  <a:pt x="1703" y="8327"/>
                </a:cubicBezTo>
                <a:cubicBezTo>
                  <a:pt x="1763" y="8244"/>
                  <a:pt x="1822" y="8136"/>
                  <a:pt x="1870" y="8029"/>
                </a:cubicBezTo>
                <a:cubicBezTo>
                  <a:pt x="1930" y="7922"/>
                  <a:pt x="1965" y="7803"/>
                  <a:pt x="2025" y="7684"/>
                </a:cubicBezTo>
                <a:cubicBezTo>
                  <a:pt x="2132" y="7446"/>
                  <a:pt x="2203" y="7196"/>
                  <a:pt x="2263" y="6934"/>
                </a:cubicBezTo>
                <a:cubicBezTo>
                  <a:pt x="2322" y="6660"/>
                  <a:pt x="2370" y="6398"/>
                  <a:pt x="2382" y="6136"/>
                </a:cubicBezTo>
                <a:cubicBezTo>
                  <a:pt x="2406" y="5886"/>
                  <a:pt x="2406" y="5636"/>
                  <a:pt x="2382" y="5422"/>
                </a:cubicBezTo>
                <a:cubicBezTo>
                  <a:pt x="2370" y="5303"/>
                  <a:pt x="2358" y="5219"/>
                  <a:pt x="2346" y="5112"/>
                </a:cubicBezTo>
                <a:lnTo>
                  <a:pt x="2346" y="5112"/>
                </a:lnTo>
                <a:cubicBezTo>
                  <a:pt x="2644" y="5624"/>
                  <a:pt x="2965" y="6112"/>
                  <a:pt x="3311" y="6589"/>
                </a:cubicBezTo>
                <a:lnTo>
                  <a:pt x="3263" y="6672"/>
                </a:lnTo>
                <a:cubicBezTo>
                  <a:pt x="3204" y="6791"/>
                  <a:pt x="3144" y="6970"/>
                  <a:pt x="3096" y="7184"/>
                </a:cubicBezTo>
                <a:cubicBezTo>
                  <a:pt x="3037" y="7386"/>
                  <a:pt x="3001" y="7624"/>
                  <a:pt x="2977" y="7886"/>
                </a:cubicBezTo>
                <a:cubicBezTo>
                  <a:pt x="2954" y="8136"/>
                  <a:pt x="2954" y="8398"/>
                  <a:pt x="2977" y="8684"/>
                </a:cubicBezTo>
                <a:cubicBezTo>
                  <a:pt x="3001" y="8958"/>
                  <a:pt x="3037" y="9220"/>
                  <a:pt x="3096" y="9470"/>
                </a:cubicBezTo>
                <a:cubicBezTo>
                  <a:pt x="3132" y="9589"/>
                  <a:pt x="3156" y="9708"/>
                  <a:pt x="3204" y="9827"/>
                </a:cubicBezTo>
                <a:cubicBezTo>
                  <a:pt x="3239" y="9946"/>
                  <a:pt x="3275" y="10053"/>
                  <a:pt x="3323" y="10149"/>
                </a:cubicBezTo>
                <a:cubicBezTo>
                  <a:pt x="3370" y="10244"/>
                  <a:pt x="3418" y="10339"/>
                  <a:pt x="3442" y="10410"/>
                </a:cubicBezTo>
                <a:cubicBezTo>
                  <a:pt x="3489" y="10482"/>
                  <a:pt x="3513" y="10565"/>
                  <a:pt x="3561" y="10625"/>
                </a:cubicBezTo>
                <a:cubicBezTo>
                  <a:pt x="3632" y="10744"/>
                  <a:pt x="3680" y="10803"/>
                  <a:pt x="3680" y="10803"/>
                </a:cubicBezTo>
                <a:cubicBezTo>
                  <a:pt x="3680" y="10803"/>
                  <a:pt x="3727" y="10720"/>
                  <a:pt x="3775" y="10601"/>
                </a:cubicBezTo>
                <a:cubicBezTo>
                  <a:pt x="3799" y="10541"/>
                  <a:pt x="3835" y="10470"/>
                  <a:pt x="3858" y="10387"/>
                </a:cubicBezTo>
                <a:cubicBezTo>
                  <a:pt x="3894" y="10291"/>
                  <a:pt x="3918" y="10208"/>
                  <a:pt x="3954" y="10101"/>
                </a:cubicBezTo>
                <a:cubicBezTo>
                  <a:pt x="3977" y="9994"/>
                  <a:pt x="3989" y="9875"/>
                  <a:pt x="4025" y="9768"/>
                </a:cubicBezTo>
                <a:cubicBezTo>
                  <a:pt x="4037" y="9648"/>
                  <a:pt x="4049" y="9529"/>
                  <a:pt x="4073" y="9398"/>
                </a:cubicBezTo>
                <a:cubicBezTo>
                  <a:pt x="4085" y="9148"/>
                  <a:pt x="4085" y="8875"/>
                  <a:pt x="4073" y="8601"/>
                </a:cubicBezTo>
                <a:cubicBezTo>
                  <a:pt x="4049" y="8327"/>
                  <a:pt x="4013" y="8065"/>
                  <a:pt x="3954" y="7803"/>
                </a:cubicBezTo>
                <a:cubicBezTo>
                  <a:pt x="3894" y="7565"/>
                  <a:pt x="3811" y="7327"/>
                  <a:pt x="3727" y="7136"/>
                </a:cubicBezTo>
                <a:lnTo>
                  <a:pt x="3727" y="7136"/>
                </a:lnTo>
                <a:cubicBezTo>
                  <a:pt x="4037" y="7529"/>
                  <a:pt x="4347" y="7910"/>
                  <a:pt x="4680" y="8279"/>
                </a:cubicBezTo>
                <a:cubicBezTo>
                  <a:pt x="4728" y="8398"/>
                  <a:pt x="4787" y="8541"/>
                  <a:pt x="4870" y="8696"/>
                </a:cubicBezTo>
                <a:cubicBezTo>
                  <a:pt x="4978" y="8898"/>
                  <a:pt x="5109" y="9101"/>
                  <a:pt x="5263" y="9291"/>
                </a:cubicBezTo>
                <a:cubicBezTo>
                  <a:pt x="5418" y="9506"/>
                  <a:pt x="5597" y="9696"/>
                  <a:pt x="5799" y="9887"/>
                </a:cubicBezTo>
                <a:cubicBezTo>
                  <a:pt x="5990" y="10065"/>
                  <a:pt x="6192" y="10244"/>
                  <a:pt x="6418" y="10387"/>
                </a:cubicBezTo>
                <a:cubicBezTo>
                  <a:pt x="6525" y="10458"/>
                  <a:pt x="6633" y="10518"/>
                  <a:pt x="6728" y="10577"/>
                </a:cubicBezTo>
                <a:cubicBezTo>
                  <a:pt x="6835" y="10637"/>
                  <a:pt x="6942" y="10684"/>
                  <a:pt x="7049" y="10720"/>
                </a:cubicBezTo>
                <a:cubicBezTo>
                  <a:pt x="7145" y="10768"/>
                  <a:pt x="7240" y="10803"/>
                  <a:pt x="7311" y="10827"/>
                </a:cubicBezTo>
                <a:cubicBezTo>
                  <a:pt x="7406" y="10863"/>
                  <a:pt x="7478" y="10887"/>
                  <a:pt x="7537" y="10899"/>
                </a:cubicBezTo>
                <a:cubicBezTo>
                  <a:pt x="7668" y="10934"/>
                  <a:pt x="7740" y="10946"/>
                  <a:pt x="7740" y="10946"/>
                </a:cubicBezTo>
                <a:cubicBezTo>
                  <a:pt x="7740" y="10946"/>
                  <a:pt x="7728" y="10875"/>
                  <a:pt x="7680" y="10744"/>
                </a:cubicBezTo>
                <a:cubicBezTo>
                  <a:pt x="7668" y="10684"/>
                  <a:pt x="7645" y="10601"/>
                  <a:pt x="7597" y="10518"/>
                </a:cubicBezTo>
                <a:cubicBezTo>
                  <a:pt x="7561" y="10422"/>
                  <a:pt x="7526" y="10339"/>
                  <a:pt x="7466" y="10244"/>
                </a:cubicBezTo>
                <a:cubicBezTo>
                  <a:pt x="7418" y="10160"/>
                  <a:pt x="7359" y="10053"/>
                  <a:pt x="7287" y="9946"/>
                </a:cubicBezTo>
                <a:cubicBezTo>
                  <a:pt x="7228" y="9851"/>
                  <a:pt x="7145" y="9744"/>
                  <a:pt x="7061" y="9648"/>
                </a:cubicBezTo>
                <a:cubicBezTo>
                  <a:pt x="6894" y="9446"/>
                  <a:pt x="6716" y="9256"/>
                  <a:pt x="6525" y="9077"/>
                </a:cubicBezTo>
                <a:cubicBezTo>
                  <a:pt x="6335" y="8898"/>
                  <a:pt x="6109" y="8720"/>
                  <a:pt x="5894" y="8577"/>
                </a:cubicBezTo>
                <a:cubicBezTo>
                  <a:pt x="5692" y="8434"/>
                  <a:pt x="5466" y="8327"/>
                  <a:pt x="5275" y="8244"/>
                </a:cubicBezTo>
                <a:cubicBezTo>
                  <a:pt x="5085" y="8148"/>
                  <a:pt x="4906" y="8089"/>
                  <a:pt x="4763" y="8065"/>
                </a:cubicBezTo>
                <a:cubicBezTo>
                  <a:pt x="4728" y="8041"/>
                  <a:pt x="4692" y="8041"/>
                  <a:pt x="4644" y="8029"/>
                </a:cubicBezTo>
                <a:cubicBezTo>
                  <a:pt x="4108" y="7434"/>
                  <a:pt x="3620" y="6815"/>
                  <a:pt x="3180" y="6160"/>
                </a:cubicBezTo>
                <a:lnTo>
                  <a:pt x="3180" y="6160"/>
                </a:lnTo>
                <a:cubicBezTo>
                  <a:pt x="3275" y="6231"/>
                  <a:pt x="3418" y="6303"/>
                  <a:pt x="3573" y="6374"/>
                </a:cubicBezTo>
                <a:cubicBezTo>
                  <a:pt x="3775" y="6469"/>
                  <a:pt x="3989" y="6553"/>
                  <a:pt x="4251" y="6636"/>
                </a:cubicBezTo>
                <a:cubicBezTo>
                  <a:pt x="4501" y="6708"/>
                  <a:pt x="4763" y="6755"/>
                  <a:pt x="5037" y="6779"/>
                </a:cubicBezTo>
                <a:cubicBezTo>
                  <a:pt x="5234" y="6806"/>
                  <a:pt x="5437" y="6819"/>
                  <a:pt x="5637" y="6819"/>
                </a:cubicBezTo>
                <a:cubicBezTo>
                  <a:pt x="5703" y="6819"/>
                  <a:pt x="5769" y="6818"/>
                  <a:pt x="5835" y="6815"/>
                </a:cubicBezTo>
                <a:cubicBezTo>
                  <a:pt x="5978" y="6815"/>
                  <a:pt x="6097" y="6791"/>
                  <a:pt x="6216" y="6779"/>
                </a:cubicBezTo>
                <a:cubicBezTo>
                  <a:pt x="6335" y="6767"/>
                  <a:pt x="6454" y="6755"/>
                  <a:pt x="6549" y="6720"/>
                </a:cubicBezTo>
                <a:cubicBezTo>
                  <a:pt x="6656" y="6696"/>
                  <a:pt x="6764" y="6672"/>
                  <a:pt x="6835" y="6648"/>
                </a:cubicBezTo>
                <a:cubicBezTo>
                  <a:pt x="6930" y="6612"/>
                  <a:pt x="7002" y="6589"/>
                  <a:pt x="7061" y="6577"/>
                </a:cubicBezTo>
                <a:cubicBezTo>
                  <a:pt x="7180" y="6529"/>
                  <a:pt x="7252" y="6481"/>
                  <a:pt x="7252" y="6481"/>
                </a:cubicBezTo>
                <a:cubicBezTo>
                  <a:pt x="7252" y="6481"/>
                  <a:pt x="7192" y="6422"/>
                  <a:pt x="7073" y="6350"/>
                </a:cubicBezTo>
                <a:cubicBezTo>
                  <a:pt x="7014" y="6303"/>
                  <a:pt x="6954" y="6279"/>
                  <a:pt x="6883" y="6231"/>
                </a:cubicBezTo>
                <a:cubicBezTo>
                  <a:pt x="6811" y="6184"/>
                  <a:pt x="6716" y="6136"/>
                  <a:pt x="6609" y="6100"/>
                </a:cubicBezTo>
                <a:lnTo>
                  <a:pt x="6299" y="5958"/>
                </a:lnTo>
                <a:cubicBezTo>
                  <a:pt x="6180" y="5922"/>
                  <a:pt x="6061" y="5886"/>
                  <a:pt x="5942" y="5850"/>
                </a:cubicBezTo>
                <a:cubicBezTo>
                  <a:pt x="5692" y="5767"/>
                  <a:pt x="5418" y="5731"/>
                  <a:pt x="5156" y="5696"/>
                </a:cubicBezTo>
                <a:cubicBezTo>
                  <a:pt x="4951" y="5669"/>
                  <a:pt x="4752" y="5655"/>
                  <a:pt x="4550" y="5655"/>
                </a:cubicBezTo>
                <a:cubicBezTo>
                  <a:pt x="4483" y="5655"/>
                  <a:pt x="4415" y="5657"/>
                  <a:pt x="4347" y="5660"/>
                </a:cubicBezTo>
                <a:cubicBezTo>
                  <a:pt x="4097" y="5684"/>
                  <a:pt x="3846" y="5707"/>
                  <a:pt x="3632" y="5755"/>
                </a:cubicBezTo>
                <a:cubicBezTo>
                  <a:pt x="3430" y="5803"/>
                  <a:pt x="3251" y="5862"/>
                  <a:pt x="3132" y="5910"/>
                </a:cubicBezTo>
                <a:cubicBezTo>
                  <a:pt x="3084" y="5922"/>
                  <a:pt x="3037" y="5934"/>
                  <a:pt x="3013" y="5946"/>
                </a:cubicBezTo>
                <a:cubicBezTo>
                  <a:pt x="2561" y="5291"/>
                  <a:pt x="2168" y="4588"/>
                  <a:pt x="1822" y="3874"/>
                </a:cubicBezTo>
                <a:lnTo>
                  <a:pt x="1822" y="3874"/>
                </a:lnTo>
                <a:cubicBezTo>
                  <a:pt x="1834" y="3898"/>
                  <a:pt x="1870" y="3910"/>
                  <a:pt x="1894" y="3922"/>
                </a:cubicBezTo>
                <a:cubicBezTo>
                  <a:pt x="2001" y="3993"/>
                  <a:pt x="2168" y="4088"/>
                  <a:pt x="2358" y="4195"/>
                </a:cubicBezTo>
                <a:cubicBezTo>
                  <a:pt x="2549" y="4279"/>
                  <a:pt x="2775" y="4374"/>
                  <a:pt x="3025" y="4445"/>
                </a:cubicBezTo>
                <a:cubicBezTo>
                  <a:pt x="3275" y="4517"/>
                  <a:pt x="3549" y="4564"/>
                  <a:pt x="3811" y="4588"/>
                </a:cubicBezTo>
                <a:cubicBezTo>
                  <a:pt x="4016" y="4615"/>
                  <a:pt x="4215" y="4628"/>
                  <a:pt x="4417" y="4628"/>
                </a:cubicBezTo>
                <a:cubicBezTo>
                  <a:pt x="4484" y="4628"/>
                  <a:pt x="4552" y="4627"/>
                  <a:pt x="4620" y="4624"/>
                </a:cubicBezTo>
                <a:cubicBezTo>
                  <a:pt x="4751" y="4624"/>
                  <a:pt x="4870" y="4612"/>
                  <a:pt x="4989" y="4588"/>
                </a:cubicBezTo>
                <a:cubicBezTo>
                  <a:pt x="5109" y="4576"/>
                  <a:pt x="5228" y="4564"/>
                  <a:pt x="5335" y="4529"/>
                </a:cubicBezTo>
                <a:cubicBezTo>
                  <a:pt x="5442" y="4505"/>
                  <a:pt x="5537" y="4493"/>
                  <a:pt x="5621" y="4457"/>
                </a:cubicBezTo>
                <a:cubicBezTo>
                  <a:pt x="5704" y="4434"/>
                  <a:pt x="5775" y="4422"/>
                  <a:pt x="5835" y="4386"/>
                </a:cubicBezTo>
                <a:cubicBezTo>
                  <a:pt x="5954" y="4338"/>
                  <a:pt x="6037" y="4291"/>
                  <a:pt x="6037" y="4291"/>
                </a:cubicBezTo>
                <a:cubicBezTo>
                  <a:pt x="6037" y="4291"/>
                  <a:pt x="5978" y="4231"/>
                  <a:pt x="5859" y="4160"/>
                </a:cubicBezTo>
                <a:cubicBezTo>
                  <a:pt x="5799" y="4124"/>
                  <a:pt x="5740" y="4088"/>
                  <a:pt x="5656" y="4041"/>
                </a:cubicBezTo>
                <a:cubicBezTo>
                  <a:pt x="5585" y="4005"/>
                  <a:pt x="5501" y="3957"/>
                  <a:pt x="5394" y="3910"/>
                </a:cubicBezTo>
                <a:lnTo>
                  <a:pt x="5085" y="3779"/>
                </a:lnTo>
                <a:cubicBezTo>
                  <a:pt x="4966" y="3731"/>
                  <a:pt x="4847" y="3707"/>
                  <a:pt x="4728" y="3660"/>
                </a:cubicBezTo>
                <a:cubicBezTo>
                  <a:pt x="4466" y="3588"/>
                  <a:pt x="4216" y="3541"/>
                  <a:pt x="3930" y="3505"/>
                </a:cubicBezTo>
                <a:cubicBezTo>
                  <a:pt x="3738" y="3487"/>
                  <a:pt x="3540" y="3476"/>
                  <a:pt x="3345" y="3476"/>
                </a:cubicBezTo>
                <a:cubicBezTo>
                  <a:pt x="3273" y="3476"/>
                  <a:pt x="3202" y="3478"/>
                  <a:pt x="3132" y="3481"/>
                </a:cubicBezTo>
                <a:cubicBezTo>
                  <a:pt x="2882" y="3493"/>
                  <a:pt x="2620" y="3529"/>
                  <a:pt x="2418" y="3564"/>
                </a:cubicBezTo>
                <a:cubicBezTo>
                  <a:pt x="2203" y="3612"/>
                  <a:pt x="2025" y="3672"/>
                  <a:pt x="1906" y="3719"/>
                </a:cubicBezTo>
                <a:cubicBezTo>
                  <a:pt x="1846" y="3743"/>
                  <a:pt x="1811" y="3767"/>
                  <a:pt x="1763" y="3779"/>
                </a:cubicBezTo>
                <a:cubicBezTo>
                  <a:pt x="1632" y="3505"/>
                  <a:pt x="1513" y="3231"/>
                  <a:pt x="1394" y="2945"/>
                </a:cubicBezTo>
                <a:cubicBezTo>
                  <a:pt x="1251" y="2600"/>
                  <a:pt x="1108" y="2231"/>
                  <a:pt x="989" y="1874"/>
                </a:cubicBezTo>
                <a:lnTo>
                  <a:pt x="989" y="1874"/>
                </a:lnTo>
                <a:cubicBezTo>
                  <a:pt x="1013" y="1886"/>
                  <a:pt x="1049" y="1909"/>
                  <a:pt x="1072" y="1933"/>
                </a:cubicBezTo>
                <a:cubicBezTo>
                  <a:pt x="1179" y="2005"/>
                  <a:pt x="1346" y="2112"/>
                  <a:pt x="1537" y="2195"/>
                </a:cubicBezTo>
                <a:cubicBezTo>
                  <a:pt x="1727" y="2290"/>
                  <a:pt x="1953" y="2374"/>
                  <a:pt x="2203" y="2445"/>
                </a:cubicBezTo>
                <a:cubicBezTo>
                  <a:pt x="2465" y="2529"/>
                  <a:pt x="2727" y="2564"/>
                  <a:pt x="3001" y="2600"/>
                </a:cubicBezTo>
                <a:cubicBezTo>
                  <a:pt x="3198" y="2627"/>
                  <a:pt x="3401" y="2640"/>
                  <a:pt x="3596" y="2640"/>
                </a:cubicBezTo>
                <a:cubicBezTo>
                  <a:pt x="3660" y="2640"/>
                  <a:pt x="3724" y="2639"/>
                  <a:pt x="3787" y="2636"/>
                </a:cubicBezTo>
                <a:cubicBezTo>
                  <a:pt x="3918" y="2636"/>
                  <a:pt x="4037" y="2612"/>
                  <a:pt x="4156" y="2600"/>
                </a:cubicBezTo>
                <a:cubicBezTo>
                  <a:pt x="4275" y="2588"/>
                  <a:pt x="4394" y="2564"/>
                  <a:pt x="4501" y="2540"/>
                </a:cubicBezTo>
                <a:cubicBezTo>
                  <a:pt x="4608" y="2505"/>
                  <a:pt x="4704" y="2493"/>
                  <a:pt x="4787" y="2469"/>
                </a:cubicBezTo>
                <a:cubicBezTo>
                  <a:pt x="4870" y="2433"/>
                  <a:pt x="4942" y="2409"/>
                  <a:pt x="5001" y="2386"/>
                </a:cubicBezTo>
                <a:cubicBezTo>
                  <a:pt x="5120" y="2350"/>
                  <a:pt x="5204" y="2302"/>
                  <a:pt x="5204" y="2302"/>
                </a:cubicBezTo>
                <a:cubicBezTo>
                  <a:pt x="5204" y="2302"/>
                  <a:pt x="5144" y="2243"/>
                  <a:pt x="5025" y="2171"/>
                </a:cubicBezTo>
                <a:cubicBezTo>
                  <a:pt x="4966" y="2124"/>
                  <a:pt x="4906" y="2088"/>
                  <a:pt x="4823" y="2052"/>
                </a:cubicBezTo>
                <a:cubicBezTo>
                  <a:pt x="4751" y="2005"/>
                  <a:pt x="4668" y="1957"/>
                  <a:pt x="4561" y="1921"/>
                </a:cubicBezTo>
                <a:lnTo>
                  <a:pt x="4251" y="1778"/>
                </a:lnTo>
                <a:cubicBezTo>
                  <a:pt x="4132" y="1743"/>
                  <a:pt x="4013" y="1707"/>
                  <a:pt x="3894" y="1659"/>
                </a:cubicBezTo>
                <a:cubicBezTo>
                  <a:pt x="3632" y="1588"/>
                  <a:pt x="3370" y="1540"/>
                  <a:pt x="3096" y="1517"/>
                </a:cubicBezTo>
                <a:cubicBezTo>
                  <a:pt x="2900" y="1490"/>
                  <a:pt x="2697" y="1476"/>
                  <a:pt x="2497" y="1476"/>
                </a:cubicBezTo>
                <a:cubicBezTo>
                  <a:pt x="2430" y="1476"/>
                  <a:pt x="2364" y="1478"/>
                  <a:pt x="2299" y="1481"/>
                </a:cubicBezTo>
                <a:cubicBezTo>
                  <a:pt x="2049" y="1505"/>
                  <a:pt x="1811" y="1528"/>
                  <a:pt x="1584" y="1576"/>
                </a:cubicBezTo>
                <a:cubicBezTo>
                  <a:pt x="1370" y="1624"/>
                  <a:pt x="1191" y="1683"/>
                  <a:pt x="1072" y="1719"/>
                </a:cubicBezTo>
                <a:cubicBezTo>
                  <a:pt x="1013" y="1755"/>
                  <a:pt x="953" y="1767"/>
                  <a:pt x="929" y="1778"/>
                </a:cubicBezTo>
                <a:cubicBezTo>
                  <a:pt x="763" y="1243"/>
                  <a:pt x="632" y="695"/>
                  <a:pt x="584" y="147"/>
                </a:cubicBezTo>
                <a:cubicBezTo>
                  <a:pt x="648" y="45"/>
                  <a:pt x="626" y="1"/>
                  <a:pt x="59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9"/>
          <p:cNvSpPr/>
          <p:nvPr/>
        </p:nvSpPr>
        <p:spPr>
          <a:xfrm rot="-9247683">
            <a:off x="132801" y="4040668"/>
            <a:ext cx="1888634" cy="1912034"/>
          </a:xfrm>
          <a:custGeom>
            <a:rect b="b" l="l" r="r" t="t"/>
            <a:pathLst>
              <a:path extrusionOk="0" h="11910" w="11764">
                <a:moveTo>
                  <a:pt x="9442" y="0"/>
                </a:moveTo>
                <a:cubicBezTo>
                  <a:pt x="9400" y="0"/>
                  <a:pt x="9361" y="22"/>
                  <a:pt x="9347" y="74"/>
                </a:cubicBezTo>
                <a:cubicBezTo>
                  <a:pt x="9252" y="693"/>
                  <a:pt x="9049" y="1288"/>
                  <a:pt x="8835" y="1860"/>
                </a:cubicBezTo>
                <a:cubicBezTo>
                  <a:pt x="8701" y="1792"/>
                  <a:pt x="8423" y="1756"/>
                  <a:pt x="8078" y="1756"/>
                </a:cubicBezTo>
                <a:cubicBezTo>
                  <a:pt x="6915" y="1756"/>
                  <a:pt x="4990" y="2161"/>
                  <a:pt x="5275" y="3098"/>
                </a:cubicBezTo>
                <a:cubicBezTo>
                  <a:pt x="5366" y="3414"/>
                  <a:pt x="5627" y="3539"/>
                  <a:pt x="5970" y="3539"/>
                </a:cubicBezTo>
                <a:cubicBezTo>
                  <a:pt x="6787" y="3539"/>
                  <a:pt x="8070" y="2831"/>
                  <a:pt x="8632" y="2336"/>
                </a:cubicBezTo>
                <a:lnTo>
                  <a:pt x="8632" y="2336"/>
                </a:lnTo>
                <a:cubicBezTo>
                  <a:pt x="8490" y="2669"/>
                  <a:pt x="8335" y="2979"/>
                  <a:pt x="8192" y="3276"/>
                </a:cubicBezTo>
                <a:cubicBezTo>
                  <a:pt x="8013" y="3622"/>
                  <a:pt x="7835" y="3943"/>
                  <a:pt x="7644" y="4277"/>
                </a:cubicBezTo>
                <a:cubicBezTo>
                  <a:pt x="7474" y="4050"/>
                  <a:pt x="6400" y="3786"/>
                  <a:pt x="5436" y="3786"/>
                </a:cubicBezTo>
                <a:cubicBezTo>
                  <a:pt x="4580" y="3786"/>
                  <a:pt x="3813" y="3994"/>
                  <a:pt x="3846" y="4622"/>
                </a:cubicBezTo>
                <a:cubicBezTo>
                  <a:pt x="3874" y="5092"/>
                  <a:pt x="4320" y="5260"/>
                  <a:pt x="4897" y="5260"/>
                </a:cubicBezTo>
                <a:cubicBezTo>
                  <a:pt x="5798" y="5260"/>
                  <a:pt x="7020" y="4851"/>
                  <a:pt x="7478" y="4539"/>
                </a:cubicBezTo>
                <a:lnTo>
                  <a:pt x="7478" y="4539"/>
                </a:lnTo>
                <a:cubicBezTo>
                  <a:pt x="7108" y="5134"/>
                  <a:pt x="6704" y="5717"/>
                  <a:pt x="6275" y="6265"/>
                </a:cubicBezTo>
                <a:cubicBezTo>
                  <a:pt x="6007" y="6004"/>
                  <a:pt x="4800" y="5660"/>
                  <a:pt x="3822" y="5660"/>
                </a:cubicBezTo>
                <a:cubicBezTo>
                  <a:pt x="3105" y="5660"/>
                  <a:pt x="2511" y="5845"/>
                  <a:pt x="2501" y="6384"/>
                </a:cubicBezTo>
                <a:cubicBezTo>
                  <a:pt x="2501" y="6914"/>
                  <a:pt x="3067" y="7097"/>
                  <a:pt x="3765" y="7097"/>
                </a:cubicBezTo>
                <a:cubicBezTo>
                  <a:pt x="4540" y="7097"/>
                  <a:pt x="5476" y="6872"/>
                  <a:pt x="5977" y="6646"/>
                </a:cubicBezTo>
                <a:lnTo>
                  <a:pt x="5977" y="6646"/>
                </a:lnTo>
                <a:cubicBezTo>
                  <a:pt x="5584" y="7122"/>
                  <a:pt x="5168" y="7563"/>
                  <a:pt x="4739" y="7991"/>
                </a:cubicBezTo>
                <a:cubicBezTo>
                  <a:pt x="4516" y="7665"/>
                  <a:pt x="2987" y="7029"/>
                  <a:pt x="1947" y="7029"/>
                </a:cubicBezTo>
                <a:cubicBezTo>
                  <a:pt x="1431" y="7029"/>
                  <a:pt x="1036" y="7185"/>
                  <a:pt x="977" y="7610"/>
                </a:cubicBezTo>
                <a:cubicBezTo>
                  <a:pt x="876" y="8291"/>
                  <a:pt x="1807" y="8515"/>
                  <a:pt x="2772" y="8515"/>
                </a:cubicBezTo>
                <a:cubicBezTo>
                  <a:pt x="3410" y="8515"/>
                  <a:pt x="4062" y="8417"/>
                  <a:pt x="4441" y="8289"/>
                </a:cubicBezTo>
                <a:lnTo>
                  <a:pt x="4441" y="8289"/>
                </a:lnTo>
                <a:cubicBezTo>
                  <a:pt x="4156" y="8563"/>
                  <a:pt x="3870" y="8825"/>
                  <a:pt x="3572" y="9087"/>
                </a:cubicBezTo>
                <a:cubicBezTo>
                  <a:pt x="2822" y="9111"/>
                  <a:pt x="0" y="10539"/>
                  <a:pt x="762" y="11528"/>
                </a:cubicBezTo>
                <a:cubicBezTo>
                  <a:pt x="887" y="11687"/>
                  <a:pt x="1045" y="11756"/>
                  <a:pt x="1222" y="11756"/>
                </a:cubicBezTo>
                <a:cubicBezTo>
                  <a:pt x="2193" y="11756"/>
                  <a:pt x="3755" y="9689"/>
                  <a:pt x="3775" y="9206"/>
                </a:cubicBezTo>
                <a:cubicBezTo>
                  <a:pt x="4037" y="8980"/>
                  <a:pt x="4287" y="8741"/>
                  <a:pt x="4549" y="8503"/>
                </a:cubicBezTo>
                <a:lnTo>
                  <a:pt x="4549" y="8503"/>
                </a:lnTo>
                <a:cubicBezTo>
                  <a:pt x="4096" y="9480"/>
                  <a:pt x="3668" y="11861"/>
                  <a:pt x="4751" y="11909"/>
                </a:cubicBezTo>
                <a:cubicBezTo>
                  <a:pt x="4762" y="11909"/>
                  <a:pt x="4773" y="11909"/>
                  <a:pt x="4784" y="11909"/>
                </a:cubicBezTo>
                <a:cubicBezTo>
                  <a:pt x="6049" y="11909"/>
                  <a:pt x="5355" y="8500"/>
                  <a:pt x="4930" y="8110"/>
                </a:cubicBezTo>
                <a:cubicBezTo>
                  <a:pt x="5358" y="7682"/>
                  <a:pt x="5775" y="7217"/>
                  <a:pt x="6180" y="6741"/>
                </a:cubicBezTo>
                <a:lnTo>
                  <a:pt x="6180" y="6741"/>
                </a:lnTo>
                <a:cubicBezTo>
                  <a:pt x="5864" y="7713"/>
                  <a:pt x="5709" y="10160"/>
                  <a:pt x="6769" y="10160"/>
                </a:cubicBezTo>
                <a:cubicBezTo>
                  <a:pt x="6787" y="10160"/>
                  <a:pt x="6804" y="10160"/>
                  <a:pt x="6823" y="10158"/>
                </a:cubicBezTo>
                <a:cubicBezTo>
                  <a:pt x="8156" y="10039"/>
                  <a:pt x="6966" y="6610"/>
                  <a:pt x="6489" y="6360"/>
                </a:cubicBezTo>
                <a:cubicBezTo>
                  <a:pt x="6847" y="5896"/>
                  <a:pt x="7192" y="5432"/>
                  <a:pt x="7501" y="4943"/>
                </a:cubicBezTo>
                <a:lnTo>
                  <a:pt x="7501" y="4943"/>
                </a:lnTo>
                <a:cubicBezTo>
                  <a:pt x="7317" y="6024"/>
                  <a:pt x="7400" y="8083"/>
                  <a:pt x="8328" y="8083"/>
                </a:cubicBezTo>
                <a:cubicBezTo>
                  <a:pt x="8361" y="8083"/>
                  <a:pt x="8395" y="8080"/>
                  <a:pt x="8430" y="8075"/>
                </a:cubicBezTo>
                <a:cubicBezTo>
                  <a:pt x="9704" y="7860"/>
                  <a:pt x="8394" y="4717"/>
                  <a:pt x="7882" y="4336"/>
                </a:cubicBezTo>
                <a:cubicBezTo>
                  <a:pt x="8061" y="4027"/>
                  <a:pt x="8240" y="3693"/>
                  <a:pt x="8394" y="3372"/>
                </a:cubicBezTo>
                <a:cubicBezTo>
                  <a:pt x="8561" y="3026"/>
                  <a:pt x="8740" y="2669"/>
                  <a:pt x="8894" y="2312"/>
                </a:cubicBezTo>
                <a:lnTo>
                  <a:pt x="8894" y="2312"/>
                </a:lnTo>
                <a:cubicBezTo>
                  <a:pt x="8861" y="3257"/>
                  <a:pt x="9386" y="5468"/>
                  <a:pt x="10281" y="5468"/>
                </a:cubicBezTo>
                <a:cubicBezTo>
                  <a:pt x="10356" y="5468"/>
                  <a:pt x="10433" y="5453"/>
                  <a:pt x="10514" y="5420"/>
                </a:cubicBezTo>
                <a:cubicBezTo>
                  <a:pt x="11764" y="4920"/>
                  <a:pt x="9597" y="1967"/>
                  <a:pt x="9073" y="1895"/>
                </a:cubicBezTo>
                <a:cubicBezTo>
                  <a:pt x="9311" y="1312"/>
                  <a:pt x="9490" y="729"/>
                  <a:pt x="9561" y="133"/>
                </a:cubicBezTo>
                <a:cubicBezTo>
                  <a:pt x="9576" y="54"/>
                  <a:pt x="9506" y="0"/>
                  <a:pt x="944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4" name="Shape 454"/>
        <p:cNvGrpSpPr/>
        <p:nvPr/>
      </p:nvGrpSpPr>
      <p:grpSpPr>
        <a:xfrm>
          <a:off x="0" y="0"/>
          <a:ext cx="0" cy="0"/>
          <a:chOff x="0" y="0"/>
          <a:chExt cx="0" cy="0"/>
        </a:xfrm>
      </p:grpSpPr>
      <p:sp>
        <p:nvSpPr>
          <p:cNvPr id="455" name="Google Shape;455;p10"/>
          <p:cNvSpPr/>
          <p:nvPr/>
        </p:nvSpPr>
        <p:spPr>
          <a:xfrm flipH="1" rot="10800000">
            <a:off x="0" y="6"/>
            <a:ext cx="5123194" cy="2086069"/>
          </a:xfrm>
          <a:custGeom>
            <a:rect b="b" l="l" r="r" t="t"/>
            <a:pathLst>
              <a:path extrusionOk="0" h="13347" w="32779">
                <a:moveTo>
                  <a:pt x="12484" y="0"/>
                </a:moveTo>
                <a:cubicBezTo>
                  <a:pt x="11426" y="0"/>
                  <a:pt x="10371" y="246"/>
                  <a:pt x="9418" y="702"/>
                </a:cubicBezTo>
                <a:cubicBezTo>
                  <a:pt x="9418" y="702"/>
                  <a:pt x="6632" y="2179"/>
                  <a:pt x="5072" y="4274"/>
                </a:cubicBezTo>
                <a:cubicBezTo>
                  <a:pt x="3547" y="6307"/>
                  <a:pt x="2057" y="7065"/>
                  <a:pt x="691" y="7065"/>
                </a:cubicBezTo>
                <a:cubicBezTo>
                  <a:pt x="457" y="7065"/>
                  <a:pt x="227" y="7042"/>
                  <a:pt x="0" y="7001"/>
                </a:cubicBezTo>
                <a:lnTo>
                  <a:pt x="0" y="13347"/>
                </a:lnTo>
                <a:lnTo>
                  <a:pt x="32778" y="13347"/>
                </a:lnTo>
                <a:cubicBezTo>
                  <a:pt x="32528" y="12930"/>
                  <a:pt x="32290" y="12513"/>
                  <a:pt x="32040" y="12108"/>
                </a:cubicBezTo>
                <a:cubicBezTo>
                  <a:pt x="31730" y="11620"/>
                  <a:pt x="31409" y="11120"/>
                  <a:pt x="31076" y="10644"/>
                </a:cubicBezTo>
                <a:cubicBezTo>
                  <a:pt x="30433" y="9751"/>
                  <a:pt x="29706" y="8894"/>
                  <a:pt x="28813" y="8239"/>
                </a:cubicBezTo>
                <a:cubicBezTo>
                  <a:pt x="28373" y="7929"/>
                  <a:pt x="27897" y="7655"/>
                  <a:pt x="27397" y="7477"/>
                </a:cubicBezTo>
                <a:cubicBezTo>
                  <a:pt x="26801" y="7274"/>
                  <a:pt x="26170" y="7191"/>
                  <a:pt x="25551" y="7191"/>
                </a:cubicBezTo>
                <a:cubicBezTo>
                  <a:pt x="24595" y="7208"/>
                  <a:pt x="23639" y="7391"/>
                  <a:pt x="22688" y="7391"/>
                </a:cubicBezTo>
                <a:cubicBezTo>
                  <a:pt x="22336" y="7391"/>
                  <a:pt x="21985" y="7366"/>
                  <a:pt x="21634" y="7298"/>
                </a:cubicBezTo>
                <a:cubicBezTo>
                  <a:pt x="21074" y="7179"/>
                  <a:pt x="20515" y="6953"/>
                  <a:pt x="20086" y="6560"/>
                </a:cubicBezTo>
                <a:cubicBezTo>
                  <a:pt x="19658" y="6155"/>
                  <a:pt x="19408" y="5619"/>
                  <a:pt x="19169" y="5096"/>
                </a:cubicBezTo>
                <a:cubicBezTo>
                  <a:pt x="18943" y="4572"/>
                  <a:pt x="18753" y="4024"/>
                  <a:pt x="18467" y="3536"/>
                </a:cubicBezTo>
                <a:cubicBezTo>
                  <a:pt x="18193" y="3060"/>
                  <a:pt x="17872" y="2619"/>
                  <a:pt x="17514" y="2238"/>
                </a:cubicBezTo>
                <a:cubicBezTo>
                  <a:pt x="16764" y="1440"/>
                  <a:pt x="15836" y="809"/>
                  <a:pt x="14824" y="428"/>
                </a:cubicBezTo>
                <a:cubicBezTo>
                  <a:pt x="14069" y="138"/>
                  <a:pt x="13276" y="0"/>
                  <a:pt x="124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0"/>
          <p:cNvSpPr/>
          <p:nvPr/>
        </p:nvSpPr>
        <p:spPr>
          <a:xfrm>
            <a:off x="7682500" y="3720175"/>
            <a:ext cx="1540631" cy="1453564"/>
          </a:xfrm>
          <a:custGeom>
            <a:rect b="b" l="l" r="r" t="t"/>
            <a:pathLst>
              <a:path extrusionOk="0" h="14324" w="15182">
                <a:moveTo>
                  <a:pt x="15181" y="1"/>
                </a:moveTo>
                <a:cubicBezTo>
                  <a:pt x="13753" y="96"/>
                  <a:pt x="12336" y="358"/>
                  <a:pt x="11133" y="1155"/>
                </a:cubicBezTo>
                <a:cubicBezTo>
                  <a:pt x="9645" y="2156"/>
                  <a:pt x="9169" y="3775"/>
                  <a:pt x="8823" y="5465"/>
                </a:cubicBezTo>
                <a:cubicBezTo>
                  <a:pt x="8490" y="7132"/>
                  <a:pt x="8061" y="8990"/>
                  <a:pt x="6371" y="9776"/>
                </a:cubicBezTo>
                <a:cubicBezTo>
                  <a:pt x="4859" y="10490"/>
                  <a:pt x="3037" y="10276"/>
                  <a:pt x="1584" y="11169"/>
                </a:cubicBezTo>
                <a:cubicBezTo>
                  <a:pt x="394" y="11907"/>
                  <a:pt x="37" y="13085"/>
                  <a:pt x="1" y="14324"/>
                </a:cubicBezTo>
                <a:lnTo>
                  <a:pt x="15181" y="14324"/>
                </a:lnTo>
                <a:lnTo>
                  <a:pt x="151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7" name="Google Shape;457;p10"/>
          <p:cNvGrpSpPr/>
          <p:nvPr/>
        </p:nvGrpSpPr>
        <p:grpSpPr>
          <a:xfrm rot="-10105288">
            <a:off x="8442107" y="3303297"/>
            <a:ext cx="681597" cy="1059748"/>
            <a:chOff x="2080816" y="437481"/>
            <a:chExt cx="333180" cy="518029"/>
          </a:xfrm>
        </p:grpSpPr>
        <p:sp>
          <p:nvSpPr>
            <p:cNvPr id="458" name="Google Shape;458;p10"/>
            <p:cNvSpPr/>
            <p:nvPr/>
          </p:nvSpPr>
          <p:spPr>
            <a:xfrm>
              <a:off x="2080816" y="728825"/>
              <a:ext cx="45387" cy="58488"/>
            </a:xfrm>
            <a:custGeom>
              <a:rect b="b" l="l" r="r" t="t"/>
              <a:pathLst>
                <a:path extrusionOk="0" h="692" w="537">
                  <a:moveTo>
                    <a:pt x="196" y="0"/>
                  </a:moveTo>
                  <a:cubicBezTo>
                    <a:pt x="164" y="0"/>
                    <a:pt x="133" y="8"/>
                    <a:pt x="108" y="24"/>
                  </a:cubicBezTo>
                  <a:cubicBezTo>
                    <a:pt x="13" y="72"/>
                    <a:pt x="1" y="179"/>
                    <a:pt x="49" y="263"/>
                  </a:cubicBezTo>
                  <a:cubicBezTo>
                    <a:pt x="96" y="382"/>
                    <a:pt x="156" y="489"/>
                    <a:pt x="191" y="608"/>
                  </a:cubicBezTo>
                  <a:cubicBezTo>
                    <a:pt x="215" y="663"/>
                    <a:pt x="279" y="692"/>
                    <a:pt x="341" y="692"/>
                  </a:cubicBezTo>
                  <a:cubicBezTo>
                    <a:pt x="373" y="692"/>
                    <a:pt x="405" y="684"/>
                    <a:pt x="430" y="667"/>
                  </a:cubicBezTo>
                  <a:cubicBezTo>
                    <a:pt x="525" y="620"/>
                    <a:pt x="537" y="513"/>
                    <a:pt x="489" y="429"/>
                  </a:cubicBezTo>
                  <a:cubicBezTo>
                    <a:pt x="453" y="310"/>
                    <a:pt x="394" y="203"/>
                    <a:pt x="346" y="84"/>
                  </a:cubicBezTo>
                  <a:cubicBezTo>
                    <a:pt x="323" y="29"/>
                    <a:pt x="258" y="0"/>
                    <a:pt x="19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0"/>
            <p:cNvSpPr/>
            <p:nvPr/>
          </p:nvSpPr>
          <p:spPr>
            <a:xfrm>
              <a:off x="2132204" y="695017"/>
              <a:ext cx="48345" cy="64404"/>
            </a:xfrm>
            <a:custGeom>
              <a:rect b="b" l="l" r="r" t="t"/>
              <a:pathLst>
                <a:path extrusionOk="0" h="762" w="572">
                  <a:moveTo>
                    <a:pt x="181" y="1"/>
                  </a:moveTo>
                  <a:cubicBezTo>
                    <a:pt x="150" y="1"/>
                    <a:pt x="120" y="7"/>
                    <a:pt x="95" y="20"/>
                  </a:cubicBezTo>
                  <a:cubicBezTo>
                    <a:pt x="24" y="67"/>
                    <a:pt x="0" y="174"/>
                    <a:pt x="36" y="258"/>
                  </a:cubicBezTo>
                  <a:cubicBezTo>
                    <a:pt x="95" y="401"/>
                    <a:pt x="167" y="543"/>
                    <a:pt x="226" y="674"/>
                  </a:cubicBezTo>
                  <a:cubicBezTo>
                    <a:pt x="256" y="734"/>
                    <a:pt x="314" y="761"/>
                    <a:pt x="371" y="761"/>
                  </a:cubicBezTo>
                  <a:cubicBezTo>
                    <a:pt x="405" y="761"/>
                    <a:pt x="438" y="752"/>
                    <a:pt x="464" y="734"/>
                  </a:cubicBezTo>
                  <a:cubicBezTo>
                    <a:pt x="560" y="698"/>
                    <a:pt x="572" y="591"/>
                    <a:pt x="524" y="496"/>
                  </a:cubicBezTo>
                  <a:cubicBezTo>
                    <a:pt x="464" y="365"/>
                    <a:pt x="393" y="222"/>
                    <a:pt x="334" y="79"/>
                  </a:cubicBezTo>
                  <a:cubicBezTo>
                    <a:pt x="302" y="25"/>
                    <a:pt x="241" y="1"/>
                    <a:pt x="18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0"/>
            <p:cNvSpPr/>
            <p:nvPr/>
          </p:nvSpPr>
          <p:spPr>
            <a:xfrm>
              <a:off x="2190523" y="634838"/>
              <a:ext cx="47416" cy="66771"/>
            </a:xfrm>
            <a:custGeom>
              <a:rect b="b" l="l" r="r" t="t"/>
              <a:pathLst>
                <a:path extrusionOk="0" h="790" w="561">
                  <a:moveTo>
                    <a:pt x="206" y="0"/>
                  </a:moveTo>
                  <a:cubicBezTo>
                    <a:pt x="193" y="0"/>
                    <a:pt x="180" y="2"/>
                    <a:pt x="167" y="5"/>
                  </a:cubicBezTo>
                  <a:cubicBezTo>
                    <a:pt x="72" y="41"/>
                    <a:pt x="1" y="136"/>
                    <a:pt x="48" y="220"/>
                  </a:cubicBezTo>
                  <a:cubicBezTo>
                    <a:pt x="108" y="363"/>
                    <a:pt x="144" y="517"/>
                    <a:pt x="203" y="660"/>
                  </a:cubicBezTo>
                  <a:cubicBezTo>
                    <a:pt x="232" y="736"/>
                    <a:pt x="291" y="790"/>
                    <a:pt x="362" y="790"/>
                  </a:cubicBezTo>
                  <a:cubicBezTo>
                    <a:pt x="380" y="790"/>
                    <a:pt x="398" y="786"/>
                    <a:pt x="417" y="779"/>
                  </a:cubicBezTo>
                  <a:cubicBezTo>
                    <a:pt x="501" y="755"/>
                    <a:pt x="560" y="660"/>
                    <a:pt x="536" y="577"/>
                  </a:cubicBezTo>
                  <a:cubicBezTo>
                    <a:pt x="477" y="422"/>
                    <a:pt x="429" y="279"/>
                    <a:pt x="370" y="124"/>
                  </a:cubicBezTo>
                  <a:cubicBezTo>
                    <a:pt x="350" y="54"/>
                    <a:pt x="278" y="0"/>
                    <a:pt x="2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0"/>
            <p:cNvSpPr/>
            <p:nvPr/>
          </p:nvSpPr>
          <p:spPr>
            <a:xfrm>
              <a:off x="2231770" y="577617"/>
              <a:ext cx="51473" cy="43866"/>
            </a:xfrm>
            <a:custGeom>
              <a:rect b="b" l="l" r="r" t="t"/>
              <a:pathLst>
                <a:path extrusionOk="0" h="519" w="609">
                  <a:moveTo>
                    <a:pt x="208" y="1"/>
                  </a:moveTo>
                  <a:cubicBezTo>
                    <a:pt x="147" y="1"/>
                    <a:pt x="81" y="38"/>
                    <a:pt x="48" y="87"/>
                  </a:cubicBezTo>
                  <a:cubicBezTo>
                    <a:pt x="1" y="182"/>
                    <a:pt x="37" y="266"/>
                    <a:pt x="108" y="325"/>
                  </a:cubicBezTo>
                  <a:cubicBezTo>
                    <a:pt x="179" y="385"/>
                    <a:pt x="251" y="444"/>
                    <a:pt x="334" y="492"/>
                  </a:cubicBezTo>
                  <a:cubicBezTo>
                    <a:pt x="357" y="511"/>
                    <a:pt x="384" y="519"/>
                    <a:pt x="413" y="519"/>
                  </a:cubicBezTo>
                  <a:cubicBezTo>
                    <a:pt x="474" y="519"/>
                    <a:pt x="540" y="481"/>
                    <a:pt x="572" y="432"/>
                  </a:cubicBezTo>
                  <a:cubicBezTo>
                    <a:pt x="608" y="337"/>
                    <a:pt x="584" y="254"/>
                    <a:pt x="513" y="194"/>
                  </a:cubicBezTo>
                  <a:cubicBezTo>
                    <a:pt x="429" y="135"/>
                    <a:pt x="358" y="75"/>
                    <a:pt x="287" y="27"/>
                  </a:cubicBezTo>
                  <a:cubicBezTo>
                    <a:pt x="264" y="9"/>
                    <a:pt x="237" y="1"/>
                    <a:pt x="20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0"/>
            <p:cNvSpPr/>
            <p:nvPr/>
          </p:nvSpPr>
          <p:spPr>
            <a:xfrm>
              <a:off x="2261014" y="520565"/>
              <a:ext cx="64489" cy="29244"/>
            </a:xfrm>
            <a:custGeom>
              <a:rect b="b" l="l" r="r" t="t"/>
              <a:pathLst>
                <a:path extrusionOk="0" h="346" w="763">
                  <a:moveTo>
                    <a:pt x="226" y="0"/>
                  </a:moveTo>
                  <a:cubicBezTo>
                    <a:pt x="0" y="0"/>
                    <a:pt x="0" y="345"/>
                    <a:pt x="226" y="345"/>
                  </a:cubicBezTo>
                  <a:lnTo>
                    <a:pt x="536" y="345"/>
                  </a:lnTo>
                  <a:cubicBezTo>
                    <a:pt x="762" y="345"/>
                    <a:pt x="762" y="0"/>
                    <a:pt x="53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0"/>
            <p:cNvSpPr/>
            <p:nvPr/>
          </p:nvSpPr>
          <p:spPr>
            <a:xfrm>
              <a:off x="2297189" y="437481"/>
              <a:ext cx="54431" cy="33301"/>
            </a:xfrm>
            <a:custGeom>
              <a:rect b="b" l="l" r="r" t="t"/>
              <a:pathLst>
                <a:path extrusionOk="0" h="394" w="644">
                  <a:moveTo>
                    <a:pt x="465" y="1"/>
                  </a:moveTo>
                  <a:cubicBezTo>
                    <a:pt x="450" y="1"/>
                    <a:pt x="434" y="3"/>
                    <a:pt x="417" y="7"/>
                  </a:cubicBezTo>
                  <a:cubicBezTo>
                    <a:pt x="334" y="19"/>
                    <a:pt x="227" y="42"/>
                    <a:pt x="132" y="66"/>
                  </a:cubicBezTo>
                  <a:cubicBezTo>
                    <a:pt x="48" y="78"/>
                    <a:pt x="1" y="185"/>
                    <a:pt x="13" y="269"/>
                  </a:cubicBezTo>
                  <a:cubicBezTo>
                    <a:pt x="42" y="348"/>
                    <a:pt x="105" y="394"/>
                    <a:pt x="179" y="394"/>
                  </a:cubicBezTo>
                  <a:cubicBezTo>
                    <a:pt x="195" y="394"/>
                    <a:pt x="211" y="392"/>
                    <a:pt x="227" y="388"/>
                  </a:cubicBezTo>
                  <a:cubicBezTo>
                    <a:pt x="310" y="376"/>
                    <a:pt x="417" y="340"/>
                    <a:pt x="513" y="328"/>
                  </a:cubicBezTo>
                  <a:cubicBezTo>
                    <a:pt x="596" y="316"/>
                    <a:pt x="644" y="209"/>
                    <a:pt x="632" y="126"/>
                  </a:cubicBezTo>
                  <a:cubicBezTo>
                    <a:pt x="602" y="47"/>
                    <a:pt x="540" y="1"/>
                    <a:pt x="46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0"/>
            <p:cNvSpPr/>
            <p:nvPr/>
          </p:nvSpPr>
          <p:spPr>
            <a:xfrm>
              <a:off x="2137191" y="807599"/>
              <a:ext cx="58488" cy="51895"/>
            </a:xfrm>
            <a:custGeom>
              <a:rect b="b" l="l" r="r" t="t"/>
              <a:pathLst>
                <a:path extrusionOk="0" h="614" w="692">
                  <a:moveTo>
                    <a:pt x="175" y="0"/>
                  </a:moveTo>
                  <a:cubicBezTo>
                    <a:pt x="132" y="0"/>
                    <a:pt x="90" y="15"/>
                    <a:pt x="60" y="45"/>
                  </a:cubicBezTo>
                  <a:cubicBezTo>
                    <a:pt x="1" y="104"/>
                    <a:pt x="1" y="223"/>
                    <a:pt x="60" y="283"/>
                  </a:cubicBezTo>
                  <a:cubicBezTo>
                    <a:pt x="167" y="378"/>
                    <a:pt x="275" y="474"/>
                    <a:pt x="382" y="569"/>
                  </a:cubicBezTo>
                  <a:cubicBezTo>
                    <a:pt x="417" y="599"/>
                    <a:pt x="462" y="613"/>
                    <a:pt x="505" y="613"/>
                  </a:cubicBezTo>
                  <a:cubicBezTo>
                    <a:pt x="548" y="613"/>
                    <a:pt x="590" y="599"/>
                    <a:pt x="620" y="569"/>
                  </a:cubicBezTo>
                  <a:cubicBezTo>
                    <a:pt x="679" y="509"/>
                    <a:pt x="691" y="390"/>
                    <a:pt x="620" y="331"/>
                  </a:cubicBezTo>
                  <a:cubicBezTo>
                    <a:pt x="513" y="235"/>
                    <a:pt x="405" y="140"/>
                    <a:pt x="298" y="45"/>
                  </a:cubicBezTo>
                  <a:cubicBezTo>
                    <a:pt x="263" y="15"/>
                    <a:pt x="218" y="0"/>
                    <a:pt x="1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0"/>
            <p:cNvSpPr/>
            <p:nvPr/>
          </p:nvSpPr>
          <p:spPr>
            <a:xfrm>
              <a:off x="2204638" y="771931"/>
              <a:ext cx="41330" cy="42683"/>
            </a:xfrm>
            <a:custGeom>
              <a:rect b="b" l="l" r="r" t="t"/>
              <a:pathLst>
                <a:path extrusionOk="0" h="505" w="489">
                  <a:moveTo>
                    <a:pt x="185" y="1"/>
                  </a:moveTo>
                  <a:cubicBezTo>
                    <a:pt x="138" y="1"/>
                    <a:pt x="91" y="19"/>
                    <a:pt x="60" y="50"/>
                  </a:cubicBezTo>
                  <a:cubicBezTo>
                    <a:pt x="0" y="110"/>
                    <a:pt x="0" y="217"/>
                    <a:pt x="60" y="288"/>
                  </a:cubicBezTo>
                  <a:cubicBezTo>
                    <a:pt x="96" y="348"/>
                    <a:pt x="143" y="407"/>
                    <a:pt x="191" y="455"/>
                  </a:cubicBezTo>
                  <a:cubicBezTo>
                    <a:pt x="219" y="489"/>
                    <a:pt x="261" y="504"/>
                    <a:pt x="304" y="504"/>
                  </a:cubicBezTo>
                  <a:cubicBezTo>
                    <a:pt x="351" y="504"/>
                    <a:pt x="398" y="486"/>
                    <a:pt x="429" y="455"/>
                  </a:cubicBezTo>
                  <a:cubicBezTo>
                    <a:pt x="489" y="384"/>
                    <a:pt x="489" y="288"/>
                    <a:pt x="429" y="217"/>
                  </a:cubicBezTo>
                  <a:cubicBezTo>
                    <a:pt x="381" y="157"/>
                    <a:pt x="334" y="98"/>
                    <a:pt x="298" y="50"/>
                  </a:cubicBezTo>
                  <a:cubicBezTo>
                    <a:pt x="270" y="16"/>
                    <a:pt x="228" y="1"/>
                    <a:pt x="1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0"/>
            <p:cNvSpPr/>
            <p:nvPr/>
          </p:nvSpPr>
          <p:spPr>
            <a:xfrm>
              <a:off x="2257971" y="716739"/>
              <a:ext cx="52402" cy="47669"/>
            </a:xfrm>
            <a:custGeom>
              <a:rect b="b" l="l" r="r" t="t"/>
              <a:pathLst>
                <a:path extrusionOk="0" h="564" w="620">
                  <a:moveTo>
                    <a:pt x="181" y="0"/>
                  </a:moveTo>
                  <a:cubicBezTo>
                    <a:pt x="150" y="0"/>
                    <a:pt x="120" y="8"/>
                    <a:pt x="96" y="25"/>
                  </a:cubicBezTo>
                  <a:cubicBezTo>
                    <a:pt x="36" y="84"/>
                    <a:pt x="0" y="167"/>
                    <a:pt x="48" y="263"/>
                  </a:cubicBezTo>
                  <a:cubicBezTo>
                    <a:pt x="108" y="382"/>
                    <a:pt x="215" y="477"/>
                    <a:pt x="334" y="536"/>
                  </a:cubicBezTo>
                  <a:cubicBezTo>
                    <a:pt x="360" y="554"/>
                    <a:pt x="394" y="564"/>
                    <a:pt x="427" y="564"/>
                  </a:cubicBezTo>
                  <a:cubicBezTo>
                    <a:pt x="484" y="564"/>
                    <a:pt x="542" y="537"/>
                    <a:pt x="572" y="477"/>
                  </a:cubicBezTo>
                  <a:cubicBezTo>
                    <a:pt x="620" y="406"/>
                    <a:pt x="596" y="286"/>
                    <a:pt x="512" y="239"/>
                  </a:cubicBezTo>
                  <a:cubicBezTo>
                    <a:pt x="500" y="227"/>
                    <a:pt x="465" y="215"/>
                    <a:pt x="453" y="215"/>
                  </a:cubicBezTo>
                  <a:lnTo>
                    <a:pt x="441" y="203"/>
                  </a:lnTo>
                  <a:lnTo>
                    <a:pt x="405" y="167"/>
                  </a:lnTo>
                  <a:lnTo>
                    <a:pt x="381" y="144"/>
                  </a:lnTo>
                  <a:cubicBezTo>
                    <a:pt x="375" y="133"/>
                    <a:pt x="372" y="130"/>
                    <a:pt x="371" y="130"/>
                  </a:cubicBezTo>
                  <a:lnTo>
                    <a:pt x="371" y="130"/>
                  </a:lnTo>
                  <a:cubicBezTo>
                    <a:pt x="371" y="130"/>
                    <a:pt x="371" y="131"/>
                    <a:pt x="372" y="133"/>
                  </a:cubicBezTo>
                  <a:lnTo>
                    <a:pt x="372" y="133"/>
                  </a:lnTo>
                  <a:cubicBezTo>
                    <a:pt x="354" y="113"/>
                    <a:pt x="344" y="94"/>
                    <a:pt x="334" y="84"/>
                  </a:cubicBezTo>
                  <a:cubicBezTo>
                    <a:pt x="303" y="29"/>
                    <a:pt x="240" y="0"/>
                    <a:pt x="18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0"/>
            <p:cNvSpPr/>
            <p:nvPr/>
          </p:nvSpPr>
          <p:spPr>
            <a:xfrm>
              <a:off x="2298203" y="628668"/>
              <a:ext cx="45387" cy="39978"/>
            </a:xfrm>
            <a:custGeom>
              <a:rect b="b" l="l" r="r" t="t"/>
              <a:pathLst>
                <a:path extrusionOk="0" h="473" w="537">
                  <a:moveTo>
                    <a:pt x="192" y="1"/>
                  </a:moveTo>
                  <a:cubicBezTo>
                    <a:pt x="151" y="1"/>
                    <a:pt x="111" y="16"/>
                    <a:pt x="84" y="55"/>
                  </a:cubicBezTo>
                  <a:cubicBezTo>
                    <a:pt x="24" y="114"/>
                    <a:pt x="1" y="233"/>
                    <a:pt x="84" y="293"/>
                  </a:cubicBezTo>
                  <a:cubicBezTo>
                    <a:pt x="120" y="328"/>
                    <a:pt x="167" y="376"/>
                    <a:pt x="227" y="424"/>
                  </a:cubicBezTo>
                  <a:cubicBezTo>
                    <a:pt x="258" y="455"/>
                    <a:pt x="305" y="473"/>
                    <a:pt x="352" y="473"/>
                  </a:cubicBezTo>
                  <a:cubicBezTo>
                    <a:pt x="395" y="473"/>
                    <a:pt x="437" y="458"/>
                    <a:pt x="465" y="424"/>
                  </a:cubicBezTo>
                  <a:cubicBezTo>
                    <a:pt x="525" y="352"/>
                    <a:pt x="536" y="245"/>
                    <a:pt x="465" y="185"/>
                  </a:cubicBezTo>
                  <a:cubicBezTo>
                    <a:pt x="417" y="138"/>
                    <a:pt x="382" y="90"/>
                    <a:pt x="322" y="55"/>
                  </a:cubicBezTo>
                  <a:cubicBezTo>
                    <a:pt x="290" y="22"/>
                    <a:pt x="240" y="1"/>
                    <a:pt x="1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0"/>
            <p:cNvSpPr/>
            <p:nvPr/>
          </p:nvSpPr>
          <p:spPr>
            <a:xfrm>
              <a:off x="2337505" y="561305"/>
              <a:ext cx="51388" cy="37273"/>
            </a:xfrm>
            <a:custGeom>
              <a:rect b="b" l="l" r="r" t="t"/>
              <a:pathLst>
                <a:path extrusionOk="0" h="441" w="608">
                  <a:moveTo>
                    <a:pt x="184" y="1"/>
                  </a:moveTo>
                  <a:cubicBezTo>
                    <a:pt x="104" y="1"/>
                    <a:pt x="32" y="56"/>
                    <a:pt x="12" y="137"/>
                  </a:cubicBezTo>
                  <a:cubicBezTo>
                    <a:pt x="0" y="220"/>
                    <a:pt x="48" y="316"/>
                    <a:pt x="131" y="340"/>
                  </a:cubicBezTo>
                  <a:cubicBezTo>
                    <a:pt x="226" y="363"/>
                    <a:pt x="298" y="399"/>
                    <a:pt x="393" y="435"/>
                  </a:cubicBezTo>
                  <a:cubicBezTo>
                    <a:pt x="405" y="438"/>
                    <a:pt x="418" y="440"/>
                    <a:pt x="431" y="440"/>
                  </a:cubicBezTo>
                  <a:cubicBezTo>
                    <a:pt x="506" y="440"/>
                    <a:pt x="585" y="385"/>
                    <a:pt x="595" y="304"/>
                  </a:cubicBezTo>
                  <a:cubicBezTo>
                    <a:pt x="607" y="220"/>
                    <a:pt x="572" y="137"/>
                    <a:pt x="476" y="101"/>
                  </a:cubicBezTo>
                  <a:cubicBezTo>
                    <a:pt x="381" y="66"/>
                    <a:pt x="310" y="42"/>
                    <a:pt x="226" y="6"/>
                  </a:cubicBezTo>
                  <a:cubicBezTo>
                    <a:pt x="212" y="3"/>
                    <a:pt x="198" y="1"/>
                    <a:pt x="1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0"/>
            <p:cNvSpPr/>
            <p:nvPr/>
          </p:nvSpPr>
          <p:spPr>
            <a:xfrm>
              <a:off x="2357621" y="498421"/>
              <a:ext cx="44288" cy="37273"/>
            </a:xfrm>
            <a:custGeom>
              <a:rect b="b" l="l" r="r" t="t"/>
              <a:pathLst>
                <a:path extrusionOk="0" h="441" w="524">
                  <a:moveTo>
                    <a:pt x="191" y="0"/>
                  </a:moveTo>
                  <a:cubicBezTo>
                    <a:pt x="155" y="0"/>
                    <a:pt x="107" y="12"/>
                    <a:pt x="72" y="48"/>
                  </a:cubicBezTo>
                  <a:cubicBezTo>
                    <a:pt x="36" y="107"/>
                    <a:pt x="0" y="226"/>
                    <a:pt x="72" y="286"/>
                  </a:cubicBezTo>
                  <a:cubicBezTo>
                    <a:pt x="119" y="322"/>
                    <a:pt x="167" y="357"/>
                    <a:pt x="214" y="405"/>
                  </a:cubicBezTo>
                  <a:cubicBezTo>
                    <a:pt x="238" y="429"/>
                    <a:pt x="286" y="441"/>
                    <a:pt x="334" y="441"/>
                  </a:cubicBezTo>
                  <a:cubicBezTo>
                    <a:pt x="369" y="441"/>
                    <a:pt x="417" y="429"/>
                    <a:pt x="453" y="405"/>
                  </a:cubicBezTo>
                  <a:cubicBezTo>
                    <a:pt x="512" y="345"/>
                    <a:pt x="524" y="226"/>
                    <a:pt x="453" y="167"/>
                  </a:cubicBezTo>
                  <a:cubicBezTo>
                    <a:pt x="405" y="119"/>
                    <a:pt x="357" y="83"/>
                    <a:pt x="310" y="48"/>
                  </a:cubicBezTo>
                  <a:cubicBezTo>
                    <a:pt x="286" y="12"/>
                    <a:pt x="238" y="0"/>
                    <a:pt x="1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0"/>
            <p:cNvSpPr/>
            <p:nvPr/>
          </p:nvSpPr>
          <p:spPr>
            <a:xfrm>
              <a:off x="2186551" y="910461"/>
              <a:ext cx="48345" cy="45049"/>
            </a:xfrm>
            <a:custGeom>
              <a:rect b="b" l="l" r="r" t="t"/>
              <a:pathLst>
                <a:path extrusionOk="0" h="533" w="572">
                  <a:moveTo>
                    <a:pt x="180" y="0"/>
                  </a:moveTo>
                  <a:cubicBezTo>
                    <a:pt x="139" y="0"/>
                    <a:pt x="99" y="16"/>
                    <a:pt x="72" y="54"/>
                  </a:cubicBezTo>
                  <a:cubicBezTo>
                    <a:pt x="12" y="114"/>
                    <a:pt x="0" y="209"/>
                    <a:pt x="72" y="292"/>
                  </a:cubicBezTo>
                  <a:lnTo>
                    <a:pt x="274" y="483"/>
                  </a:lnTo>
                  <a:cubicBezTo>
                    <a:pt x="305" y="514"/>
                    <a:pt x="352" y="532"/>
                    <a:pt x="399" y="532"/>
                  </a:cubicBezTo>
                  <a:cubicBezTo>
                    <a:pt x="442" y="532"/>
                    <a:pt x="484" y="517"/>
                    <a:pt x="512" y="483"/>
                  </a:cubicBezTo>
                  <a:cubicBezTo>
                    <a:pt x="572" y="411"/>
                    <a:pt x="572" y="304"/>
                    <a:pt x="512" y="245"/>
                  </a:cubicBezTo>
                  <a:lnTo>
                    <a:pt x="310" y="54"/>
                  </a:lnTo>
                  <a:cubicBezTo>
                    <a:pt x="277" y="22"/>
                    <a:pt x="228" y="0"/>
                    <a:pt x="18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0"/>
            <p:cNvSpPr/>
            <p:nvPr/>
          </p:nvSpPr>
          <p:spPr>
            <a:xfrm>
              <a:off x="2251885" y="850451"/>
              <a:ext cx="35329" cy="51726"/>
            </a:xfrm>
            <a:custGeom>
              <a:rect b="b" l="l" r="r" t="t"/>
              <a:pathLst>
                <a:path extrusionOk="0" h="612" w="418">
                  <a:moveTo>
                    <a:pt x="167" y="0"/>
                  </a:moveTo>
                  <a:cubicBezTo>
                    <a:pt x="155" y="0"/>
                    <a:pt x="144" y="1"/>
                    <a:pt x="132" y="2"/>
                  </a:cubicBezTo>
                  <a:cubicBezTo>
                    <a:pt x="49" y="26"/>
                    <a:pt x="1" y="121"/>
                    <a:pt x="13" y="205"/>
                  </a:cubicBezTo>
                  <a:cubicBezTo>
                    <a:pt x="37" y="300"/>
                    <a:pt x="61" y="407"/>
                    <a:pt x="72" y="490"/>
                  </a:cubicBezTo>
                  <a:cubicBezTo>
                    <a:pt x="93" y="574"/>
                    <a:pt x="169" y="612"/>
                    <a:pt x="252" y="612"/>
                  </a:cubicBezTo>
                  <a:cubicBezTo>
                    <a:pt x="263" y="612"/>
                    <a:pt x="275" y="611"/>
                    <a:pt x="287" y="609"/>
                  </a:cubicBezTo>
                  <a:cubicBezTo>
                    <a:pt x="370" y="586"/>
                    <a:pt x="418" y="490"/>
                    <a:pt x="406" y="407"/>
                  </a:cubicBezTo>
                  <a:cubicBezTo>
                    <a:pt x="382" y="312"/>
                    <a:pt x="358" y="205"/>
                    <a:pt x="346" y="121"/>
                  </a:cubicBezTo>
                  <a:cubicBezTo>
                    <a:pt x="325" y="38"/>
                    <a:pt x="250" y="0"/>
                    <a:pt x="1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0"/>
            <p:cNvSpPr/>
            <p:nvPr/>
          </p:nvSpPr>
          <p:spPr>
            <a:xfrm>
              <a:off x="2289075" y="803035"/>
              <a:ext cx="53670" cy="57220"/>
            </a:xfrm>
            <a:custGeom>
              <a:rect b="b" l="l" r="r" t="t"/>
              <a:pathLst>
                <a:path extrusionOk="0" h="677" w="635">
                  <a:moveTo>
                    <a:pt x="223" y="0"/>
                  </a:moveTo>
                  <a:cubicBezTo>
                    <a:pt x="109" y="0"/>
                    <a:pt x="0" y="116"/>
                    <a:pt x="73" y="254"/>
                  </a:cubicBezTo>
                  <a:cubicBezTo>
                    <a:pt x="132" y="373"/>
                    <a:pt x="204" y="468"/>
                    <a:pt x="263" y="587"/>
                  </a:cubicBezTo>
                  <a:cubicBezTo>
                    <a:pt x="297" y="651"/>
                    <a:pt x="350" y="677"/>
                    <a:pt x="403" y="677"/>
                  </a:cubicBezTo>
                  <a:cubicBezTo>
                    <a:pt x="518" y="677"/>
                    <a:pt x="634" y="555"/>
                    <a:pt x="561" y="432"/>
                  </a:cubicBezTo>
                  <a:cubicBezTo>
                    <a:pt x="502" y="313"/>
                    <a:pt x="430" y="206"/>
                    <a:pt x="371" y="87"/>
                  </a:cubicBezTo>
                  <a:cubicBezTo>
                    <a:pt x="332" y="26"/>
                    <a:pt x="277" y="0"/>
                    <a:pt x="22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0"/>
            <p:cNvSpPr/>
            <p:nvPr/>
          </p:nvSpPr>
          <p:spPr>
            <a:xfrm>
              <a:off x="2341477" y="726374"/>
              <a:ext cx="43359" cy="60770"/>
            </a:xfrm>
            <a:custGeom>
              <a:rect b="b" l="l" r="r" t="t"/>
              <a:pathLst>
                <a:path extrusionOk="0" h="719" w="513">
                  <a:moveTo>
                    <a:pt x="186" y="0"/>
                  </a:moveTo>
                  <a:cubicBezTo>
                    <a:pt x="172" y="0"/>
                    <a:pt x="158" y="2"/>
                    <a:pt x="144" y="6"/>
                  </a:cubicBezTo>
                  <a:cubicBezTo>
                    <a:pt x="60" y="30"/>
                    <a:pt x="1" y="125"/>
                    <a:pt x="24" y="220"/>
                  </a:cubicBezTo>
                  <a:cubicBezTo>
                    <a:pt x="72" y="339"/>
                    <a:pt x="120" y="458"/>
                    <a:pt x="155" y="589"/>
                  </a:cubicBezTo>
                  <a:cubicBezTo>
                    <a:pt x="184" y="665"/>
                    <a:pt x="251" y="719"/>
                    <a:pt x="319" y="719"/>
                  </a:cubicBezTo>
                  <a:cubicBezTo>
                    <a:pt x="336" y="719"/>
                    <a:pt x="353" y="715"/>
                    <a:pt x="370" y="708"/>
                  </a:cubicBezTo>
                  <a:cubicBezTo>
                    <a:pt x="441" y="684"/>
                    <a:pt x="513" y="589"/>
                    <a:pt x="489" y="506"/>
                  </a:cubicBezTo>
                  <a:cubicBezTo>
                    <a:pt x="441" y="387"/>
                    <a:pt x="394" y="268"/>
                    <a:pt x="358" y="125"/>
                  </a:cubicBezTo>
                  <a:cubicBezTo>
                    <a:pt x="327" y="54"/>
                    <a:pt x="263" y="0"/>
                    <a:pt x="18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0"/>
            <p:cNvSpPr/>
            <p:nvPr/>
          </p:nvSpPr>
          <p:spPr>
            <a:xfrm>
              <a:off x="2370637" y="663152"/>
              <a:ext cx="43359" cy="43866"/>
            </a:xfrm>
            <a:custGeom>
              <a:rect b="b" l="l" r="r" t="t"/>
              <a:pathLst>
                <a:path extrusionOk="0" h="519" w="513">
                  <a:moveTo>
                    <a:pt x="188" y="1"/>
                  </a:moveTo>
                  <a:cubicBezTo>
                    <a:pt x="158" y="1"/>
                    <a:pt x="126" y="9"/>
                    <a:pt x="96" y="28"/>
                  </a:cubicBezTo>
                  <a:cubicBezTo>
                    <a:pt x="25" y="75"/>
                    <a:pt x="1" y="194"/>
                    <a:pt x="37" y="266"/>
                  </a:cubicBezTo>
                  <a:cubicBezTo>
                    <a:pt x="84" y="325"/>
                    <a:pt x="120" y="385"/>
                    <a:pt x="156" y="432"/>
                  </a:cubicBezTo>
                  <a:cubicBezTo>
                    <a:pt x="188" y="481"/>
                    <a:pt x="249" y="519"/>
                    <a:pt x="310" y="519"/>
                  </a:cubicBezTo>
                  <a:cubicBezTo>
                    <a:pt x="339" y="519"/>
                    <a:pt x="367" y="511"/>
                    <a:pt x="394" y="492"/>
                  </a:cubicBezTo>
                  <a:cubicBezTo>
                    <a:pt x="477" y="444"/>
                    <a:pt x="513" y="337"/>
                    <a:pt x="453" y="254"/>
                  </a:cubicBezTo>
                  <a:cubicBezTo>
                    <a:pt x="418" y="194"/>
                    <a:pt x="382" y="135"/>
                    <a:pt x="334" y="87"/>
                  </a:cubicBezTo>
                  <a:cubicBezTo>
                    <a:pt x="310" y="38"/>
                    <a:pt x="252" y="1"/>
                    <a:pt x="18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5" name="Google Shape;475;p10"/>
          <p:cNvSpPr txBox="1"/>
          <p:nvPr>
            <p:ph idx="1" type="body"/>
          </p:nvPr>
        </p:nvSpPr>
        <p:spPr>
          <a:xfrm>
            <a:off x="713225" y="539500"/>
            <a:ext cx="3000900" cy="718500"/>
          </a:xfrm>
          <a:prstGeom prst="rect">
            <a:avLst/>
          </a:prstGeom>
        </p:spPr>
        <p:txBody>
          <a:bodyPr anchorCtr="0" anchor="t" bIns="0" lIns="0" spcFirstLastPara="1" rIns="0" wrap="square" tIns="0">
            <a:noAutofit/>
          </a:bodyPr>
          <a:lstStyle>
            <a:lvl1pPr indent="-228600" lvl="0" marL="457200">
              <a:lnSpc>
                <a:spcPct val="80000"/>
              </a:lnSpc>
              <a:spcBef>
                <a:spcPts val="0"/>
              </a:spcBef>
              <a:spcAft>
                <a:spcPts val="0"/>
              </a:spcAft>
              <a:buSzPts val="1800"/>
              <a:buNone/>
              <a:defRPr sz="2500">
                <a:solidFill>
                  <a:schemeClr val="dk1"/>
                </a:solidFill>
                <a:latin typeface="Raleway Black"/>
                <a:ea typeface="Raleway Black"/>
                <a:cs typeface="Raleway Black"/>
                <a:sym typeface="Raleway Black"/>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2.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b" bIns="0" lIns="0" spcFirstLastPara="1" rIns="0" wrap="square" tIns="0">
            <a:noAutofit/>
          </a:bodyPr>
          <a:lstStyle>
            <a:lvl1pPr lvl="0">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1pPr>
            <a:lvl2pPr lvl="1">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2pPr>
            <a:lvl3pPr lvl="2">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3pPr>
            <a:lvl4pPr lvl="3">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4pPr>
            <a:lvl5pPr lvl="4">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5pPr>
            <a:lvl6pPr lvl="5">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6pPr>
            <a:lvl7pPr lvl="6">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7pPr>
            <a:lvl8pPr lvl="7">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8pPr>
            <a:lvl9pPr lvl="8">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0" lIns="0" spcFirstLastPara="1" rIns="0" wrap="square" tIns="0">
            <a:noAutofit/>
          </a:bodyPr>
          <a:lstStyle>
            <a:lvl1pPr indent="-342900" lvl="0" marL="457200">
              <a:lnSpc>
                <a:spcPct val="100000"/>
              </a:lnSpc>
              <a:spcBef>
                <a:spcPts val="0"/>
              </a:spcBef>
              <a:spcAft>
                <a:spcPts val="0"/>
              </a:spcAft>
              <a:buClr>
                <a:schemeClr val="accent4"/>
              </a:buClr>
              <a:buSzPts val="1800"/>
              <a:buFont typeface="Lato"/>
              <a:buChar char="●"/>
              <a:defRPr sz="1800">
                <a:solidFill>
                  <a:schemeClr val="accent4"/>
                </a:solidFill>
                <a:latin typeface="Lato"/>
                <a:ea typeface="Lato"/>
                <a:cs typeface="Lato"/>
                <a:sym typeface="Lato"/>
              </a:defRPr>
            </a:lvl1pPr>
            <a:lvl2pPr indent="-317500" lvl="1" marL="914400">
              <a:lnSpc>
                <a:spcPct val="115000"/>
              </a:lnSpc>
              <a:spcBef>
                <a:spcPts val="0"/>
              </a:spcBef>
              <a:spcAft>
                <a:spcPts val="0"/>
              </a:spcAft>
              <a:buClr>
                <a:schemeClr val="accent4"/>
              </a:buClr>
              <a:buSzPts val="1400"/>
              <a:buFont typeface="Lato"/>
              <a:buChar char="○"/>
              <a:defRPr>
                <a:solidFill>
                  <a:schemeClr val="accent4"/>
                </a:solidFill>
                <a:latin typeface="Lato"/>
                <a:ea typeface="Lato"/>
                <a:cs typeface="Lato"/>
                <a:sym typeface="Lato"/>
              </a:defRPr>
            </a:lvl2pPr>
            <a:lvl3pPr indent="-317500" lvl="2" marL="1371600">
              <a:lnSpc>
                <a:spcPct val="115000"/>
              </a:lnSpc>
              <a:spcBef>
                <a:spcPts val="0"/>
              </a:spcBef>
              <a:spcAft>
                <a:spcPts val="0"/>
              </a:spcAft>
              <a:buClr>
                <a:schemeClr val="accent4"/>
              </a:buClr>
              <a:buSzPts val="1400"/>
              <a:buFont typeface="Lato"/>
              <a:buChar char="■"/>
              <a:defRPr>
                <a:solidFill>
                  <a:schemeClr val="accent4"/>
                </a:solidFill>
                <a:latin typeface="Lato"/>
                <a:ea typeface="Lato"/>
                <a:cs typeface="Lato"/>
                <a:sym typeface="Lato"/>
              </a:defRPr>
            </a:lvl3pPr>
            <a:lvl4pPr indent="-317500" lvl="3" marL="1828800">
              <a:lnSpc>
                <a:spcPct val="115000"/>
              </a:lnSpc>
              <a:spcBef>
                <a:spcPts val="0"/>
              </a:spcBef>
              <a:spcAft>
                <a:spcPts val="0"/>
              </a:spcAft>
              <a:buClr>
                <a:schemeClr val="accent4"/>
              </a:buClr>
              <a:buSzPts val="1400"/>
              <a:buFont typeface="Lato"/>
              <a:buChar char="●"/>
              <a:defRPr>
                <a:solidFill>
                  <a:schemeClr val="accent4"/>
                </a:solidFill>
                <a:latin typeface="Lato"/>
                <a:ea typeface="Lato"/>
                <a:cs typeface="Lato"/>
                <a:sym typeface="Lato"/>
              </a:defRPr>
            </a:lvl4pPr>
            <a:lvl5pPr indent="-317500" lvl="4" marL="2286000">
              <a:lnSpc>
                <a:spcPct val="115000"/>
              </a:lnSpc>
              <a:spcBef>
                <a:spcPts val="0"/>
              </a:spcBef>
              <a:spcAft>
                <a:spcPts val="0"/>
              </a:spcAft>
              <a:buClr>
                <a:schemeClr val="accent4"/>
              </a:buClr>
              <a:buSzPts val="1400"/>
              <a:buFont typeface="Lato"/>
              <a:buChar char="○"/>
              <a:defRPr>
                <a:solidFill>
                  <a:schemeClr val="accent4"/>
                </a:solidFill>
                <a:latin typeface="Lato"/>
                <a:ea typeface="Lato"/>
                <a:cs typeface="Lato"/>
                <a:sym typeface="Lato"/>
              </a:defRPr>
            </a:lvl5pPr>
            <a:lvl6pPr indent="-317500" lvl="5" marL="2743200">
              <a:lnSpc>
                <a:spcPct val="115000"/>
              </a:lnSpc>
              <a:spcBef>
                <a:spcPts val="0"/>
              </a:spcBef>
              <a:spcAft>
                <a:spcPts val="0"/>
              </a:spcAft>
              <a:buClr>
                <a:schemeClr val="accent4"/>
              </a:buClr>
              <a:buSzPts val="1400"/>
              <a:buFont typeface="Lato"/>
              <a:buChar char="■"/>
              <a:defRPr>
                <a:solidFill>
                  <a:schemeClr val="accent4"/>
                </a:solidFill>
                <a:latin typeface="Lato"/>
                <a:ea typeface="Lato"/>
                <a:cs typeface="Lato"/>
                <a:sym typeface="Lato"/>
              </a:defRPr>
            </a:lvl6pPr>
            <a:lvl7pPr indent="-317500" lvl="6" marL="3200400">
              <a:lnSpc>
                <a:spcPct val="115000"/>
              </a:lnSpc>
              <a:spcBef>
                <a:spcPts val="0"/>
              </a:spcBef>
              <a:spcAft>
                <a:spcPts val="0"/>
              </a:spcAft>
              <a:buClr>
                <a:schemeClr val="accent4"/>
              </a:buClr>
              <a:buSzPts val="1400"/>
              <a:buFont typeface="Lato"/>
              <a:buChar char="●"/>
              <a:defRPr>
                <a:solidFill>
                  <a:schemeClr val="accent4"/>
                </a:solidFill>
                <a:latin typeface="Lato"/>
                <a:ea typeface="Lato"/>
                <a:cs typeface="Lato"/>
                <a:sym typeface="Lato"/>
              </a:defRPr>
            </a:lvl7pPr>
            <a:lvl8pPr indent="-317500" lvl="7" marL="3657600">
              <a:lnSpc>
                <a:spcPct val="115000"/>
              </a:lnSpc>
              <a:spcBef>
                <a:spcPts val="0"/>
              </a:spcBef>
              <a:spcAft>
                <a:spcPts val="0"/>
              </a:spcAft>
              <a:buClr>
                <a:schemeClr val="accent4"/>
              </a:buClr>
              <a:buSzPts val="1400"/>
              <a:buFont typeface="Lato"/>
              <a:buChar char="○"/>
              <a:defRPr>
                <a:solidFill>
                  <a:schemeClr val="accent4"/>
                </a:solidFill>
                <a:latin typeface="Lato"/>
                <a:ea typeface="Lato"/>
                <a:cs typeface="Lato"/>
                <a:sym typeface="Lato"/>
              </a:defRPr>
            </a:lvl8pPr>
            <a:lvl9pPr indent="-317500" lvl="8" marL="4114800">
              <a:lnSpc>
                <a:spcPct val="115000"/>
              </a:lnSpc>
              <a:spcBef>
                <a:spcPts val="0"/>
              </a:spcBef>
              <a:spcAft>
                <a:spcPts val="0"/>
              </a:spcAft>
              <a:buClr>
                <a:schemeClr val="accent4"/>
              </a:buClr>
              <a:buSzPts val="1400"/>
              <a:buFont typeface="Lato"/>
              <a:buChar char="■"/>
              <a:defRPr>
                <a:solidFill>
                  <a:schemeClr val="accent4"/>
                </a:solidFill>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5.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invasiveplantatlas.org/subject.html?sub=3009" TargetMode="External"/><Relationship Id="rId4" Type="http://schemas.openxmlformats.org/officeDocument/2006/relationships/hyperlink" Target="https://www.cabi.org/isc/datasheet/1940" TargetMode="External"/><Relationship Id="rId5" Type="http://schemas.openxmlformats.org/officeDocument/2006/relationships/hyperlink" Target="https://watershedmg.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4" name="Shape 1664"/>
        <p:cNvGrpSpPr/>
        <p:nvPr/>
      </p:nvGrpSpPr>
      <p:grpSpPr>
        <a:xfrm>
          <a:off x="0" y="0"/>
          <a:ext cx="0" cy="0"/>
          <a:chOff x="0" y="0"/>
          <a:chExt cx="0" cy="0"/>
        </a:xfrm>
      </p:grpSpPr>
      <p:sp>
        <p:nvSpPr>
          <p:cNvPr id="1665" name="Google Shape;1665;p32"/>
          <p:cNvSpPr txBox="1"/>
          <p:nvPr>
            <p:ph type="ctrTitle"/>
          </p:nvPr>
        </p:nvSpPr>
        <p:spPr>
          <a:xfrm>
            <a:off x="821250" y="1884288"/>
            <a:ext cx="5367900" cy="1374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fr"/>
              <a:t>Arundo Donax</a:t>
            </a:r>
            <a:endParaRPr/>
          </a:p>
        </p:txBody>
      </p:sp>
      <p:sp>
        <p:nvSpPr>
          <p:cNvPr id="1666" name="Google Shape;1666;p32"/>
          <p:cNvSpPr txBox="1"/>
          <p:nvPr>
            <p:ph idx="1" type="subTitle"/>
          </p:nvPr>
        </p:nvSpPr>
        <p:spPr>
          <a:xfrm>
            <a:off x="821400" y="3193013"/>
            <a:ext cx="5367600" cy="292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fr"/>
              <a:t>The Invasive Plant in our Backyard</a:t>
            </a:r>
            <a:endParaRPr/>
          </a:p>
        </p:txBody>
      </p:sp>
      <p:sp>
        <p:nvSpPr>
          <p:cNvPr id="1667" name="Google Shape;1667;p32"/>
          <p:cNvSpPr/>
          <p:nvPr/>
        </p:nvSpPr>
        <p:spPr>
          <a:xfrm>
            <a:off x="821240" y="2744882"/>
            <a:ext cx="449288" cy="448143"/>
          </a:xfrm>
          <a:custGeom>
            <a:rect b="b" l="l" r="r" t="t"/>
            <a:pathLst>
              <a:path extrusionOk="0" h="12130" w="12161">
                <a:moveTo>
                  <a:pt x="3245" y="0"/>
                </a:moveTo>
                <a:cubicBezTo>
                  <a:pt x="3245" y="0"/>
                  <a:pt x="2174" y="820"/>
                  <a:pt x="2174" y="1765"/>
                </a:cubicBezTo>
                <a:cubicBezTo>
                  <a:pt x="2174" y="2363"/>
                  <a:pt x="2552" y="2930"/>
                  <a:pt x="2867" y="3245"/>
                </a:cubicBezTo>
                <a:lnTo>
                  <a:pt x="2867" y="4254"/>
                </a:lnTo>
                <a:cubicBezTo>
                  <a:pt x="2867" y="3466"/>
                  <a:pt x="2237" y="2836"/>
                  <a:pt x="1449" y="2836"/>
                </a:cubicBezTo>
                <a:lnTo>
                  <a:pt x="756" y="2836"/>
                </a:lnTo>
                <a:lnTo>
                  <a:pt x="756" y="3560"/>
                </a:lnTo>
                <a:cubicBezTo>
                  <a:pt x="756" y="4348"/>
                  <a:pt x="1386" y="4978"/>
                  <a:pt x="2174" y="4978"/>
                </a:cubicBezTo>
                <a:lnTo>
                  <a:pt x="2867" y="4978"/>
                </a:lnTo>
                <a:lnTo>
                  <a:pt x="2867" y="6742"/>
                </a:lnTo>
                <a:cubicBezTo>
                  <a:pt x="2867" y="5955"/>
                  <a:pt x="2237" y="5325"/>
                  <a:pt x="1449" y="5325"/>
                </a:cubicBezTo>
                <a:lnTo>
                  <a:pt x="756" y="5325"/>
                </a:lnTo>
                <a:lnTo>
                  <a:pt x="756" y="6018"/>
                </a:lnTo>
                <a:cubicBezTo>
                  <a:pt x="756" y="6805"/>
                  <a:pt x="1386" y="7467"/>
                  <a:pt x="2174" y="7467"/>
                </a:cubicBezTo>
                <a:lnTo>
                  <a:pt x="2867" y="7467"/>
                </a:lnTo>
                <a:lnTo>
                  <a:pt x="2867" y="9263"/>
                </a:lnTo>
                <a:cubicBezTo>
                  <a:pt x="2867" y="8475"/>
                  <a:pt x="2237" y="7845"/>
                  <a:pt x="1449" y="7845"/>
                </a:cubicBezTo>
                <a:lnTo>
                  <a:pt x="756" y="7845"/>
                </a:lnTo>
                <a:lnTo>
                  <a:pt x="756" y="8570"/>
                </a:lnTo>
                <a:cubicBezTo>
                  <a:pt x="756" y="9357"/>
                  <a:pt x="1386" y="9987"/>
                  <a:pt x="2174" y="9987"/>
                </a:cubicBezTo>
                <a:lnTo>
                  <a:pt x="2867" y="9987"/>
                </a:lnTo>
                <a:lnTo>
                  <a:pt x="2867" y="11437"/>
                </a:lnTo>
                <a:lnTo>
                  <a:pt x="347" y="11437"/>
                </a:lnTo>
                <a:cubicBezTo>
                  <a:pt x="158" y="11437"/>
                  <a:pt x="0" y="11594"/>
                  <a:pt x="0" y="11783"/>
                </a:cubicBezTo>
                <a:cubicBezTo>
                  <a:pt x="0" y="11972"/>
                  <a:pt x="158" y="12130"/>
                  <a:pt x="347" y="12130"/>
                </a:cubicBezTo>
                <a:lnTo>
                  <a:pt x="11814" y="12130"/>
                </a:lnTo>
                <a:cubicBezTo>
                  <a:pt x="12004" y="12130"/>
                  <a:pt x="12161" y="11972"/>
                  <a:pt x="12161" y="11783"/>
                </a:cubicBezTo>
                <a:cubicBezTo>
                  <a:pt x="12161" y="11594"/>
                  <a:pt x="12004" y="11437"/>
                  <a:pt x="11814" y="11437"/>
                </a:cubicBezTo>
                <a:lnTo>
                  <a:pt x="9294" y="11437"/>
                </a:lnTo>
                <a:lnTo>
                  <a:pt x="9294" y="9987"/>
                </a:lnTo>
                <a:lnTo>
                  <a:pt x="10019" y="9987"/>
                </a:lnTo>
                <a:cubicBezTo>
                  <a:pt x="10806" y="9987"/>
                  <a:pt x="11436" y="9357"/>
                  <a:pt x="11436" y="8570"/>
                </a:cubicBezTo>
                <a:lnTo>
                  <a:pt x="11436" y="7845"/>
                </a:lnTo>
                <a:lnTo>
                  <a:pt x="10712" y="7845"/>
                </a:lnTo>
                <a:cubicBezTo>
                  <a:pt x="9924" y="7845"/>
                  <a:pt x="9294" y="8475"/>
                  <a:pt x="9294" y="9263"/>
                </a:cubicBezTo>
                <a:lnTo>
                  <a:pt x="9294" y="7467"/>
                </a:lnTo>
                <a:lnTo>
                  <a:pt x="10019" y="7467"/>
                </a:lnTo>
                <a:cubicBezTo>
                  <a:pt x="10806" y="7467"/>
                  <a:pt x="11436" y="6805"/>
                  <a:pt x="11436" y="6018"/>
                </a:cubicBezTo>
                <a:lnTo>
                  <a:pt x="11436" y="5325"/>
                </a:lnTo>
                <a:lnTo>
                  <a:pt x="10712" y="5325"/>
                </a:lnTo>
                <a:cubicBezTo>
                  <a:pt x="9924" y="5325"/>
                  <a:pt x="9294" y="5955"/>
                  <a:pt x="9294" y="6742"/>
                </a:cubicBezTo>
                <a:lnTo>
                  <a:pt x="9294" y="4978"/>
                </a:lnTo>
                <a:lnTo>
                  <a:pt x="10019" y="4978"/>
                </a:lnTo>
                <a:cubicBezTo>
                  <a:pt x="10806" y="4978"/>
                  <a:pt x="11436" y="4348"/>
                  <a:pt x="11436" y="3560"/>
                </a:cubicBezTo>
                <a:lnTo>
                  <a:pt x="11436" y="2836"/>
                </a:lnTo>
                <a:lnTo>
                  <a:pt x="10712" y="2836"/>
                </a:lnTo>
                <a:cubicBezTo>
                  <a:pt x="9924" y="2836"/>
                  <a:pt x="9294" y="3466"/>
                  <a:pt x="9294" y="4254"/>
                </a:cubicBezTo>
                <a:lnTo>
                  <a:pt x="9294" y="3245"/>
                </a:lnTo>
                <a:cubicBezTo>
                  <a:pt x="9609" y="2930"/>
                  <a:pt x="10019" y="2363"/>
                  <a:pt x="10019" y="1765"/>
                </a:cubicBezTo>
                <a:cubicBezTo>
                  <a:pt x="10019" y="788"/>
                  <a:pt x="8948" y="0"/>
                  <a:pt x="8948" y="0"/>
                </a:cubicBezTo>
                <a:cubicBezTo>
                  <a:pt x="8948" y="0"/>
                  <a:pt x="7876" y="820"/>
                  <a:pt x="7876" y="1765"/>
                </a:cubicBezTo>
                <a:cubicBezTo>
                  <a:pt x="7876" y="2363"/>
                  <a:pt x="8286" y="2930"/>
                  <a:pt x="8601" y="3245"/>
                </a:cubicBezTo>
                <a:lnTo>
                  <a:pt x="8601" y="4254"/>
                </a:lnTo>
                <a:cubicBezTo>
                  <a:pt x="8601" y="3466"/>
                  <a:pt x="7971" y="2836"/>
                  <a:pt x="7183" y="2836"/>
                </a:cubicBezTo>
                <a:lnTo>
                  <a:pt x="6459" y="2836"/>
                </a:lnTo>
                <a:lnTo>
                  <a:pt x="6459" y="3560"/>
                </a:lnTo>
                <a:cubicBezTo>
                  <a:pt x="6459" y="4348"/>
                  <a:pt x="7089" y="4978"/>
                  <a:pt x="7876" y="4978"/>
                </a:cubicBezTo>
                <a:lnTo>
                  <a:pt x="8601" y="4978"/>
                </a:lnTo>
                <a:lnTo>
                  <a:pt x="8601" y="6742"/>
                </a:lnTo>
                <a:cubicBezTo>
                  <a:pt x="8601" y="5955"/>
                  <a:pt x="7971" y="5325"/>
                  <a:pt x="7183" y="5325"/>
                </a:cubicBezTo>
                <a:lnTo>
                  <a:pt x="6459" y="5325"/>
                </a:lnTo>
                <a:lnTo>
                  <a:pt x="6459" y="6018"/>
                </a:lnTo>
                <a:cubicBezTo>
                  <a:pt x="6459" y="6805"/>
                  <a:pt x="7089" y="7467"/>
                  <a:pt x="7876" y="7467"/>
                </a:cubicBezTo>
                <a:lnTo>
                  <a:pt x="8601" y="7467"/>
                </a:lnTo>
                <a:lnTo>
                  <a:pt x="8601" y="9263"/>
                </a:lnTo>
                <a:cubicBezTo>
                  <a:pt x="8601" y="8475"/>
                  <a:pt x="7971" y="7845"/>
                  <a:pt x="7183" y="7845"/>
                </a:cubicBezTo>
                <a:lnTo>
                  <a:pt x="6459" y="7845"/>
                </a:lnTo>
                <a:lnTo>
                  <a:pt x="6459" y="8570"/>
                </a:lnTo>
                <a:cubicBezTo>
                  <a:pt x="6459" y="9357"/>
                  <a:pt x="7089" y="9987"/>
                  <a:pt x="7876" y="9987"/>
                </a:cubicBezTo>
                <a:lnTo>
                  <a:pt x="8601" y="9987"/>
                </a:lnTo>
                <a:lnTo>
                  <a:pt x="8601" y="11437"/>
                </a:lnTo>
                <a:lnTo>
                  <a:pt x="3592" y="11437"/>
                </a:lnTo>
                <a:lnTo>
                  <a:pt x="3592" y="9987"/>
                </a:lnTo>
                <a:lnTo>
                  <a:pt x="4285" y="9987"/>
                </a:lnTo>
                <a:cubicBezTo>
                  <a:pt x="5072" y="9987"/>
                  <a:pt x="5703" y="9357"/>
                  <a:pt x="5703" y="8570"/>
                </a:cubicBezTo>
                <a:lnTo>
                  <a:pt x="5703" y="7845"/>
                </a:lnTo>
                <a:lnTo>
                  <a:pt x="5009" y="7845"/>
                </a:lnTo>
                <a:cubicBezTo>
                  <a:pt x="4222" y="7845"/>
                  <a:pt x="3592" y="8475"/>
                  <a:pt x="3592" y="9263"/>
                </a:cubicBezTo>
                <a:lnTo>
                  <a:pt x="3592" y="7467"/>
                </a:lnTo>
                <a:lnTo>
                  <a:pt x="4285" y="7467"/>
                </a:lnTo>
                <a:cubicBezTo>
                  <a:pt x="5072" y="7467"/>
                  <a:pt x="5703" y="6805"/>
                  <a:pt x="5703" y="6018"/>
                </a:cubicBezTo>
                <a:lnTo>
                  <a:pt x="5703" y="5325"/>
                </a:lnTo>
                <a:lnTo>
                  <a:pt x="5009" y="5325"/>
                </a:lnTo>
                <a:cubicBezTo>
                  <a:pt x="4222" y="5325"/>
                  <a:pt x="3592" y="5955"/>
                  <a:pt x="3592" y="6742"/>
                </a:cubicBezTo>
                <a:lnTo>
                  <a:pt x="3592" y="4978"/>
                </a:lnTo>
                <a:lnTo>
                  <a:pt x="4285" y="4978"/>
                </a:lnTo>
                <a:cubicBezTo>
                  <a:pt x="5072" y="4978"/>
                  <a:pt x="5703" y="4348"/>
                  <a:pt x="5703" y="3560"/>
                </a:cubicBezTo>
                <a:lnTo>
                  <a:pt x="5703" y="2836"/>
                </a:lnTo>
                <a:lnTo>
                  <a:pt x="5009" y="2836"/>
                </a:lnTo>
                <a:cubicBezTo>
                  <a:pt x="4222" y="2836"/>
                  <a:pt x="3592" y="3466"/>
                  <a:pt x="3592" y="4254"/>
                </a:cubicBezTo>
                <a:lnTo>
                  <a:pt x="3592" y="3245"/>
                </a:lnTo>
                <a:cubicBezTo>
                  <a:pt x="3907" y="2930"/>
                  <a:pt x="4285" y="2363"/>
                  <a:pt x="4285" y="1765"/>
                </a:cubicBezTo>
                <a:cubicBezTo>
                  <a:pt x="4285" y="788"/>
                  <a:pt x="3245" y="0"/>
                  <a:pt x="324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32"/>
          <p:cNvSpPr/>
          <p:nvPr/>
        </p:nvSpPr>
        <p:spPr>
          <a:xfrm>
            <a:off x="1270515" y="2744882"/>
            <a:ext cx="449288" cy="448143"/>
          </a:xfrm>
          <a:custGeom>
            <a:rect b="b" l="l" r="r" t="t"/>
            <a:pathLst>
              <a:path extrusionOk="0" h="12130" w="12161">
                <a:moveTo>
                  <a:pt x="3245" y="0"/>
                </a:moveTo>
                <a:cubicBezTo>
                  <a:pt x="3245" y="0"/>
                  <a:pt x="2174" y="820"/>
                  <a:pt x="2174" y="1765"/>
                </a:cubicBezTo>
                <a:cubicBezTo>
                  <a:pt x="2174" y="2363"/>
                  <a:pt x="2552" y="2930"/>
                  <a:pt x="2867" y="3245"/>
                </a:cubicBezTo>
                <a:lnTo>
                  <a:pt x="2867" y="4254"/>
                </a:lnTo>
                <a:cubicBezTo>
                  <a:pt x="2867" y="3466"/>
                  <a:pt x="2237" y="2836"/>
                  <a:pt x="1449" y="2836"/>
                </a:cubicBezTo>
                <a:lnTo>
                  <a:pt x="756" y="2836"/>
                </a:lnTo>
                <a:lnTo>
                  <a:pt x="756" y="3560"/>
                </a:lnTo>
                <a:cubicBezTo>
                  <a:pt x="756" y="4348"/>
                  <a:pt x="1386" y="4978"/>
                  <a:pt x="2174" y="4978"/>
                </a:cubicBezTo>
                <a:lnTo>
                  <a:pt x="2867" y="4978"/>
                </a:lnTo>
                <a:lnTo>
                  <a:pt x="2867" y="6742"/>
                </a:lnTo>
                <a:cubicBezTo>
                  <a:pt x="2867" y="5955"/>
                  <a:pt x="2237" y="5325"/>
                  <a:pt x="1449" y="5325"/>
                </a:cubicBezTo>
                <a:lnTo>
                  <a:pt x="756" y="5325"/>
                </a:lnTo>
                <a:lnTo>
                  <a:pt x="756" y="6018"/>
                </a:lnTo>
                <a:cubicBezTo>
                  <a:pt x="756" y="6805"/>
                  <a:pt x="1386" y="7467"/>
                  <a:pt x="2174" y="7467"/>
                </a:cubicBezTo>
                <a:lnTo>
                  <a:pt x="2867" y="7467"/>
                </a:lnTo>
                <a:lnTo>
                  <a:pt x="2867" y="9263"/>
                </a:lnTo>
                <a:cubicBezTo>
                  <a:pt x="2867" y="8475"/>
                  <a:pt x="2237" y="7845"/>
                  <a:pt x="1449" y="7845"/>
                </a:cubicBezTo>
                <a:lnTo>
                  <a:pt x="756" y="7845"/>
                </a:lnTo>
                <a:lnTo>
                  <a:pt x="756" y="8570"/>
                </a:lnTo>
                <a:cubicBezTo>
                  <a:pt x="756" y="9357"/>
                  <a:pt x="1386" y="9987"/>
                  <a:pt x="2174" y="9987"/>
                </a:cubicBezTo>
                <a:lnTo>
                  <a:pt x="2867" y="9987"/>
                </a:lnTo>
                <a:lnTo>
                  <a:pt x="2867" y="11437"/>
                </a:lnTo>
                <a:lnTo>
                  <a:pt x="347" y="11437"/>
                </a:lnTo>
                <a:cubicBezTo>
                  <a:pt x="158" y="11437"/>
                  <a:pt x="0" y="11594"/>
                  <a:pt x="0" y="11783"/>
                </a:cubicBezTo>
                <a:cubicBezTo>
                  <a:pt x="0" y="11972"/>
                  <a:pt x="158" y="12130"/>
                  <a:pt x="347" y="12130"/>
                </a:cubicBezTo>
                <a:lnTo>
                  <a:pt x="11814" y="12130"/>
                </a:lnTo>
                <a:cubicBezTo>
                  <a:pt x="12004" y="12130"/>
                  <a:pt x="12161" y="11972"/>
                  <a:pt x="12161" y="11783"/>
                </a:cubicBezTo>
                <a:cubicBezTo>
                  <a:pt x="12161" y="11594"/>
                  <a:pt x="12004" y="11437"/>
                  <a:pt x="11814" y="11437"/>
                </a:cubicBezTo>
                <a:lnTo>
                  <a:pt x="9294" y="11437"/>
                </a:lnTo>
                <a:lnTo>
                  <a:pt x="9294" y="9987"/>
                </a:lnTo>
                <a:lnTo>
                  <a:pt x="10019" y="9987"/>
                </a:lnTo>
                <a:cubicBezTo>
                  <a:pt x="10806" y="9987"/>
                  <a:pt x="11436" y="9357"/>
                  <a:pt x="11436" y="8570"/>
                </a:cubicBezTo>
                <a:lnTo>
                  <a:pt x="11436" y="7845"/>
                </a:lnTo>
                <a:lnTo>
                  <a:pt x="10712" y="7845"/>
                </a:lnTo>
                <a:cubicBezTo>
                  <a:pt x="9924" y="7845"/>
                  <a:pt x="9294" y="8475"/>
                  <a:pt x="9294" y="9263"/>
                </a:cubicBezTo>
                <a:lnTo>
                  <a:pt x="9294" y="7467"/>
                </a:lnTo>
                <a:lnTo>
                  <a:pt x="10019" y="7467"/>
                </a:lnTo>
                <a:cubicBezTo>
                  <a:pt x="10806" y="7467"/>
                  <a:pt x="11436" y="6805"/>
                  <a:pt x="11436" y="6018"/>
                </a:cubicBezTo>
                <a:lnTo>
                  <a:pt x="11436" y="5325"/>
                </a:lnTo>
                <a:lnTo>
                  <a:pt x="10712" y="5325"/>
                </a:lnTo>
                <a:cubicBezTo>
                  <a:pt x="9924" y="5325"/>
                  <a:pt x="9294" y="5955"/>
                  <a:pt x="9294" y="6742"/>
                </a:cubicBezTo>
                <a:lnTo>
                  <a:pt x="9294" y="4978"/>
                </a:lnTo>
                <a:lnTo>
                  <a:pt x="10019" y="4978"/>
                </a:lnTo>
                <a:cubicBezTo>
                  <a:pt x="10806" y="4978"/>
                  <a:pt x="11436" y="4348"/>
                  <a:pt x="11436" y="3560"/>
                </a:cubicBezTo>
                <a:lnTo>
                  <a:pt x="11436" y="2836"/>
                </a:lnTo>
                <a:lnTo>
                  <a:pt x="10712" y="2836"/>
                </a:lnTo>
                <a:cubicBezTo>
                  <a:pt x="9924" y="2836"/>
                  <a:pt x="9294" y="3466"/>
                  <a:pt x="9294" y="4254"/>
                </a:cubicBezTo>
                <a:lnTo>
                  <a:pt x="9294" y="3245"/>
                </a:lnTo>
                <a:cubicBezTo>
                  <a:pt x="9609" y="2930"/>
                  <a:pt x="10019" y="2363"/>
                  <a:pt x="10019" y="1765"/>
                </a:cubicBezTo>
                <a:cubicBezTo>
                  <a:pt x="10019" y="788"/>
                  <a:pt x="8948" y="0"/>
                  <a:pt x="8948" y="0"/>
                </a:cubicBezTo>
                <a:cubicBezTo>
                  <a:pt x="8948" y="0"/>
                  <a:pt x="7876" y="820"/>
                  <a:pt x="7876" y="1765"/>
                </a:cubicBezTo>
                <a:cubicBezTo>
                  <a:pt x="7876" y="2363"/>
                  <a:pt x="8286" y="2930"/>
                  <a:pt x="8601" y="3245"/>
                </a:cubicBezTo>
                <a:lnTo>
                  <a:pt x="8601" y="4254"/>
                </a:lnTo>
                <a:cubicBezTo>
                  <a:pt x="8601" y="3466"/>
                  <a:pt x="7971" y="2836"/>
                  <a:pt x="7183" y="2836"/>
                </a:cubicBezTo>
                <a:lnTo>
                  <a:pt x="6459" y="2836"/>
                </a:lnTo>
                <a:lnTo>
                  <a:pt x="6459" y="3560"/>
                </a:lnTo>
                <a:cubicBezTo>
                  <a:pt x="6459" y="4348"/>
                  <a:pt x="7089" y="4978"/>
                  <a:pt x="7876" y="4978"/>
                </a:cubicBezTo>
                <a:lnTo>
                  <a:pt x="8601" y="4978"/>
                </a:lnTo>
                <a:lnTo>
                  <a:pt x="8601" y="6742"/>
                </a:lnTo>
                <a:cubicBezTo>
                  <a:pt x="8601" y="5955"/>
                  <a:pt x="7971" y="5325"/>
                  <a:pt x="7183" y="5325"/>
                </a:cubicBezTo>
                <a:lnTo>
                  <a:pt x="6459" y="5325"/>
                </a:lnTo>
                <a:lnTo>
                  <a:pt x="6459" y="6018"/>
                </a:lnTo>
                <a:cubicBezTo>
                  <a:pt x="6459" y="6805"/>
                  <a:pt x="7089" y="7467"/>
                  <a:pt x="7876" y="7467"/>
                </a:cubicBezTo>
                <a:lnTo>
                  <a:pt x="8601" y="7467"/>
                </a:lnTo>
                <a:lnTo>
                  <a:pt x="8601" y="9263"/>
                </a:lnTo>
                <a:cubicBezTo>
                  <a:pt x="8601" y="8475"/>
                  <a:pt x="7971" y="7845"/>
                  <a:pt x="7183" y="7845"/>
                </a:cubicBezTo>
                <a:lnTo>
                  <a:pt x="6459" y="7845"/>
                </a:lnTo>
                <a:lnTo>
                  <a:pt x="6459" y="8570"/>
                </a:lnTo>
                <a:cubicBezTo>
                  <a:pt x="6459" y="9357"/>
                  <a:pt x="7089" y="9987"/>
                  <a:pt x="7876" y="9987"/>
                </a:cubicBezTo>
                <a:lnTo>
                  <a:pt x="8601" y="9987"/>
                </a:lnTo>
                <a:lnTo>
                  <a:pt x="8601" y="11437"/>
                </a:lnTo>
                <a:lnTo>
                  <a:pt x="3592" y="11437"/>
                </a:lnTo>
                <a:lnTo>
                  <a:pt x="3592" y="9987"/>
                </a:lnTo>
                <a:lnTo>
                  <a:pt x="4285" y="9987"/>
                </a:lnTo>
                <a:cubicBezTo>
                  <a:pt x="5072" y="9987"/>
                  <a:pt x="5703" y="9357"/>
                  <a:pt x="5703" y="8570"/>
                </a:cubicBezTo>
                <a:lnTo>
                  <a:pt x="5703" y="7845"/>
                </a:lnTo>
                <a:lnTo>
                  <a:pt x="5009" y="7845"/>
                </a:lnTo>
                <a:cubicBezTo>
                  <a:pt x="4222" y="7845"/>
                  <a:pt x="3592" y="8475"/>
                  <a:pt x="3592" y="9263"/>
                </a:cubicBezTo>
                <a:lnTo>
                  <a:pt x="3592" y="7467"/>
                </a:lnTo>
                <a:lnTo>
                  <a:pt x="4285" y="7467"/>
                </a:lnTo>
                <a:cubicBezTo>
                  <a:pt x="5072" y="7467"/>
                  <a:pt x="5703" y="6805"/>
                  <a:pt x="5703" y="6018"/>
                </a:cubicBezTo>
                <a:lnTo>
                  <a:pt x="5703" y="5325"/>
                </a:lnTo>
                <a:lnTo>
                  <a:pt x="5009" y="5325"/>
                </a:lnTo>
                <a:cubicBezTo>
                  <a:pt x="4222" y="5325"/>
                  <a:pt x="3592" y="5955"/>
                  <a:pt x="3592" y="6742"/>
                </a:cubicBezTo>
                <a:lnTo>
                  <a:pt x="3592" y="4978"/>
                </a:lnTo>
                <a:lnTo>
                  <a:pt x="4285" y="4978"/>
                </a:lnTo>
                <a:cubicBezTo>
                  <a:pt x="5072" y="4978"/>
                  <a:pt x="5703" y="4348"/>
                  <a:pt x="5703" y="3560"/>
                </a:cubicBezTo>
                <a:lnTo>
                  <a:pt x="5703" y="2836"/>
                </a:lnTo>
                <a:lnTo>
                  <a:pt x="5009" y="2836"/>
                </a:lnTo>
                <a:cubicBezTo>
                  <a:pt x="4222" y="2836"/>
                  <a:pt x="3592" y="3466"/>
                  <a:pt x="3592" y="4254"/>
                </a:cubicBezTo>
                <a:lnTo>
                  <a:pt x="3592" y="3245"/>
                </a:lnTo>
                <a:cubicBezTo>
                  <a:pt x="3907" y="2930"/>
                  <a:pt x="4285" y="2363"/>
                  <a:pt x="4285" y="1765"/>
                </a:cubicBezTo>
                <a:cubicBezTo>
                  <a:pt x="4285" y="788"/>
                  <a:pt x="3245" y="0"/>
                  <a:pt x="324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32"/>
          <p:cNvSpPr/>
          <p:nvPr/>
        </p:nvSpPr>
        <p:spPr>
          <a:xfrm>
            <a:off x="1719790" y="2744882"/>
            <a:ext cx="449288" cy="448143"/>
          </a:xfrm>
          <a:custGeom>
            <a:rect b="b" l="l" r="r" t="t"/>
            <a:pathLst>
              <a:path extrusionOk="0" h="12130" w="12161">
                <a:moveTo>
                  <a:pt x="3245" y="0"/>
                </a:moveTo>
                <a:cubicBezTo>
                  <a:pt x="3245" y="0"/>
                  <a:pt x="2174" y="820"/>
                  <a:pt x="2174" y="1765"/>
                </a:cubicBezTo>
                <a:cubicBezTo>
                  <a:pt x="2174" y="2363"/>
                  <a:pt x="2552" y="2930"/>
                  <a:pt x="2867" y="3245"/>
                </a:cubicBezTo>
                <a:lnTo>
                  <a:pt x="2867" y="4254"/>
                </a:lnTo>
                <a:cubicBezTo>
                  <a:pt x="2867" y="3466"/>
                  <a:pt x="2237" y="2836"/>
                  <a:pt x="1449" y="2836"/>
                </a:cubicBezTo>
                <a:lnTo>
                  <a:pt x="756" y="2836"/>
                </a:lnTo>
                <a:lnTo>
                  <a:pt x="756" y="3560"/>
                </a:lnTo>
                <a:cubicBezTo>
                  <a:pt x="756" y="4348"/>
                  <a:pt x="1386" y="4978"/>
                  <a:pt x="2174" y="4978"/>
                </a:cubicBezTo>
                <a:lnTo>
                  <a:pt x="2867" y="4978"/>
                </a:lnTo>
                <a:lnTo>
                  <a:pt x="2867" y="6742"/>
                </a:lnTo>
                <a:cubicBezTo>
                  <a:pt x="2867" y="5955"/>
                  <a:pt x="2237" y="5325"/>
                  <a:pt x="1449" y="5325"/>
                </a:cubicBezTo>
                <a:lnTo>
                  <a:pt x="756" y="5325"/>
                </a:lnTo>
                <a:lnTo>
                  <a:pt x="756" y="6018"/>
                </a:lnTo>
                <a:cubicBezTo>
                  <a:pt x="756" y="6805"/>
                  <a:pt x="1386" y="7467"/>
                  <a:pt x="2174" y="7467"/>
                </a:cubicBezTo>
                <a:lnTo>
                  <a:pt x="2867" y="7467"/>
                </a:lnTo>
                <a:lnTo>
                  <a:pt x="2867" y="9263"/>
                </a:lnTo>
                <a:cubicBezTo>
                  <a:pt x="2867" y="8475"/>
                  <a:pt x="2237" y="7845"/>
                  <a:pt x="1449" y="7845"/>
                </a:cubicBezTo>
                <a:lnTo>
                  <a:pt x="756" y="7845"/>
                </a:lnTo>
                <a:lnTo>
                  <a:pt x="756" y="8570"/>
                </a:lnTo>
                <a:cubicBezTo>
                  <a:pt x="756" y="9357"/>
                  <a:pt x="1386" y="9987"/>
                  <a:pt x="2174" y="9987"/>
                </a:cubicBezTo>
                <a:lnTo>
                  <a:pt x="2867" y="9987"/>
                </a:lnTo>
                <a:lnTo>
                  <a:pt x="2867" y="11437"/>
                </a:lnTo>
                <a:lnTo>
                  <a:pt x="347" y="11437"/>
                </a:lnTo>
                <a:cubicBezTo>
                  <a:pt x="158" y="11437"/>
                  <a:pt x="0" y="11594"/>
                  <a:pt x="0" y="11783"/>
                </a:cubicBezTo>
                <a:cubicBezTo>
                  <a:pt x="0" y="11972"/>
                  <a:pt x="158" y="12130"/>
                  <a:pt x="347" y="12130"/>
                </a:cubicBezTo>
                <a:lnTo>
                  <a:pt x="11814" y="12130"/>
                </a:lnTo>
                <a:cubicBezTo>
                  <a:pt x="12004" y="12130"/>
                  <a:pt x="12161" y="11972"/>
                  <a:pt x="12161" y="11783"/>
                </a:cubicBezTo>
                <a:cubicBezTo>
                  <a:pt x="12161" y="11594"/>
                  <a:pt x="12004" y="11437"/>
                  <a:pt x="11814" y="11437"/>
                </a:cubicBezTo>
                <a:lnTo>
                  <a:pt x="9294" y="11437"/>
                </a:lnTo>
                <a:lnTo>
                  <a:pt x="9294" y="9987"/>
                </a:lnTo>
                <a:lnTo>
                  <a:pt x="10019" y="9987"/>
                </a:lnTo>
                <a:cubicBezTo>
                  <a:pt x="10806" y="9987"/>
                  <a:pt x="11436" y="9357"/>
                  <a:pt x="11436" y="8570"/>
                </a:cubicBezTo>
                <a:lnTo>
                  <a:pt x="11436" y="7845"/>
                </a:lnTo>
                <a:lnTo>
                  <a:pt x="10712" y="7845"/>
                </a:lnTo>
                <a:cubicBezTo>
                  <a:pt x="9924" y="7845"/>
                  <a:pt x="9294" y="8475"/>
                  <a:pt x="9294" y="9263"/>
                </a:cubicBezTo>
                <a:lnTo>
                  <a:pt x="9294" y="7467"/>
                </a:lnTo>
                <a:lnTo>
                  <a:pt x="10019" y="7467"/>
                </a:lnTo>
                <a:cubicBezTo>
                  <a:pt x="10806" y="7467"/>
                  <a:pt x="11436" y="6805"/>
                  <a:pt x="11436" y="6018"/>
                </a:cubicBezTo>
                <a:lnTo>
                  <a:pt x="11436" y="5325"/>
                </a:lnTo>
                <a:lnTo>
                  <a:pt x="10712" y="5325"/>
                </a:lnTo>
                <a:cubicBezTo>
                  <a:pt x="9924" y="5325"/>
                  <a:pt x="9294" y="5955"/>
                  <a:pt x="9294" y="6742"/>
                </a:cubicBezTo>
                <a:lnTo>
                  <a:pt x="9294" y="4978"/>
                </a:lnTo>
                <a:lnTo>
                  <a:pt x="10019" y="4978"/>
                </a:lnTo>
                <a:cubicBezTo>
                  <a:pt x="10806" y="4978"/>
                  <a:pt x="11436" y="4348"/>
                  <a:pt x="11436" y="3560"/>
                </a:cubicBezTo>
                <a:lnTo>
                  <a:pt x="11436" y="2836"/>
                </a:lnTo>
                <a:lnTo>
                  <a:pt x="10712" y="2836"/>
                </a:lnTo>
                <a:cubicBezTo>
                  <a:pt x="9924" y="2836"/>
                  <a:pt x="9294" y="3466"/>
                  <a:pt x="9294" y="4254"/>
                </a:cubicBezTo>
                <a:lnTo>
                  <a:pt x="9294" y="3245"/>
                </a:lnTo>
                <a:cubicBezTo>
                  <a:pt x="9609" y="2930"/>
                  <a:pt x="10019" y="2363"/>
                  <a:pt x="10019" y="1765"/>
                </a:cubicBezTo>
                <a:cubicBezTo>
                  <a:pt x="10019" y="788"/>
                  <a:pt x="8948" y="0"/>
                  <a:pt x="8948" y="0"/>
                </a:cubicBezTo>
                <a:cubicBezTo>
                  <a:pt x="8948" y="0"/>
                  <a:pt x="7876" y="820"/>
                  <a:pt x="7876" y="1765"/>
                </a:cubicBezTo>
                <a:cubicBezTo>
                  <a:pt x="7876" y="2363"/>
                  <a:pt x="8286" y="2930"/>
                  <a:pt x="8601" y="3245"/>
                </a:cubicBezTo>
                <a:lnTo>
                  <a:pt x="8601" y="4254"/>
                </a:lnTo>
                <a:cubicBezTo>
                  <a:pt x="8601" y="3466"/>
                  <a:pt x="7971" y="2836"/>
                  <a:pt x="7183" y="2836"/>
                </a:cubicBezTo>
                <a:lnTo>
                  <a:pt x="6459" y="2836"/>
                </a:lnTo>
                <a:lnTo>
                  <a:pt x="6459" y="3560"/>
                </a:lnTo>
                <a:cubicBezTo>
                  <a:pt x="6459" y="4348"/>
                  <a:pt x="7089" y="4978"/>
                  <a:pt x="7876" y="4978"/>
                </a:cubicBezTo>
                <a:lnTo>
                  <a:pt x="8601" y="4978"/>
                </a:lnTo>
                <a:lnTo>
                  <a:pt x="8601" y="6742"/>
                </a:lnTo>
                <a:cubicBezTo>
                  <a:pt x="8601" y="5955"/>
                  <a:pt x="7971" y="5325"/>
                  <a:pt x="7183" y="5325"/>
                </a:cubicBezTo>
                <a:lnTo>
                  <a:pt x="6459" y="5325"/>
                </a:lnTo>
                <a:lnTo>
                  <a:pt x="6459" y="6018"/>
                </a:lnTo>
                <a:cubicBezTo>
                  <a:pt x="6459" y="6805"/>
                  <a:pt x="7089" y="7467"/>
                  <a:pt x="7876" y="7467"/>
                </a:cubicBezTo>
                <a:lnTo>
                  <a:pt x="8601" y="7467"/>
                </a:lnTo>
                <a:lnTo>
                  <a:pt x="8601" y="9263"/>
                </a:lnTo>
                <a:cubicBezTo>
                  <a:pt x="8601" y="8475"/>
                  <a:pt x="7971" y="7845"/>
                  <a:pt x="7183" y="7845"/>
                </a:cubicBezTo>
                <a:lnTo>
                  <a:pt x="6459" y="7845"/>
                </a:lnTo>
                <a:lnTo>
                  <a:pt x="6459" y="8570"/>
                </a:lnTo>
                <a:cubicBezTo>
                  <a:pt x="6459" y="9357"/>
                  <a:pt x="7089" y="9987"/>
                  <a:pt x="7876" y="9987"/>
                </a:cubicBezTo>
                <a:lnTo>
                  <a:pt x="8601" y="9987"/>
                </a:lnTo>
                <a:lnTo>
                  <a:pt x="8601" y="11437"/>
                </a:lnTo>
                <a:lnTo>
                  <a:pt x="3592" y="11437"/>
                </a:lnTo>
                <a:lnTo>
                  <a:pt x="3592" y="9987"/>
                </a:lnTo>
                <a:lnTo>
                  <a:pt x="4285" y="9987"/>
                </a:lnTo>
                <a:cubicBezTo>
                  <a:pt x="5072" y="9987"/>
                  <a:pt x="5703" y="9357"/>
                  <a:pt x="5703" y="8570"/>
                </a:cubicBezTo>
                <a:lnTo>
                  <a:pt x="5703" y="7845"/>
                </a:lnTo>
                <a:lnTo>
                  <a:pt x="5009" y="7845"/>
                </a:lnTo>
                <a:cubicBezTo>
                  <a:pt x="4222" y="7845"/>
                  <a:pt x="3592" y="8475"/>
                  <a:pt x="3592" y="9263"/>
                </a:cubicBezTo>
                <a:lnTo>
                  <a:pt x="3592" y="7467"/>
                </a:lnTo>
                <a:lnTo>
                  <a:pt x="4285" y="7467"/>
                </a:lnTo>
                <a:cubicBezTo>
                  <a:pt x="5072" y="7467"/>
                  <a:pt x="5703" y="6805"/>
                  <a:pt x="5703" y="6018"/>
                </a:cubicBezTo>
                <a:lnTo>
                  <a:pt x="5703" y="5325"/>
                </a:lnTo>
                <a:lnTo>
                  <a:pt x="5009" y="5325"/>
                </a:lnTo>
                <a:cubicBezTo>
                  <a:pt x="4222" y="5325"/>
                  <a:pt x="3592" y="5955"/>
                  <a:pt x="3592" y="6742"/>
                </a:cubicBezTo>
                <a:lnTo>
                  <a:pt x="3592" y="4978"/>
                </a:lnTo>
                <a:lnTo>
                  <a:pt x="4285" y="4978"/>
                </a:lnTo>
                <a:cubicBezTo>
                  <a:pt x="5072" y="4978"/>
                  <a:pt x="5703" y="4348"/>
                  <a:pt x="5703" y="3560"/>
                </a:cubicBezTo>
                <a:lnTo>
                  <a:pt x="5703" y="2836"/>
                </a:lnTo>
                <a:lnTo>
                  <a:pt x="5009" y="2836"/>
                </a:lnTo>
                <a:cubicBezTo>
                  <a:pt x="4222" y="2836"/>
                  <a:pt x="3592" y="3466"/>
                  <a:pt x="3592" y="4254"/>
                </a:cubicBezTo>
                <a:lnTo>
                  <a:pt x="3592" y="3245"/>
                </a:lnTo>
                <a:cubicBezTo>
                  <a:pt x="3907" y="2930"/>
                  <a:pt x="4285" y="2363"/>
                  <a:pt x="4285" y="1765"/>
                </a:cubicBezTo>
                <a:cubicBezTo>
                  <a:pt x="4285" y="788"/>
                  <a:pt x="3245" y="0"/>
                  <a:pt x="324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32"/>
          <p:cNvSpPr/>
          <p:nvPr/>
        </p:nvSpPr>
        <p:spPr>
          <a:xfrm>
            <a:off x="2169065" y="2744882"/>
            <a:ext cx="449288" cy="448143"/>
          </a:xfrm>
          <a:custGeom>
            <a:rect b="b" l="l" r="r" t="t"/>
            <a:pathLst>
              <a:path extrusionOk="0" h="12130" w="12161">
                <a:moveTo>
                  <a:pt x="3245" y="0"/>
                </a:moveTo>
                <a:cubicBezTo>
                  <a:pt x="3245" y="0"/>
                  <a:pt x="2174" y="820"/>
                  <a:pt x="2174" y="1765"/>
                </a:cubicBezTo>
                <a:cubicBezTo>
                  <a:pt x="2174" y="2363"/>
                  <a:pt x="2552" y="2930"/>
                  <a:pt x="2867" y="3245"/>
                </a:cubicBezTo>
                <a:lnTo>
                  <a:pt x="2867" y="4254"/>
                </a:lnTo>
                <a:cubicBezTo>
                  <a:pt x="2867" y="3466"/>
                  <a:pt x="2237" y="2836"/>
                  <a:pt x="1449" y="2836"/>
                </a:cubicBezTo>
                <a:lnTo>
                  <a:pt x="756" y="2836"/>
                </a:lnTo>
                <a:lnTo>
                  <a:pt x="756" y="3560"/>
                </a:lnTo>
                <a:cubicBezTo>
                  <a:pt x="756" y="4348"/>
                  <a:pt x="1386" y="4978"/>
                  <a:pt x="2174" y="4978"/>
                </a:cubicBezTo>
                <a:lnTo>
                  <a:pt x="2867" y="4978"/>
                </a:lnTo>
                <a:lnTo>
                  <a:pt x="2867" y="6742"/>
                </a:lnTo>
                <a:cubicBezTo>
                  <a:pt x="2867" y="5955"/>
                  <a:pt x="2237" y="5325"/>
                  <a:pt x="1449" y="5325"/>
                </a:cubicBezTo>
                <a:lnTo>
                  <a:pt x="756" y="5325"/>
                </a:lnTo>
                <a:lnTo>
                  <a:pt x="756" y="6018"/>
                </a:lnTo>
                <a:cubicBezTo>
                  <a:pt x="756" y="6805"/>
                  <a:pt x="1386" y="7467"/>
                  <a:pt x="2174" y="7467"/>
                </a:cubicBezTo>
                <a:lnTo>
                  <a:pt x="2867" y="7467"/>
                </a:lnTo>
                <a:lnTo>
                  <a:pt x="2867" y="9263"/>
                </a:lnTo>
                <a:cubicBezTo>
                  <a:pt x="2867" y="8475"/>
                  <a:pt x="2237" y="7845"/>
                  <a:pt x="1449" y="7845"/>
                </a:cubicBezTo>
                <a:lnTo>
                  <a:pt x="756" y="7845"/>
                </a:lnTo>
                <a:lnTo>
                  <a:pt x="756" y="8570"/>
                </a:lnTo>
                <a:cubicBezTo>
                  <a:pt x="756" y="9357"/>
                  <a:pt x="1386" y="9987"/>
                  <a:pt x="2174" y="9987"/>
                </a:cubicBezTo>
                <a:lnTo>
                  <a:pt x="2867" y="9987"/>
                </a:lnTo>
                <a:lnTo>
                  <a:pt x="2867" y="11437"/>
                </a:lnTo>
                <a:lnTo>
                  <a:pt x="347" y="11437"/>
                </a:lnTo>
                <a:cubicBezTo>
                  <a:pt x="158" y="11437"/>
                  <a:pt x="0" y="11594"/>
                  <a:pt x="0" y="11783"/>
                </a:cubicBezTo>
                <a:cubicBezTo>
                  <a:pt x="0" y="11972"/>
                  <a:pt x="158" y="12130"/>
                  <a:pt x="347" y="12130"/>
                </a:cubicBezTo>
                <a:lnTo>
                  <a:pt x="11814" y="12130"/>
                </a:lnTo>
                <a:cubicBezTo>
                  <a:pt x="12004" y="12130"/>
                  <a:pt x="12161" y="11972"/>
                  <a:pt x="12161" y="11783"/>
                </a:cubicBezTo>
                <a:cubicBezTo>
                  <a:pt x="12161" y="11594"/>
                  <a:pt x="12004" y="11437"/>
                  <a:pt x="11814" y="11437"/>
                </a:cubicBezTo>
                <a:lnTo>
                  <a:pt x="9294" y="11437"/>
                </a:lnTo>
                <a:lnTo>
                  <a:pt x="9294" y="9987"/>
                </a:lnTo>
                <a:lnTo>
                  <a:pt x="10019" y="9987"/>
                </a:lnTo>
                <a:cubicBezTo>
                  <a:pt x="10806" y="9987"/>
                  <a:pt x="11436" y="9357"/>
                  <a:pt x="11436" y="8570"/>
                </a:cubicBezTo>
                <a:lnTo>
                  <a:pt x="11436" y="7845"/>
                </a:lnTo>
                <a:lnTo>
                  <a:pt x="10712" y="7845"/>
                </a:lnTo>
                <a:cubicBezTo>
                  <a:pt x="9924" y="7845"/>
                  <a:pt x="9294" y="8475"/>
                  <a:pt x="9294" y="9263"/>
                </a:cubicBezTo>
                <a:lnTo>
                  <a:pt x="9294" y="7467"/>
                </a:lnTo>
                <a:lnTo>
                  <a:pt x="10019" y="7467"/>
                </a:lnTo>
                <a:cubicBezTo>
                  <a:pt x="10806" y="7467"/>
                  <a:pt x="11436" y="6805"/>
                  <a:pt x="11436" y="6018"/>
                </a:cubicBezTo>
                <a:lnTo>
                  <a:pt x="11436" y="5325"/>
                </a:lnTo>
                <a:lnTo>
                  <a:pt x="10712" y="5325"/>
                </a:lnTo>
                <a:cubicBezTo>
                  <a:pt x="9924" y="5325"/>
                  <a:pt x="9294" y="5955"/>
                  <a:pt x="9294" y="6742"/>
                </a:cubicBezTo>
                <a:lnTo>
                  <a:pt x="9294" y="4978"/>
                </a:lnTo>
                <a:lnTo>
                  <a:pt x="10019" y="4978"/>
                </a:lnTo>
                <a:cubicBezTo>
                  <a:pt x="10806" y="4978"/>
                  <a:pt x="11436" y="4348"/>
                  <a:pt x="11436" y="3560"/>
                </a:cubicBezTo>
                <a:lnTo>
                  <a:pt x="11436" y="2836"/>
                </a:lnTo>
                <a:lnTo>
                  <a:pt x="10712" y="2836"/>
                </a:lnTo>
                <a:cubicBezTo>
                  <a:pt x="9924" y="2836"/>
                  <a:pt x="9294" y="3466"/>
                  <a:pt x="9294" y="4254"/>
                </a:cubicBezTo>
                <a:lnTo>
                  <a:pt x="9294" y="3245"/>
                </a:lnTo>
                <a:cubicBezTo>
                  <a:pt x="9609" y="2930"/>
                  <a:pt x="10019" y="2363"/>
                  <a:pt x="10019" y="1765"/>
                </a:cubicBezTo>
                <a:cubicBezTo>
                  <a:pt x="10019" y="788"/>
                  <a:pt x="8948" y="0"/>
                  <a:pt x="8948" y="0"/>
                </a:cubicBezTo>
                <a:cubicBezTo>
                  <a:pt x="8948" y="0"/>
                  <a:pt x="7876" y="820"/>
                  <a:pt x="7876" y="1765"/>
                </a:cubicBezTo>
                <a:cubicBezTo>
                  <a:pt x="7876" y="2363"/>
                  <a:pt x="8286" y="2930"/>
                  <a:pt x="8601" y="3245"/>
                </a:cubicBezTo>
                <a:lnTo>
                  <a:pt x="8601" y="4254"/>
                </a:lnTo>
                <a:cubicBezTo>
                  <a:pt x="8601" y="3466"/>
                  <a:pt x="7971" y="2836"/>
                  <a:pt x="7183" y="2836"/>
                </a:cubicBezTo>
                <a:lnTo>
                  <a:pt x="6459" y="2836"/>
                </a:lnTo>
                <a:lnTo>
                  <a:pt x="6459" y="3560"/>
                </a:lnTo>
                <a:cubicBezTo>
                  <a:pt x="6459" y="4348"/>
                  <a:pt x="7089" y="4978"/>
                  <a:pt x="7876" y="4978"/>
                </a:cubicBezTo>
                <a:lnTo>
                  <a:pt x="8601" y="4978"/>
                </a:lnTo>
                <a:lnTo>
                  <a:pt x="8601" y="6742"/>
                </a:lnTo>
                <a:cubicBezTo>
                  <a:pt x="8601" y="5955"/>
                  <a:pt x="7971" y="5325"/>
                  <a:pt x="7183" y="5325"/>
                </a:cubicBezTo>
                <a:lnTo>
                  <a:pt x="6459" y="5325"/>
                </a:lnTo>
                <a:lnTo>
                  <a:pt x="6459" y="6018"/>
                </a:lnTo>
                <a:cubicBezTo>
                  <a:pt x="6459" y="6805"/>
                  <a:pt x="7089" y="7467"/>
                  <a:pt x="7876" y="7467"/>
                </a:cubicBezTo>
                <a:lnTo>
                  <a:pt x="8601" y="7467"/>
                </a:lnTo>
                <a:lnTo>
                  <a:pt x="8601" y="9263"/>
                </a:lnTo>
                <a:cubicBezTo>
                  <a:pt x="8601" y="8475"/>
                  <a:pt x="7971" y="7845"/>
                  <a:pt x="7183" y="7845"/>
                </a:cubicBezTo>
                <a:lnTo>
                  <a:pt x="6459" y="7845"/>
                </a:lnTo>
                <a:lnTo>
                  <a:pt x="6459" y="8570"/>
                </a:lnTo>
                <a:cubicBezTo>
                  <a:pt x="6459" y="9357"/>
                  <a:pt x="7089" y="9987"/>
                  <a:pt x="7876" y="9987"/>
                </a:cubicBezTo>
                <a:lnTo>
                  <a:pt x="8601" y="9987"/>
                </a:lnTo>
                <a:lnTo>
                  <a:pt x="8601" y="11437"/>
                </a:lnTo>
                <a:lnTo>
                  <a:pt x="3592" y="11437"/>
                </a:lnTo>
                <a:lnTo>
                  <a:pt x="3592" y="9987"/>
                </a:lnTo>
                <a:lnTo>
                  <a:pt x="4285" y="9987"/>
                </a:lnTo>
                <a:cubicBezTo>
                  <a:pt x="5072" y="9987"/>
                  <a:pt x="5703" y="9357"/>
                  <a:pt x="5703" y="8570"/>
                </a:cubicBezTo>
                <a:lnTo>
                  <a:pt x="5703" y="7845"/>
                </a:lnTo>
                <a:lnTo>
                  <a:pt x="5009" y="7845"/>
                </a:lnTo>
                <a:cubicBezTo>
                  <a:pt x="4222" y="7845"/>
                  <a:pt x="3592" y="8475"/>
                  <a:pt x="3592" y="9263"/>
                </a:cubicBezTo>
                <a:lnTo>
                  <a:pt x="3592" y="7467"/>
                </a:lnTo>
                <a:lnTo>
                  <a:pt x="4285" y="7467"/>
                </a:lnTo>
                <a:cubicBezTo>
                  <a:pt x="5072" y="7467"/>
                  <a:pt x="5703" y="6805"/>
                  <a:pt x="5703" y="6018"/>
                </a:cubicBezTo>
                <a:lnTo>
                  <a:pt x="5703" y="5325"/>
                </a:lnTo>
                <a:lnTo>
                  <a:pt x="5009" y="5325"/>
                </a:lnTo>
                <a:cubicBezTo>
                  <a:pt x="4222" y="5325"/>
                  <a:pt x="3592" y="5955"/>
                  <a:pt x="3592" y="6742"/>
                </a:cubicBezTo>
                <a:lnTo>
                  <a:pt x="3592" y="4978"/>
                </a:lnTo>
                <a:lnTo>
                  <a:pt x="4285" y="4978"/>
                </a:lnTo>
                <a:cubicBezTo>
                  <a:pt x="5072" y="4978"/>
                  <a:pt x="5703" y="4348"/>
                  <a:pt x="5703" y="3560"/>
                </a:cubicBezTo>
                <a:lnTo>
                  <a:pt x="5703" y="2836"/>
                </a:lnTo>
                <a:lnTo>
                  <a:pt x="5009" y="2836"/>
                </a:lnTo>
                <a:cubicBezTo>
                  <a:pt x="4222" y="2836"/>
                  <a:pt x="3592" y="3466"/>
                  <a:pt x="3592" y="4254"/>
                </a:cubicBezTo>
                <a:lnTo>
                  <a:pt x="3592" y="3245"/>
                </a:lnTo>
                <a:cubicBezTo>
                  <a:pt x="3907" y="2930"/>
                  <a:pt x="4285" y="2363"/>
                  <a:pt x="4285" y="1765"/>
                </a:cubicBezTo>
                <a:cubicBezTo>
                  <a:pt x="4285" y="788"/>
                  <a:pt x="3245" y="0"/>
                  <a:pt x="324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32"/>
          <p:cNvSpPr/>
          <p:nvPr/>
        </p:nvSpPr>
        <p:spPr>
          <a:xfrm>
            <a:off x="2618340" y="2744882"/>
            <a:ext cx="449288" cy="448143"/>
          </a:xfrm>
          <a:custGeom>
            <a:rect b="b" l="l" r="r" t="t"/>
            <a:pathLst>
              <a:path extrusionOk="0" h="12130" w="12161">
                <a:moveTo>
                  <a:pt x="3245" y="0"/>
                </a:moveTo>
                <a:cubicBezTo>
                  <a:pt x="3245" y="0"/>
                  <a:pt x="2174" y="820"/>
                  <a:pt x="2174" y="1765"/>
                </a:cubicBezTo>
                <a:cubicBezTo>
                  <a:pt x="2174" y="2363"/>
                  <a:pt x="2552" y="2930"/>
                  <a:pt x="2867" y="3245"/>
                </a:cubicBezTo>
                <a:lnTo>
                  <a:pt x="2867" y="4254"/>
                </a:lnTo>
                <a:cubicBezTo>
                  <a:pt x="2867" y="3466"/>
                  <a:pt x="2237" y="2836"/>
                  <a:pt x="1449" y="2836"/>
                </a:cubicBezTo>
                <a:lnTo>
                  <a:pt x="756" y="2836"/>
                </a:lnTo>
                <a:lnTo>
                  <a:pt x="756" y="3560"/>
                </a:lnTo>
                <a:cubicBezTo>
                  <a:pt x="756" y="4348"/>
                  <a:pt x="1386" y="4978"/>
                  <a:pt x="2174" y="4978"/>
                </a:cubicBezTo>
                <a:lnTo>
                  <a:pt x="2867" y="4978"/>
                </a:lnTo>
                <a:lnTo>
                  <a:pt x="2867" y="6742"/>
                </a:lnTo>
                <a:cubicBezTo>
                  <a:pt x="2867" y="5955"/>
                  <a:pt x="2237" y="5325"/>
                  <a:pt x="1449" y="5325"/>
                </a:cubicBezTo>
                <a:lnTo>
                  <a:pt x="756" y="5325"/>
                </a:lnTo>
                <a:lnTo>
                  <a:pt x="756" y="6018"/>
                </a:lnTo>
                <a:cubicBezTo>
                  <a:pt x="756" y="6805"/>
                  <a:pt x="1386" y="7467"/>
                  <a:pt x="2174" y="7467"/>
                </a:cubicBezTo>
                <a:lnTo>
                  <a:pt x="2867" y="7467"/>
                </a:lnTo>
                <a:lnTo>
                  <a:pt x="2867" y="9263"/>
                </a:lnTo>
                <a:cubicBezTo>
                  <a:pt x="2867" y="8475"/>
                  <a:pt x="2237" y="7845"/>
                  <a:pt x="1449" y="7845"/>
                </a:cubicBezTo>
                <a:lnTo>
                  <a:pt x="756" y="7845"/>
                </a:lnTo>
                <a:lnTo>
                  <a:pt x="756" y="8570"/>
                </a:lnTo>
                <a:cubicBezTo>
                  <a:pt x="756" y="9357"/>
                  <a:pt x="1386" y="9987"/>
                  <a:pt x="2174" y="9987"/>
                </a:cubicBezTo>
                <a:lnTo>
                  <a:pt x="2867" y="9987"/>
                </a:lnTo>
                <a:lnTo>
                  <a:pt x="2867" y="11437"/>
                </a:lnTo>
                <a:lnTo>
                  <a:pt x="347" y="11437"/>
                </a:lnTo>
                <a:cubicBezTo>
                  <a:pt x="158" y="11437"/>
                  <a:pt x="0" y="11594"/>
                  <a:pt x="0" y="11783"/>
                </a:cubicBezTo>
                <a:cubicBezTo>
                  <a:pt x="0" y="11972"/>
                  <a:pt x="158" y="12130"/>
                  <a:pt x="347" y="12130"/>
                </a:cubicBezTo>
                <a:lnTo>
                  <a:pt x="11814" y="12130"/>
                </a:lnTo>
                <a:cubicBezTo>
                  <a:pt x="12004" y="12130"/>
                  <a:pt x="12161" y="11972"/>
                  <a:pt x="12161" y="11783"/>
                </a:cubicBezTo>
                <a:cubicBezTo>
                  <a:pt x="12161" y="11594"/>
                  <a:pt x="12004" y="11437"/>
                  <a:pt x="11814" y="11437"/>
                </a:cubicBezTo>
                <a:lnTo>
                  <a:pt x="9294" y="11437"/>
                </a:lnTo>
                <a:lnTo>
                  <a:pt x="9294" y="9987"/>
                </a:lnTo>
                <a:lnTo>
                  <a:pt x="10019" y="9987"/>
                </a:lnTo>
                <a:cubicBezTo>
                  <a:pt x="10806" y="9987"/>
                  <a:pt x="11436" y="9357"/>
                  <a:pt x="11436" y="8570"/>
                </a:cubicBezTo>
                <a:lnTo>
                  <a:pt x="11436" y="7845"/>
                </a:lnTo>
                <a:lnTo>
                  <a:pt x="10712" y="7845"/>
                </a:lnTo>
                <a:cubicBezTo>
                  <a:pt x="9924" y="7845"/>
                  <a:pt x="9294" y="8475"/>
                  <a:pt x="9294" y="9263"/>
                </a:cubicBezTo>
                <a:lnTo>
                  <a:pt x="9294" y="7467"/>
                </a:lnTo>
                <a:lnTo>
                  <a:pt x="10019" y="7467"/>
                </a:lnTo>
                <a:cubicBezTo>
                  <a:pt x="10806" y="7467"/>
                  <a:pt x="11436" y="6805"/>
                  <a:pt x="11436" y="6018"/>
                </a:cubicBezTo>
                <a:lnTo>
                  <a:pt x="11436" y="5325"/>
                </a:lnTo>
                <a:lnTo>
                  <a:pt x="10712" y="5325"/>
                </a:lnTo>
                <a:cubicBezTo>
                  <a:pt x="9924" y="5325"/>
                  <a:pt x="9294" y="5955"/>
                  <a:pt x="9294" y="6742"/>
                </a:cubicBezTo>
                <a:lnTo>
                  <a:pt x="9294" y="4978"/>
                </a:lnTo>
                <a:lnTo>
                  <a:pt x="10019" y="4978"/>
                </a:lnTo>
                <a:cubicBezTo>
                  <a:pt x="10806" y="4978"/>
                  <a:pt x="11436" y="4348"/>
                  <a:pt x="11436" y="3560"/>
                </a:cubicBezTo>
                <a:lnTo>
                  <a:pt x="11436" y="2836"/>
                </a:lnTo>
                <a:lnTo>
                  <a:pt x="10712" y="2836"/>
                </a:lnTo>
                <a:cubicBezTo>
                  <a:pt x="9924" y="2836"/>
                  <a:pt x="9294" y="3466"/>
                  <a:pt x="9294" y="4254"/>
                </a:cubicBezTo>
                <a:lnTo>
                  <a:pt x="9294" y="3245"/>
                </a:lnTo>
                <a:cubicBezTo>
                  <a:pt x="9609" y="2930"/>
                  <a:pt x="10019" y="2363"/>
                  <a:pt x="10019" y="1765"/>
                </a:cubicBezTo>
                <a:cubicBezTo>
                  <a:pt x="10019" y="788"/>
                  <a:pt x="8948" y="0"/>
                  <a:pt x="8948" y="0"/>
                </a:cubicBezTo>
                <a:cubicBezTo>
                  <a:pt x="8948" y="0"/>
                  <a:pt x="7876" y="820"/>
                  <a:pt x="7876" y="1765"/>
                </a:cubicBezTo>
                <a:cubicBezTo>
                  <a:pt x="7876" y="2363"/>
                  <a:pt x="8286" y="2930"/>
                  <a:pt x="8601" y="3245"/>
                </a:cubicBezTo>
                <a:lnTo>
                  <a:pt x="8601" y="4254"/>
                </a:lnTo>
                <a:cubicBezTo>
                  <a:pt x="8601" y="3466"/>
                  <a:pt x="7971" y="2836"/>
                  <a:pt x="7183" y="2836"/>
                </a:cubicBezTo>
                <a:lnTo>
                  <a:pt x="6459" y="2836"/>
                </a:lnTo>
                <a:lnTo>
                  <a:pt x="6459" y="3560"/>
                </a:lnTo>
                <a:cubicBezTo>
                  <a:pt x="6459" y="4348"/>
                  <a:pt x="7089" y="4978"/>
                  <a:pt x="7876" y="4978"/>
                </a:cubicBezTo>
                <a:lnTo>
                  <a:pt x="8601" y="4978"/>
                </a:lnTo>
                <a:lnTo>
                  <a:pt x="8601" y="6742"/>
                </a:lnTo>
                <a:cubicBezTo>
                  <a:pt x="8601" y="5955"/>
                  <a:pt x="7971" y="5325"/>
                  <a:pt x="7183" y="5325"/>
                </a:cubicBezTo>
                <a:lnTo>
                  <a:pt x="6459" y="5325"/>
                </a:lnTo>
                <a:lnTo>
                  <a:pt x="6459" y="6018"/>
                </a:lnTo>
                <a:cubicBezTo>
                  <a:pt x="6459" y="6805"/>
                  <a:pt x="7089" y="7467"/>
                  <a:pt x="7876" y="7467"/>
                </a:cubicBezTo>
                <a:lnTo>
                  <a:pt x="8601" y="7467"/>
                </a:lnTo>
                <a:lnTo>
                  <a:pt x="8601" y="9263"/>
                </a:lnTo>
                <a:cubicBezTo>
                  <a:pt x="8601" y="8475"/>
                  <a:pt x="7971" y="7845"/>
                  <a:pt x="7183" y="7845"/>
                </a:cubicBezTo>
                <a:lnTo>
                  <a:pt x="6459" y="7845"/>
                </a:lnTo>
                <a:lnTo>
                  <a:pt x="6459" y="8570"/>
                </a:lnTo>
                <a:cubicBezTo>
                  <a:pt x="6459" y="9357"/>
                  <a:pt x="7089" y="9987"/>
                  <a:pt x="7876" y="9987"/>
                </a:cubicBezTo>
                <a:lnTo>
                  <a:pt x="8601" y="9987"/>
                </a:lnTo>
                <a:lnTo>
                  <a:pt x="8601" y="11437"/>
                </a:lnTo>
                <a:lnTo>
                  <a:pt x="3592" y="11437"/>
                </a:lnTo>
                <a:lnTo>
                  <a:pt x="3592" y="9987"/>
                </a:lnTo>
                <a:lnTo>
                  <a:pt x="4285" y="9987"/>
                </a:lnTo>
                <a:cubicBezTo>
                  <a:pt x="5072" y="9987"/>
                  <a:pt x="5703" y="9357"/>
                  <a:pt x="5703" y="8570"/>
                </a:cubicBezTo>
                <a:lnTo>
                  <a:pt x="5703" y="7845"/>
                </a:lnTo>
                <a:lnTo>
                  <a:pt x="5009" y="7845"/>
                </a:lnTo>
                <a:cubicBezTo>
                  <a:pt x="4222" y="7845"/>
                  <a:pt x="3592" y="8475"/>
                  <a:pt x="3592" y="9263"/>
                </a:cubicBezTo>
                <a:lnTo>
                  <a:pt x="3592" y="7467"/>
                </a:lnTo>
                <a:lnTo>
                  <a:pt x="4285" y="7467"/>
                </a:lnTo>
                <a:cubicBezTo>
                  <a:pt x="5072" y="7467"/>
                  <a:pt x="5703" y="6805"/>
                  <a:pt x="5703" y="6018"/>
                </a:cubicBezTo>
                <a:lnTo>
                  <a:pt x="5703" y="5325"/>
                </a:lnTo>
                <a:lnTo>
                  <a:pt x="5009" y="5325"/>
                </a:lnTo>
                <a:cubicBezTo>
                  <a:pt x="4222" y="5325"/>
                  <a:pt x="3592" y="5955"/>
                  <a:pt x="3592" y="6742"/>
                </a:cubicBezTo>
                <a:lnTo>
                  <a:pt x="3592" y="4978"/>
                </a:lnTo>
                <a:lnTo>
                  <a:pt x="4285" y="4978"/>
                </a:lnTo>
                <a:cubicBezTo>
                  <a:pt x="5072" y="4978"/>
                  <a:pt x="5703" y="4348"/>
                  <a:pt x="5703" y="3560"/>
                </a:cubicBezTo>
                <a:lnTo>
                  <a:pt x="5703" y="2836"/>
                </a:lnTo>
                <a:lnTo>
                  <a:pt x="5009" y="2836"/>
                </a:lnTo>
                <a:cubicBezTo>
                  <a:pt x="4222" y="2836"/>
                  <a:pt x="3592" y="3466"/>
                  <a:pt x="3592" y="4254"/>
                </a:cubicBezTo>
                <a:lnTo>
                  <a:pt x="3592" y="3245"/>
                </a:lnTo>
                <a:cubicBezTo>
                  <a:pt x="3907" y="2930"/>
                  <a:pt x="4285" y="2363"/>
                  <a:pt x="4285" y="1765"/>
                </a:cubicBezTo>
                <a:cubicBezTo>
                  <a:pt x="4285" y="788"/>
                  <a:pt x="3245" y="0"/>
                  <a:pt x="324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32"/>
          <p:cNvSpPr/>
          <p:nvPr/>
        </p:nvSpPr>
        <p:spPr>
          <a:xfrm>
            <a:off x="3067615" y="2744882"/>
            <a:ext cx="449288" cy="448143"/>
          </a:xfrm>
          <a:custGeom>
            <a:rect b="b" l="l" r="r" t="t"/>
            <a:pathLst>
              <a:path extrusionOk="0" h="12130" w="12161">
                <a:moveTo>
                  <a:pt x="3245" y="0"/>
                </a:moveTo>
                <a:cubicBezTo>
                  <a:pt x="3245" y="0"/>
                  <a:pt x="2174" y="820"/>
                  <a:pt x="2174" y="1765"/>
                </a:cubicBezTo>
                <a:cubicBezTo>
                  <a:pt x="2174" y="2363"/>
                  <a:pt x="2552" y="2930"/>
                  <a:pt x="2867" y="3245"/>
                </a:cubicBezTo>
                <a:lnTo>
                  <a:pt x="2867" y="4254"/>
                </a:lnTo>
                <a:cubicBezTo>
                  <a:pt x="2867" y="3466"/>
                  <a:pt x="2237" y="2836"/>
                  <a:pt x="1449" y="2836"/>
                </a:cubicBezTo>
                <a:lnTo>
                  <a:pt x="756" y="2836"/>
                </a:lnTo>
                <a:lnTo>
                  <a:pt x="756" y="3560"/>
                </a:lnTo>
                <a:cubicBezTo>
                  <a:pt x="756" y="4348"/>
                  <a:pt x="1386" y="4978"/>
                  <a:pt x="2174" y="4978"/>
                </a:cubicBezTo>
                <a:lnTo>
                  <a:pt x="2867" y="4978"/>
                </a:lnTo>
                <a:lnTo>
                  <a:pt x="2867" y="6742"/>
                </a:lnTo>
                <a:cubicBezTo>
                  <a:pt x="2867" y="5955"/>
                  <a:pt x="2237" y="5325"/>
                  <a:pt x="1449" y="5325"/>
                </a:cubicBezTo>
                <a:lnTo>
                  <a:pt x="756" y="5325"/>
                </a:lnTo>
                <a:lnTo>
                  <a:pt x="756" y="6018"/>
                </a:lnTo>
                <a:cubicBezTo>
                  <a:pt x="756" y="6805"/>
                  <a:pt x="1386" y="7467"/>
                  <a:pt x="2174" y="7467"/>
                </a:cubicBezTo>
                <a:lnTo>
                  <a:pt x="2867" y="7467"/>
                </a:lnTo>
                <a:lnTo>
                  <a:pt x="2867" y="9263"/>
                </a:lnTo>
                <a:cubicBezTo>
                  <a:pt x="2867" y="8475"/>
                  <a:pt x="2237" y="7845"/>
                  <a:pt x="1449" y="7845"/>
                </a:cubicBezTo>
                <a:lnTo>
                  <a:pt x="756" y="7845"/>
                </a:lnTo>
                <a:lnTo>
                  <a:pt x="756" y="8570"/>
                </a:lnTo>
                <a:cubicBezTo>
                  <a:pt x="756" y="9357"/>
                  <a:pt x="1386" y="9987"/>
                  <a:pt x="2174" y="9987"/>
                </a:cubicBezTo>
                <a:lnTo>
                  <a:pt x="2867" y="9987"/>
                </a:lnTo>
                <a:lnTo>
                  <a:pt x="2867" y="11437"/>
                </a:lnTo>
                <a:lnTo>
                  <a:pt x="347" y="11437"/>
                </a:lnTo>
                <a:cubicBezTo>
                  <a:pt x="158" y="11437"/>
                  <a:pt x="0" y="11594"/>
                  <a:pt x="0" y="11783"/>
                </a:cubicBezTo>
                <a:cubicBezTo>
                  <a:pt x="0" y="11972"/>
                  <a:pt x="158" y="12130"/>
                  <a:pt x="347" y="12130"/>
                </a:cubicBezTo>
                <a:lnTo>
                  <a:pt x="11814" y="12130"/>
                </a:lnTo>
                <a:cubicBezTo>
                  <a:pt x="12004" y="12130"/>
                  <a:pt x="12161" y="11972"/>
                  <a:pt x="12161" y="11783"/>
                </a:cubicBezTo>
                <a:cubicBezTo>
                  <a:pt x="12161" y="11594"/>
                  <a:pt x="12004" y="11437"/>
                  <a:pt x="11814" y="11437"/>
                </a:cubicBezTo>
                <a:lnTo>
                  <a:pt x="9294" y="11437"/>
                </a:lnTo>
                <a:lnTo>
                  <a:pt x="9294" y="9987"/>
                </a:lnTo>
                <a:lnTo>
                  <a:pt x="10019" y="9987"/>
                </a:lnTo>
                <a:cubicBezTo>
                  <a:pt x="10806" y="9987"/>
                  <a:pt x="11436" y="9357"/>
                  <a:pt x="11436" y="8570"/>
                </a:cubicBezTo>
                <a:lnTo>
                  <a:pt x="11436" y="7845"/>
                </a:lnTo>
                <a:lnTo>
                  <a:pt x="10712" y="7845"/>
                </a:lnTo>
                <a:cubicBezTo>
                  <a:pt x="9924" y="7845"/>
                  <a:pt x="9294" y="8475"/>
                  <a:pt x="9294" y="9263"/>
                </a:cubicBezTo>
                <a:lnTo>
                  <a:pt x="9294" y="7467"/>
                </a:lnTo>
                <a:lnTo>
                  <a:pt x="10019" y="7467"/>
                </a:lnTo>
                <a:cubicBezTo>
                  <a:pt x="10806" y="7467"/>
                  <a:pt x="11436" y="6805"/>
                  <a:pt x="11436" y="6018"/>
                </a:cubicBezTo>
                <a:lnTo>
                  <a:pt x="11436" y="5325"/>
                </a:lnTo>
                <a:lnTo>
                  <a:pt x="10712" y="5325"/>
                </a:lnTo>
                <a:cubicBezTo>
                  <a:pt x="9924" y="5325"/>
                  <a:pt x="9294" y="5955"/>
                  <a:pt x="9294" y="6742"/>
                </a:cubicBezTo>
                <a:lnTo>
                  <a:pt x="9294" y="4978"/>
                </a:lnTo>
                <a:lnTo>
                  <a:pt x="10019" y="4978"/>
                </a:lnTo>
                <a:cubicBezTo>
                  <a:pt x="10806" y="4978"/>
                  <a:pt x="11436" y="4348"/>
                  <a:pt x="11436" y="3560"/>
                </a:cubicBezTo>
                <a:lnTo>
                  <a:pt x="11436" y="2836"/>
                </a:lnTo>
                <a:lnTo>
                  <a:pt x="10712" y="2836"/>
                </a:lnTo>
                <a:cubicBezTo>
                  <a:pt x="9924" y="2836"/>
                  <a:pt x="9294" y="3466"/>
                  <a:pt x="9294" y="4254"/>
                </a:cubicBezTo>
                <a:lnTo>
                  <a:pt x="9294" y="3245"/>
                </a:lnTo>
                <a:cubicBezTo>
                  <a:pt x="9609" y="2930"/>
                  <a:pt x="10019" y="2363"/>
                  <a:pt x="10019" y="1765"/>
                </a:cubicBezTo>
                <a:cubicBezTo>
                  <a:pt x="10019" y="788"/>
                  <a:pt x="8948" y="0"/>
                  <a:pt x="8948" y="0"/>
                </a:cubicBezTo>
                <a:cubicBezTo>
                  <a:pt x="8948" y="0"/>
                  <a:pt x="7876" y="820"/>
                  <a:pt x="7876" y="1765"/>
                </a:cubicBezTo>
                <a:cubicBezTo>
                  <a:pt x="7876" y="2363"/>
                  <a:pt x="8286" y="2930"/>
                  <a:pt x="8601" y="3245"/>
                </a:cubicBezTo>
                <a:lnTo>
                  <a:pt x="8601" y="4254"/>
                </a:lnTo>
                <a:cubicBezTo>
                  <a:pt x="8601" y="3466"/>
                  <a:pt x="7971" y="2836"/>
                  <a:pt x="7183" y="2836"/>
                </a:cubicBezTo>
                <a:lnTo>
                  <a:pt x="6459" y="2836"/>
                </a:lnTo>
                <a:lnTo>
                  <a:pt x="6459" y="3560"/>
                </a:lnTo>
                <a:cubicBezTo>
                  <a:pt x="6459" y="4348"/>
                  <a:pt x="7089" y="4978"/>
                  <a:pt x="7876" y="4978"/>
                </a:cubicBezTo>
                <a:lnTo>
                  <a:pt x="8601" y="4978"/>
                </a:lnTo>
                <a:lnTo>
                  <a:pt x="8601" y="6742"/>
                </a:lnTo>
                <a:cubicBezTo>
                  <a:pt x="8601" y="5955"/>
                  <a:pt x="7971" y="5325"/>
                  <a:pt x="7183" y="5325"/>
                </a:cubicBezTo>
                <a:lnTo>
                  <a:pt x="6459" y="5325"/>
                </a:lnTo>
                <a:lnTo>
                  <a:pt x="6459" y="6018"/>
                </a:lnTo>
                <a:cubicBezTo>
                  <a:pt x="6459" y="6805"/>
                  <a:pt x="7089" y="7467"/>
                  <a:pt x="7876" y="7467"/>
                </a:cubicBezTo>
                <a:lnTo>
                  <a:pt x="8601" y="7467"/>
                </a:lnTo>
                <a:lnTo>
                  <a:pt x="8601" y="9263"/>
                </a:lnTo>
                <a:cubicBezTo>
                  <a:pt x="8601" y="8475"/>
                  <a:pt x="7971" y="7845"/>
                  <a:pt x="7183" y="7845"/>
                </a:cubicBezTo>
                <a:lnTo>
                  <a:pt x="6459" y="7845"/>
                </a:lnTo>
                <a:lnTo>
                  <a:pt x="6459" y="8570"/>
                </a:lnTo>
                <a:cubicBezTo>
                  <a:pt x="6459" y="9357"/>
                  <a:pt x="7089" y="9987"/>
                  <a:pt x="7876" y="9987"/>
                </a:cubicBezTo>
                <a:lnTo>
                  <a:pt x="8601" y="9987"/>
                </a:lnTo>
                <a:lnTo>
                  <a:pt x="8601" y="11437"/>
                </a:lnTo>
                <a:lnTo>
                  <a:pt x="3592" y="11437"/>
                </a:lnTo>
                <a:lnTo>
                  <a:pt x="3592" y="9987"/>
                </a:lnTo>
                <a:lnTo>
                  <a:pt x="4285" y="9987"/>
                </a:lnTo>
                <a:cubicBezTo>
                  <a:pt x="5072" y="9987"/>
                  <a:pt x="5703" y="9357"/>
                  <a:pt x="5703" y="8570"/>
                </a:cubicBezTo>
                <a:lnTo>
                  <a:pt x="5703" y="7845"/>
                </a:lnTo>
                <a:lnTo>
                  <a:pt x="5009" y="7845"/>
                </a:lnTo>
                <a:cubicBezTo>
                  <a:pt x="4222" y="7845"/>
                  <a:pt x="3592" y="8475"/>
                  <a:pt x="3592" y="9263"/>
                </a:cubicBezTo>
                <a:lnTo>
                  <a:pt x="3592" y="7467"/>
                </a:lnTo>
                <a:lnTo>
                  <a:pt x="4285" y="7467"/>
                </a:lnTo>
                <a:cubicBezTo>
                  <a:pt x="5072" y="7467"/>
                  <a:pt x="5703" y="6805"/>
                  <a:pt x="5703" y="6018"/>
                </a:cubicBezTo>
                <a:lnTo>
                  <a:pt x="5703" y="5325"/>
                </a:lnTo>
                <a:lnTo>
                  <a:pt x="5009" y="5325"/>
                </a:lnTo>
                <a:cubicBezTo>
                  <a:pt x="4222" y="5325"/>
                  <a:pt x="3592" y="5955"/>
                  <a:pt x="3592" y="6742"/>
                </a:cubicBezTo>
                <a:lnTo>
                  <a:pt x="3592" y="4978"/>
                </a:lnTo>
                <a:lnTo>
                  <a:pt x="4285" y="4978"/>
                </a:lnTo>
                <a:cubicBezTo>
                  <a:pt x="5072" y="4978"/>
                  <a:pt x="5703" y="4348"/>
                  <a:pt x="5703" y="3560"/>
                </a:cubicBezTo>
                <a:lnTo>
                  <a:pt x="5703" y="2836"/>
                </a:lnTo>
                <a:lnTo>
                  <a:pt x="5009" y="2836"/>
                </a:lnTo>
                <a:cubicBezTo>
                  <a:pt x="4222" y="2836"/>
                  <a:pt x="3592" y="3466"/>
                  <a:pt x="3592" y="4254"/>
                </a:cubicBezTo>
                <a:lnTo>
                  <a:pt x="3592" y="3245"/>
                </a:lnTo>
                <a:cubicBezTo>
                  <a:pt x="3907" y="2930"/>
                  <a:pt x="4285" y="2363"/>
                  <a:pt x="4285" y="1765"/>
                </a:cubicBezTo>
                <a:cubicBezTo>
                  <a:pt x="4285" y="788"/>
                  <a:pt x="3245" y="0"/>
                  <a:pt x="324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32"/>
          <p:cNvSpPr/>
          <p:nvPr/>
        </p:nvSpPr>
        <p:spPr>
          <a:xfrm>
            <a:off x="3516890" y="2744882"/>
            <a:ext cx="449288" cy="448143"/>
          </a:xfrm>
          <a:custGeom>
            <a:rect b="b" l="l" r="r" t="t"/>
            <a:pathLst>
              <a:path extrusionOk="0" h="12130" w="12161">
                <a:moveTo>
                  <a:pt x="3245" y="0"/>
                </a:moveTo>
                <a:cubicBezTo>
                  <a:pt x="3245" y="0"/>
                  <a:pt x="2174" y="820"/>
                  <a:pt x="2174" y="1765"/>
                </a:cubicBezTo>
                <a:cubicBezTo>
                  <a:pt x="2174" y="2363"/>
                  <a:pt x="2552" y="2930"/>
                  <a:pt x="2867" y="3245"/>
                </a:cubicBezTo>
                <a:lnTo>
                  <a:pt x="2867" y="4254"/>
                </a:lnTo>
                <a:cubicBezTo>
                  <a:pt x="2867" y="3466"/>
                  <a:pt x="2237" y="2836"/>
                  <a:pt x="1449" y="2836"/>
                </a:cubicBezTo>
                <a:lnTo>
                  <a:pt x="756" y="2836"/>
                </a:lnTo>
                <a:lnTo>
                  <a:pt x="756" y="3560"/>
                </a:lnTo>
                <a:cubicBezTo>
                  <a:pt x="756" y="4348"/>
                  <a:pt x="1386" y="4978"/>
                  <a:pt x="2174" y="4978"/>
                </a:cubicBezTo>
                <a:lnTo>
                  <a:pt x="2867" y="4978"/>
                </a:lnTo>
                <a:lnTo>
                  <a:pt x="2867" y="6742"/>
                </a:lnTo>
                <a:cubicBezTo>
                  <a:pt x="2867" y="5955"/>
                  <a:pt x="2237" y="5325"/>
                  <a:pt x="1449" y="5325"/>
                </a:cubicBezTo>
                <a:lnTo>
                  <a:pt x="756" y="5325"/>
                </a:lnTo>
                <a:lnTo>
                  <a:pt x="756" y="6018"/>
                </a:lnTo>
                <a:cubicBezTo>
                  <a:pt x="756" y="6805"/>
                  <a:pt x="1386" y="7467"/>
                  <a:pt x="2174" y="7467"/>
                </a:cubicBezTo>
                <a:lnTo>
                  <a:pt x="2867" y="7467"/>
                </a:lnTo>
                <a:lnTo>
                  <a:pt x="2867" y="9263"/>
                </a:lnTo>
                <a:cubicBezTo>
                  <a:pt x="2867" y="8475"/>
                  <a:pt x="2237" y="7845"/>
                  <a:pt x="1449" y="7845"/>
                </a:cubicBezTo>
                <a:lnTo>
                  <a:pt x="756" y="7845"/>
                </a:lnTo>
                <a:lnTo>
                  <a:pt x="756" y="8570"/>
                </a:lnTo>
                <a:cubicBezTo>
                  <a:pt x="756" y="9357"/>
                  <a:pt x="1386" y="9987"/>
                  <a:pt x="2174" y="9987"/>
                </a:cubicBezTo>
                <a:lnTo>
                  <a:pt x="2867" y="9987"/>
                </a:lnTo>
                <a:lnTo>
                  <a:pt x="2867" y="11437"/>
                </a:lnTo>
                <a:lnTo>
                  <a:pt x="347" y="11437"/>
                </a:lnTo>
                <a:cubicBezTo>
                  <a:pt x="158" y="11437"/>
                  <a:pt x="0" y="11594"/>
                  <a:pt x="0" y="11783"/>
                </a:cubicBezTo>
                <a:cubicBezTo>
                  <a:pt x="0" y="11972"/>
                  <a:pt x="158" y="12130"/>
                  <a:pt x="347" y="12130"/>
                </a:cubicBezTo>
                <a:lnTo>
                  <a:pt x="11814" y="12130"/>
                </a:lnTo>
                <a:cubicBezTo>
                  <a:pt x="12004" y="12130"/>
                  <a:pt x="12161" y="11972"/>
                  <a:pt x="12161" y="11783"/>
                </a:cubicBezTo>
                <a:cubicBezTo>
                  <a:pt x="12161" y="11594"/>
                  <a:pt x="12004" y="11437"/>
                  <a:pt x="11814" y="11437"/>
                </a:cubicBezTo>
                <a:lnTo>
                  <a:pt x="9294" y="11437"/>
                </a:lnTo>
                <a:lnTo>
                  <a:pt x="9294" y="9987"/>
                </a:lnTo>
                <a:lnTo>
                  <a:pt x="10019" y="9987"/>
                </a:lnTo>
                <a:cubicBezTo>
                  <a:pt x="10806" y="9987"/>
                  <a:pt x="11436" y="9357"/>
                  <a:pt x="11436" y="8570"/>
                </a:cubicBezTo>
                <a:lnTo>
                  <a:pt x="11436" y="7845"/>
                </a:lnTo>
                <a:lnTo>
                  <a:pt x="10712" y="7845"/>
                </a:lnTo>
                <a:cubicBezTo>
                  <a:pt x="9924" y="7845"/>
                  <a:pt x="9294" y="8475"/>
                  <a:pt x="9294" y="9263"/>
                </a:cubicBezTo>
                <a:lnTo>
                  <a:pt x="9294" y="7467"/>
                </a:lnTo>
                <a:lnTo>
                  <a:pt x="10019" y="7467"/>
                </a:lnTo>
                <a:cubicBezTo>
                  <a:pt x="10806" y="7467"/>
                  <a:pt x="11436" y="6805"/>
                  <a:pt x="11436" y="6018"/>
                </a:cubicBezTo>
                <a:lnTo>
                  <a:pt x="11436" y="5325"/>
                </a:lnTo>
                <a:lnTo>
                  <a:pt x="10712" y="5325"/>
                </a:lnTo>
                <a:cubicBezTo>
                  <a:pt x="9924" y="5325"/>
                  <a:pt x="9294" y="5955"/>
                  <a:pt x="9294" y="6742"/>
                </a:cubicBezTo>
                <a:lnTo>
                  <a:pt x="9294" y="4978"/>
                </a:lnTo>
                <a:lnTo>
                  <a:pt x="10019" y="4978"/>
                </a:lnTo>
                <a:cubicBezTo>
                  <a:pt x="10806" y="4978"/>
                  <a:pt x="11436" y="4348"/>
                  <a:pt x="11436" y="3560"/>
                </a:cubicBezTo>
                <a:lnTo>
                  <a:pt x="11436" y="2836"/>
                </a:lnTo>
                <a:lnTo>
                  <a:pt x="10712" y="2836"/>
                </a:lnTo>
                <a:cubicBezTo>
                  <a:pt x="9924" y="2836"/>
                  <a:pt x="9294" y="3466"/>
                  <a:pt x="9294" y="4254"/>
                </a:cubicBezTo>
                <a:lnTo>
                  <a:pt x="9294" y="3245"/>
                </a:lnTo>
                <a:cubicBezTo>
                  <a:pt x="9609" y="2930"/>
                  <a:pt x="10019" y="2363"/>
                  <a:pt x="10019" y="1765"/>
                </a:cubicBezTo>
                <a:cubicBezTo>
                  <a:pt x="10019" y="788"/>
                  <a:pt x="8948" y="0"/>
                  <a:pt x="8948" y="0"/>
                </a:cubicBezTo>
                <a:cubicBezTo>
                  <a:pt x="8948" y="0"/>
                  <a:pt x="7876" y="820"/>
                  <a:pt x="7876" y="1765"/>
                </a:cubicBezTo>
                <a:cubicBezTo>
                  <a:pt x="7876" y="2363"/>
                  <a:pt x="8286" y="2930"/>
                  <a:pt x="8601" y="3245"/>
                </a:cubicBezTo>
                <a:lnTo>
                  <a:pt x="8601" y="4254"/>
                </a:lnTo>
                <a:cubicBezTo>
                  <a:pt x="8601" y="3466"/>
                  <a:pt x="7971" y="2836"/>
                  <a:pt x="7183" y="2836"/>
                </a:cubicBezTo>
                <a:lnTo>
                  <a:pt x="6459" y="2836"/>
                </a:lnTo>
                <a:lnTo>
                  <a:pt x="6459" y="3560"/>
                </a:lnTo>
                <a:cubicBezTo>
                  <a:pt x="6459" y="4348"/>
                  <a:pt x="7089" y="4978"/>
                  <a:pt x="7876" y="4978"/>
                </a:cubicBezTo>
                <a:lnTo>
                  <a:pt x="8601" y="4978"/>
                </a:lnTo>
                <a:lnTo>
                  <a:pt x="8601" y="6742"/>
                </a:lnTo>
                <a:cubicBezTo>
                  <a:pt x="8601" y="5955"/>
                  <a:pt x="7971" y="5325"/>
                  <a:pt x="7183" y="5325"/>
                </a:cubicBezTo>
                <a:lnTo>
                  <a:pt x="6459" y="5325"/>
                </a:lnTo>
                <a:lnTo>
                  <a:pt x="6459" y="6018"/>
                </a:lnTo>
                <a:cubicBezTo>
                  <a:pt x="6459" y="6805"/>
                  <a:pt x="7089" y="7467"/>
                  <a:pt x="7876" y="7467"/>
                </a:cubicBezTo>
                <a:lnTo>
                  <a:pt x="8601" y="7467"/>
                </a:lnTo>
                <a:lnTo>
                  <a:pt x="8601" y="9263"/>
                </a:lnTo>
                <a:cubicBezTo>
                  <a:pt x="8601" y="8475"/>
                  <a:pt x="7971" y="7845"/>
                  <a:pt x="7183" y="7845"/>
                </a:cubicBezTo>
                <a:lnTo>
                  <a:pt x="6459" y="7845"/>
                </a:lnTo>
                <a:lnTo>
                  <a:pt x="6459" y="8570"/>
                </a:lnTo>
                <a:cubicBezTo>
                  <a:pt x="6459" y="9357"/>
                  <a:pt x="7089" y="9987"/>
                  <a:pt x="7876" y="9987"/>
                </a:cubicBezTo>
                <a:lnTo>
                  <a:pt x="8601" y="9987"/>
                </a:lnTo>
                <a:lnTo>
                  <a:pt x="8601" y="11437"/>
                </a:lnTo>
                <a:lnTo>
                  <a:pt x="3592" y="11437"/>
                </a:lnTo>
                <a:lnTo>
                  <a:pt x="3592" y="9987"/>
                </a:lnTo>
                <a:lnTo>
                  <a:pt x="4285" y="9987"/>
                </a:lnTo>
                <a:cubicBezTo>
                  <a:pt x="5072" y="9987"/>
                  <a:pt x="5703" y="9357"/>
                  <a:pt x="5703" y="8570"/>
                </a:cubicBezTo>
                <a:lnTo>
                  <a:pt x="5703" y="7845"/>
                </a:lnTo>
                <a:lnTo>
                  <a:pt x="5009" y="7845"/>
                </a:lnTo>
                <a:cubicBezTo>
                  <a:pt x="4222" y="7845"/>
                  <a:pt x="3592" y="8475"/>
                  <a:pt x="3592" y="9263"/>
                </a:cubicBezTo>
                <a:lnTo>
                  <a:pt x="3592" y="7467"/>
                </a:lnTo>
                <a:lnTo>
                  <a:pt x="4285" y="7467"/>
                </a:lnTo>
                <a:cubicBezTo>
                  <a:pt x="5072" y="7467"/>
                  <a:pt x="5703" y="6805"/>
                  <a:pt x="5703" y="6018"/>
                </a:cubicBezTo>
                <a:lnTo>
                  <a:pt x="5703" y="5325"/>
                </a:lnTo>
                <a:lnTo>
                  <a:pt x="5009" y="5325"/>
                </a:lnTo>
                <a:cubicBezTo>
                  <a:pt x="4222" y="5325"/>
                  <a:pt x="3592" y="5955"/>
                  <a:pt x="3592" y="6742"/>
                </a:cubicBezTo>
                <a:lnTo>
                  <a:pt x="3592" y="4978"/>
                </a:lnTo>
                <a:lnTo>
                  <a:pt x="4285" y="4978"/>
                </a:lnTo>
                <a:cubicBezTo>
                  <a:pt x="5072" y="4978"/>
                  <a:pt x="5703" y="4348"/>
                  <a:pt x="5703" y="3560"/>
                </a:cubicBezTo>
                <a:lnTo>
                  <a:pt x="5703" y="2836"/>
                </a:lnTo>
                <a:lnTo>
                  <a:pt x="5009" y="2836"/>
                </a:lnTo>
                <a:cubicBezTo>
                  <a:pt x="4222" y="2836"/>
                  <a:pt x="3592" y="3466"/>
                  <a:pt x="3592" y="4254"/>
                </a:cubicBezTo>
                <a:lnTo>
                  <a:pt x="3592" y="3245"/>
                </a:lnTo>
                <a:cubicBezTo>
                  <a:pt x="3907" y="2930"/>
                  <a:pt x="4285" y="2363"/>
                  <a:pt x="4285" y="1765"/>
                </a:cubicBezTo>
                <a:cubicBezTo>
                  <a:pt x="4285" y="788"/>
                  <a:pt x="3245" y="0"/>
                  <a:pt x="324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0" name="Shape 1720"/>
        <p:cNvGrpSpPr/>
        <p:nvPr/>
      </p:nvGrpSpPr>
      <p:grpSpPr>
        <a:xfrm>
          <a:off x="0" y="0"/>
          <a:ext cx="0" cy="0"/>
          <a:chOff x="0" y="0"/>
          <a:chExt cx="0" cy="0"/>
        </a:xfrm>
      </p:grpSpPr>
      <p:sp>
        <p:nvSpPr>
          <p:cNvPr id="1721" name="Google Shape;1721;p41"/>
          <p:cNvSpPr txBox="1"/>
          <p:nvPr>
            <p:ph type="title"/>
          </p:nvPr>
        </p:nvSpPr>
        <p:spPr>
          <a:xfrm>
            <a:off x="713225" y="445025"/>
            <a:ext cx="7717500" cy="572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fr"/>
              <a:t>What Have We Already Done?</a:t>
            </a:r>
            <a:endParaRPr/>
          </a:p>
        </p:txBody>
      </p:sp>
      <p:sp>
        <p:nvSpPr>
          <p:cNvPr id="1722" name="Google Shape;1722;p41"/>
          <p:cNvSpPr txBox="1"/>
          <p:nvPr>
            <p:ph idx="1" type="body"/>
          </p:nvPr>
        </p:nvSpPr>
        <p:spPr>
          <a:xfrm>
            <a:off x="713225" y="1152475"/>
            <a:ext cx="7717500" cy="3416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sz="2600">
              <a:latin typeface="Raleway Black"/>
              <a:ea typeface="Raleway Black"/>
              <a:cs typeface="Raleway Black"/>
              <a:sym typeface="Raleway Black"/>
            </a:endParaRPr>
          </a:p>
          <a:p>
            <a:pPr indent="-393700" lvl="0" marL="457200" rtl="0" algn="l">
              <a:spcBef>
                <a:spcPts val="0"/>
              </a:spcBef>
              <a:spcAft>
                <a:spcPts val="0"/>
              </a:spcAft>
              <a:buSzPts val="2600"/>
              <a:buFont typeface="Raleway Black"/>
              <a:buChar char="★"/>
            </a:pPr>
            <a:r>
              <a:rPr lang="fr" sz="2600">
                <a:latin typeface="Raleway Black"/>
                <a:ea typeface="Raleway Black"/>
                <a:cs typeface="Raleway Black"/>
                <a:sym typeface="Raleway Black"/>
              </a:rPr>
              <a:t>50 </a:t>
            </a:r>
            <a:r>
              <a:rPr lang="fr" sz="2600">
                <a:latin typeface="Raleway Black"/>
                <a:ea typeface="Raleway Black"/>
                <a:cs typeface="Raleway Black"/>
                <a:sym typeface="Raleway Black"/>
              </a:rPr>
              <a:t>tons of invasive Arundo was removed last season by River Run Network volunteers. </a:t>
            </a:r>
            <a:endParaRPr sz="2600">
              <a:latin typeface="Raleway Black"/>
              <a:ea typeface="Raleway Black"/>
              <a:cs typeface="Raleway Black"/>
              <a:sym typeface="Raleway Black"/>
            </a:endParaRPr>
          </a:p>
          <a:p>
            <a:pPr indent="0" lvl="0" marL="0" rtl="0" algn="l">
              <a:spcBef>
                <a:spcPts val="0"/>
              </a:spcBef>
              <a:spcAft>
                <a:spcPts val="0"/>
              </a:spcAft>
              <a:buNone/>
            </a:pPr>
            <a:r>
              <a:t/>
            </a:r>
            <a:endParaRPr sz="2600">
              <a:latin typeface="Raleway Black"/>
              <a:ea typeface="Raleway Black"/>
              <a:cs typeface="Raleway Black"/>
              <a:sym typeface="Raleway Black"/>
            </a:endParaRPr>
          </a:p>
          <a:p>
            <a:pPr indent="0" lvl="0" marL="0" rtl="0" algn="l">
              <a:spcBef>
                <a:spcPts val="0"/>
              </a:spcBef>
              <a:spcAft>
                <a:spcPts val="0"/>
              </a:spcAft>
              <a:buNone/>
            </a:pPr>
            <a:r>
              <a:t/>
            </a:r>
            <a:endParaRPr sz="2600">
              <a:latin typeface="Raleway Black"/>
              <a:ea typeface="Raleway Black"/>
              <a:cs typeface="Raleway Black"/>
              <a:sym typeface="Raleway Black"/>
            </a:endParaRPr>
          </a:p>
          <a:p>
            <a:pPr indent="-393700" lvl="0" marL="457200" rtl="0" algn="l">
              <a:spcBef>
                <a:spcPts val="0"/>
              </a:spcBef>
              <a:spcAft>
                <a:spcPts val="0"/>
              </a:spcAft>
              <a:buSzPts val="2600"/>
              <a:buFont typeface="Raleway Black"/>
              <a:buChar char="★"/>
            </a:pPr>
            <a:r>
              <a:rPr lang="fr" sz="2600">
                <a:latin typeface="Raleway Black"/>
                <a:ea typeface="Raleway Black"/>
                <a:cs typeface="Raleway Black"/>
                <a:sym typeface="Raleway Black"/>
              </a:rPr>
              <a:t>WMG’s goal: complete eradication in Tanque Verde within 3-5 years.</a:t>
            </a:r>
            <a:endParaRPr sz="2600">
              <a:latin typeface="Raleway Black"/>
              <a:ea typeface="Raleway Black"/>
              <a:cs typeface="Raleway Black"/>
              <a:sym typeface="Raleway Black"/>
            </a:endParaRPr>
          </a:p>
          <a:p>
            <a:pPr indent="0" lvl="0" marL="0" rtl="0" algn="l">
              <a:spcBef>
                <a:spcPts val="0"/>
              </a:spcBef>
              <a:spcAft>
                <a:spcPts val="0"/>
              </a:spcAft>
              <a:buNone/>
            </a:pPr>
            <a:r>
              <a:t/>
            </a:r>
            <a:endParaRPr sz="1950"/>
          </a:p>
          <a:p>
            <a:pPr indent="0" lvl="0" marL="0" rtl="0" algn="l">
              <a:spcBef>
                <a:spcPts val="0"/>
              </a:spcBef>
              <a:spcAft>
                <a:spcPts val="0"/>
              </a:spcAft>
              <a:buNone/>
            </a:pPr>
            <a:r>
              <a:t/>
            </a:r>
            <a:endParaRPr sz="1950"/>
          </a:p>
          <a:p>
            <a:pPr indent="0" lvl="0" marL="0" rtl="0" algn="l">
              <a:spcBef>
                <a:spcPts val="0"/>
              </a:spcBef>
              <a:spcAft>
                <a:spcPts val="1200"/>
              </a:spcAft>
              <a:buNone/>
            </a:pPr>
            <a:r>
              <a:t/>
            </a:r>
            <a:endParaRPr sz="195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6" name="Shape 1726"/>
        <p:cNvGrpSpPr/>
        <p:nvPr/>
      </p:nvGrpSpPr>
      <p:grpSpPr>
        <a:xfrm>
          <a:off x="0" y="0"/>
          <a:ext cx="0" cy="0"/>
          <a:chOff x="0" y="0"/>
          <a:chExt cx="0" cy="0"/>
        </a:xfrm>
      </p:grpSpPr>
      <p:sp>
        <p:nvSpPr>
          <p:cNvPr id="1727" name="Google Shape;1727;p42"/>
          <p:cNvSpPr txBox="1"/>
          <p:nvPr>
            <p:ph type="title"/>
          </p:nvPr>
        </p:nvSpPr>
        <p:spPr>
          <a:xfrm>
            <a:off x="713225" y="445025"/>
            <a:ext cx="7717500" cy="572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fr"/>
              <a:t>Workshop Details</a:t>
            </a:r>
            <a:endParaRPr/>
          </a:p>
        </p:txBody>
      </p:sp>
      <p:sp>
        <p:nvSpPr>
          <p:cNvPr id="1728" name="Google Shape;1728;p42"/>
          <p:cNvSpPr txBox="1"/>
          <p:nvPr>
            <p:ph idx="1" type="body"/>
          </p:nvPr>
        </p:nvSpPr>
        <p:spPr>
          <a:xfrm>
            <a:off x="713225" y="1152475"/>
            <a:ext cx="7717500" cy="3416400"/>
          </a:xfrm>
          <a:prstGeom prst="rect">
            <a:avLst/>
          </a:prstGeom>
        </p:spPr>
        <p:txBody>
          <a:bodyPr anchorCtr="0" anchor="t" bIns="0" lIns="0" spcFirstLastPara="1" rIns="0" wrap="square" tIns="0">
            <a:noAutofit/>
          </a:bodyPr>
          <a:lstStyle/>
          <a:p>
            <a:pPr indent="-342900" lvl="0" marL="457200" rtl="0" algn="l">
              <a:lnSpc>
                <a:spcPct val="200000"/>
              </a:lnSpc>
              <a:spcBef>
                <a:spcPts val="0"/>
              </a:spcBef>
              <a:spcAft>
                <a:spcPts val="0"/>
              </a:spcAft>
              <a:buSzPts val="1800"/>
              <a:buFont typeface="Raleway Black"/>
              <a:buChar char="★"/>
            </a:pPr>
            <a:r>
              <a:rPr lang="fr" sz="1800">
                <a:latin typeface="Raleway Black"/>
                <a:ea typeface="Raleway Black"/>
                <a:cs typeface="Raleway Black"/>
                <a:sym typeface="Raleway Black"/>
              </a:rPr>
              <a:t>Tanque Verde Rd and Wentworth Rd</a:t>
            </a:r>
            <a:endParaRPr sz="1800">
              <a:latin typeface="Raleway Black"/>
              <a:ea typeface="Raleway Black"/>
              <a:cs typeface="Raleway Black"/>
              <a:sym typeface="Raleway Black"/>
            </a:endParaRPr>
          </a:p>
          <a:p>
            <a:pPr indent="-342900" lvl="1" marL="914400" rtl="0" algn="l">
              <a:lnSpc>
                <a:spcPct val="200000"/>
              </a:lnSpc>
              <a:spcBef>
                <a:spcPts val="0"/>
              </a:spcBef>
              <a:spcAft>
                <a:spcPts val="0"/>
              </a:spcAft>
              <a:buSzPts val="1800"/>
              <a:buFont typeface="Raleway Black"/>
              <a:buChar char="○"/>
            </a:pPr>
            <a:r>
              <a:rPr lang="fr" sz="1800">
                <a:latin typeface="Raleway Black"/>
                <a:ea typeface="Raleway Black"/>
                <a:cs typeface="Raleway Black"/>
                <a:sym typeface="Raleway Black"/>
              </a:rPr>
              <a:t>~30 min Drive from Campus</a:t>
            </a:r>
            <a:endParaRPr sz="1800">
              <a:latin typeface="Raleway Black"/>
              <a:ea typeface="Raleway Black"/>
              <a:cs typeface="Raleway Black"/>
              <a:sym typeface="Raleway Black"/>
            </a:endParaRPr>
          </a:p>
          <a:p>
            <a:pPr indent="-342900" lvl="0" marL="457200" rtl="0" algn="l">
              <a:lnSpc>
                <a:spcPct val="200000"/>
              </a:lnSpc>
              <a:spcBef>
                <a:spcPts val="0"/>
              </a:spcBef>
              <a:spcAft>
                <a:spcPts val="0"/>
              </a:spcAft>
              <a:buSzPts val="1800"/>
              <a:buChar char="★"/>
            </a:pPr>
            <a:r>
              <a:rPr lang="fr" sz="1800">
                <a:latin typeface="Raleway Black"/>
                <a:ea typeface="Raleway Black"/>
                <a:cs typeface="Raleway Black"/>
                <a:sym typeface="Raleway Black"/>
              </a:rPr>
              <a:t>Every Saturday 8:30am-12:30pm</a:t>
            </a:r>
            <a:endParaRPr sz="1800">
              <a:latin typeface="Raleway Black"/>
              <a:ea typeface="Raleway Black"/>
              <a:cs typeface="Raleway Black"/>
              <a:sym typeface="Raleway Black"/>
            </a:endParaRPr>
          </a:p>
          <a:p>
            <a:pPr indent="-342900" lvl="1" marL="914400" rtl="0" algn="l">
              <a:lnSpc>
                <a:spcPct val="200000"/>
              </a:lnSpc>
              <a:spcBef>
                <a:spcPts val="0"/>
              </a:spcBef>
              <a:spcAft>
                <a:spcPts val="0"/>
              </a:spcAft>
              <a:buSzPts val="1800"/>
              <a:buFont typeface="Raleway Black"/>
              <a:buChar char="○"/>
            </a:pPr>
            <a:r>
              <a:rPr lang="fr" sz="1800">
                <a:latin typeface="Raleway Black"/>
                <a:ea typeface="Raleway Black"/>
                <a:cs typeface="Raleway Black"/>
                <a:sym typeface="Raleway Black"/>
              </a:rPr>
              <a:t>Bring a friend!</a:t>
            </a:r>
            <a:endParaRPr sz="1800">
              <a:latin typeface="Raleway Black"/>
              <a:ea typeface="Raleway Black"/>
              <a:cs typeface="Raleway Black"/>
              <a:sym typeface="Raleway Black"/>
            </a:endParaRPr>
          </a:p>
          <a:p>
            <a:pPr indent="-342900" lvl="0" marL="457200" rtl="0" algn="l">
              <a:lnSpc>
                <a:spcPct val="200000"/>
              </a:lnSpc>
              <a:spcBef>
                <a:spcPts val="0"/>
              </a:spcBef>
              <a:spcAft>
                <a:spcPts val="0"/>
              </a:spcAft>
              <a:buSzPts val="1800"/>
              <a:buFont typeface="Raleway Black"/>
              <a:buChar char="★"/>
            </a:pPr>
            <a:r>
              <a:rPr lang="fr" sz="1800">
                <a:latin typeface="Raleway Black"/>
                <a:ea typeface="Raleway Black"/>
                <a:cs typeface="Raleway Black"/>
                <a:sym typeface="Raleway Black"/>
              </a:rPr>
              <a:t>Time Commitment &amp; Flexibility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2" name="Shape 1732"/>
        <p:cNvGrpSpPr/>
        <p:nvPr/>
      </p:nvGrpSpPr>
      <p:grpSpPr>
        <a:xfrm>
          <a:off x="0" y="0"/>
          <a:ext cx="0" cy="0"/>
          <a:chOff x="0" y="0"/>
          <a:chExt cx="0" cy="0"/>
        </a:xfrm>
      </p:grpSpPr>
      <p:sp>
        <p:nvSpPr>
          <p:cNvPr id="1733" name="Google Shape;1733;p43"/>
          <p:cNvSpPr txBox="1"/>
          <p:nvPr>
            <p:ph type="title"/>
          </p:nvPr>
        </p:nvSpPr>
        <p:spPr>
          <a:xfrm>
            <a:off x="713225" y="445025"/>
            <a:ext cx="7717500" cy="572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fr"/>
              <a:t>Before vs After</a:t>
            </a:r>
            <a:endParaRPr/>
          </a:p>
        </p:txBody>
      </p:sp>
      <p:pic>
        <p:nvPicPr>
          <p:cNvPr id="1734" name="Google Shape;1734;p43"/>
          <p:cNvPicPr preferRelativeResize="0"/>
          <p:nvPr/>
        </p:nvPicPr>
        <p:blipFill rotWithShape="1">
          <a:blip r:embed="rId3">
            <a:alphaModFix/>
          </a:blip>
          <a:srcRect b="0" l="15867" r="0" t="0"/>
          <a:stretch/>
        </p:blipFill>
        <p:spPr>
          <a:xfrm>
            <a:off x="157351" y="1110200"/>
            <a:ext cx="4286177" cy="3820975"/>
          </a:xfrm>
          <a:prstGeom prst="rect">
            <a:avLst/>
          </a:prstGeom>
          <a:noFill/>
          <a:ln cap="flat" cmpd="sng" w="38100">
            <a:solidFill>
              <a:schemeClr val="lt2"/>
            </a:solidFill>
            <a:prstDash val="solid"/>
            <a:round/>
            <a:headEnd len="sm" w="sm" type="none"/>
            <a:tailEnd len="sm" w="sm" type="none"/>
          </a:ln>
        </p:spPr>
      </p:pic>
      <p:pic>
        <p:nvPicPr>
          <p:cNvPr id="1735" name="Google Shape;1735;p43"/>
          <p:cNvPicPr preferRelativeResize="0"/>
          <p:nvPr/>
        </p:nvPicPr>
        <p:blipFill rotWithShape="1">
          <a:blip r:embed="rId4">
            <a:alphaModFix/>
          </a:blip>
          <a:srcRect b="0" l="0" r="15867" t="0"/>
          <a:stretch/>
        </p:blipFill>
        <p:spPr>
          <a:xfrm>
            <a:off x="4638200" y="1110225"/>
            <a:ext cx="4286177" cy="3820953"/>
          </a:xfrm>
          <a:prstGeom prst="rect">
            <a:avLst/>
          </a:prstGeom>
          <a:noFill/>
          <a:ln cap="flat" cmpd="sng" w="38100">
            <a:solidFill>
              <a:schemeClr val="accent3"/>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9" name="Shape 1739"/>
        <p:cNvGrpSpPr/>
        <p:nvPr/>
      </p:nvGrpSpPr>
      <p:grpSpPr>
        <a:xfrm>
          <a:off x="0" y="0"/>
          <a:ext cx="0" cy="0"/>
          <a:chOff x="0" y="0"/>
          <a:chExt cx="0" cy="0"/>
        </a:xfrm>
      </p:grpSpPr>
      <p:sp>
        <p:nvSpPr>
          <p:cNvPr id="1740" name="Google Shape;1740;p44"/>
          <p:cNvSpPr txBox="1"/>
          <p:nvPr>
            <p:ph type="title"/>
          </p:nvPr>
        </p:nvSpPr>
        <p:spPr>
          <a:xfrm>
            <a:off x="713225" y="445025"/>
            <a:ext cx="7717500" cy="572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fr"/>
              <a:t>Why You Should Go</a:t>
            </a:r>
            <a:endParaRPr/>
          </a:p>
        </p:txBody>
      </p:sp>
      <p:sp>
        <p:nvSpPr>
          <p:cNvPr id="1741" name="Google Shape;1741;p44"/>
          <p:cNvSpPr txBox="1"/>
          <p:nvPr>
            <p:ph idx="1" type="body"/>
          </p:nvPr>
        </p:nvSpPr>
        <p:spPr>
          <a:xfrm>
            <a:off x="713225" y="1152475"/>
            <a:ext cx="7717500" cy="3416400"/>
          </a:xfrm>
          <a:prstGeom prst="rect">
            <a:avLst/>
          </a:prstGeom>
        </p:spPr>
        <p:txBody>
          <a:bodyPr anchorCtr="0" anchor="t" bIns="0" lIns="0" spcFirstLastPara="1" rIns="0" wrap="square" tIns="0">
            <a:noAutofit/>
          </a:bodyPr>
          <a:lstStyle/>
          <a:p>
            <a:pPr indent="-342900" lvl="0" marL="457200" rtl="0" algn="l">
              <a:lnSpc>
                <a:spcPct val="150000"/>
              </a:lnSpc>
              <a:spcBef>
                <a:spcPts val="0"/>
              </a:spcBef>
              <a:spcAft>
                <a:spcPts val="0"/>
              </a:spcAft>
              <a:buSzPts val="1800"/>
              <a:buChar char="★"/>
            </a:pPr>
            <a:r>
              <a:rPr lang="fr" sz="1800">
                <a:latin typeface="Raleway Black"/>
                <a:ea typeface="Raleway Black"/>
                <a:cs typeface="Raleway Black"/>
                <a:sym typeface="Raleway Black"/>
              </a:rPr>
              <a:t>Hole-Punch Card!</a:t>
            </a:r>
            <a:endParaRPr sz="1800">
              <a:latin typeface="Raleway Black"/>
              <a:ea typeface="Raleway Black"/>
              <a:cs typeface="Raleway Black"/>
              <a:sym typeface="Raleway Black"/>
            </a:endParaRPr>
          </a:p>
          <a:p>
            <a:pPr indent="-317500" lvl="1" marL="914400" rtl="0" algn="l">
              <a:lnSpc>
                <a:spcPct val="150000"/>
              </a:lnSpc>
              <a:spcBef>
                <a:spcPts val="0"/>
              </a:spcBef>
              <a:spcAft>
                <a:spcPts val="0"/>
              </a:spcAft>
              <a:buSzPts val="1400"/>
              <a:buChar char="○"/>
            </a:pPr>
            <a:r>
              <a:rPr lang="fr" sz="1800">
                <a:latin typeface="Raleway Black"/>
                <a:ea typeface="Raleway Black"/>
                <a:cs typeface="Raleway Black"/>
                <a:sym typeface="Raleway Black"/>
              </a:rPr>
              <a:t>T-shirt</a:t>
            </a:r>
            <a:endParaRPr sz="1800">
              <a:latin typeface="Raleway Black"/>
              <a:ea typeface="Raleway Black"/>
              <a:cs typeface="Raleway Black"/>
              <a:sym typeface="Raleway Black"/>
            </a:endParaRPr>
          </a:p>
          <a:p>
            <a:pPr indent="-342900" lvl="1" marL="914400" rtl="0" algn="l">
              <a:lnSpc>
                <a:spcPct val="150000"/>
              </a:lnSpc>
              <a:spcBef>
                <a:spcPts val="0"/>
              </a:spcBef>
              <a:spcAft>
                <a:spcPts val="0"/>
              </a:spcAft>
              <a:buSzPts val="1800"/>
              <a:buFont typeface="Raleway Black"/>
              <a:buChar char="○"/>
            </a:pPr>
            <a:r>
              <a:rPr lang="fr" sz="1800">
                <a:latin typeface="Raleway Black"/>
                <a:ea typeface="Raleway Black"/>
                <a:cs typeface="Raleway Black"/>
                <a:sym typeface="Raleway Black"/>
              </a:rPr>
              <a:t>Beaver Hat</a:t>
            </a:r>
            <a:endParaRPr sz="1800">
              <a:latin typeface="Raleway Black"/>
              <a:ea typeface="Raleway Black"/>
              <a:cs typeface="Raleway Black"/>
              <a:sym typeface="Raleway Black"/>
            </a:endParaRPr>
          </a:p>
          <a:p>
            <a:pPr indent="-342900" lvl="1" marL="914400" rtl="0" algn="l">
              <a:lnSpc>
                <a:spcPct val="150000"/>
              </a:lnSpc>
              <a:spcBef>
                <a:spcPts val="0"/>
              </a:spcBef>
              <a:spcAft>
                <a:spcPts val="0"/>
              </a:spcAft>
              <a:buSzPts val="1800"/>
              <a:buFont typeface="Raleway Black"/>
              <a:buChar char="○"/>
            </a:pPr>
            <a:r>
              <a:rPr lang="fr" sz="1800">
                <a:latin typeface="Raleway Black"/>
                <a:ea typeface="Raleway Black"/>
                <a:cs typeface="Raleway Black"/>
                <a:sym typeface="Raleway Black"/>
              </a:rPr>
              <a:t>Exclusive Outdoor Trip</a:t>
            </a:r>
            <a:endParaRPr sz="1800">
              <a:latin typeface="Raleway Black"/>
              <a:ea typeface="Raleway Black"/>
              <a:cs typeface="Raleway Black"/>
              <a:sym typeface="Raleway Black"/>
            </a:endParaRPr>
          </a:p>
          <a:p>
            <a:pPr indent="-342900" lvl="0" marL="457200" rtl="0" algn="l">
              <a:lnSpc>
                <a:spcPct val="150000"/>
              </a:lnSpc>
              <a:spcBef>
                <a:spcPts val="0"/>
              </a:spcBef>
              <a:spcAft>
                <a:spcPts val="0"/>
              </a:spcAft>
              <a:buSzPts val="1800"/>
              <a:buFont typeface="Raleway Black"/>
              <a:buChar char="★"/>
            </a:pPr>
            <a:r>
              <a:rPr lang="fr" sz="1800">
                <a:latin typeface="Raleway Black"/>
                <a:ea typeface="Raleway Black"/>
                <a:cs typeface="Raleway Black"/>
                <a:sym typeface="Raleway Black"/>
              </a:rPr>
              <a:t>Volunteer Hours</a:t>
            </a:r>
            <a:endParaRPr sz="1800">
              <a:latin typeface="Raleway Black"/>
              <a:ea typeface="Raleway Black"/>
              <a:cs typeface="Raleway Black"/>
              <a:sym typeface="Raleway Black"/>
            </a:endParaRPr>
          </a:p>
          <a:p>
            <a:pPr indent="-342900" lvl="0" marL="457200" rtl="0" algn="l">
              <a:lnSpc>
                <a:spcPct val="150000"/>
              </a:lnSpc>
              <a:spcBef>
                <a:spcPts val="0"/>
              </a:spcBef>
              <a:spcAft>
                <a:spcPts val="0"/>
              </a:spcAft>
              <a:buSzPts val="1800"/>
              <a:buFont typeface="Raleway Black"/>
              <a:buChar char="★"/>
            </a:pPr>
            <a:r>
              <a:rPr lang="fr" sz="1800">
                <a:latin typeface="Raleway Black"/>
                <a:ea typeface="Raleway Black"/>
                <a:cs typeface="Raleway Black"/>
                <a:sym typeface="Raleway Black"/>
              </a:rPr>
              <a:t>Helping restore groundwater!</a:t>
            </a:r>
            <a:endParaRPr sz="1800">
              <a:latin typeface="Raleway Black"/>
              <a:ea typeface="Raleway Black"/>
              <a:cs typeface="Raleway Black"/>
              <a:sym typeface="Raleway Black"/>
            </a:endParaRPr>
          </a:p>
          <a:p>
            <a:pPr indent="-342900" lvl="1" marL="914400" rtl="0" algn="l">
              <a:lnSpc>
                <a:spcPct val="150000"/>
              </a:lnSpc>
              <a:spcBef>
                <a:spcPts val="0"/>
              </a:spcBef>
              <a:spcAft>
                <a:spcPts val="0"/>
              </a:spcAft>
              <a:buSzPts val="1800"/>
              <a:buFont typeface="Raleway Black"/>
              <a:buChar char="○"/>
            </a:pPr>
            <a:r>
              <a:rPr lang="fr" sz="1800">
                <a:latin typeface="Raleway Black"/>
                <a:ea typeface="Raleway Black"/>
                <a:cs typeface="Raleway Black"/>
                <a:sym typeface="Raleway Black"/>
              </a:rPr>
              <a:t>Fighting Climate Change!</a:t>
            </a:r>
            <a:endParaRPr sz="1800">
              <a:latin typeface="Raleway Black"/>
              <a:ea typeface="Raleway Black"/>
              <a:cs typeface="Raleway Black"/>
              <a:sym typeface="Raleway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45" name="Shape 1745"/>
        <p:cNvGrpSpPr/>
        <p:nvPr/>
      </p:nvGrpSpPr>
      <p:grpSpPr>
        <a:xfrm>
          <a:off x="0" y="0"/>
          <a:ext cx="0" cy="0"/>
          <a:chOff x="0" y="0"/>
          <a:chExt cx="0" cy="0"/>
        </a:xfrm>
      </p:grpSpPr>
      <p:sp>
        <p:nvSpPr>
          <p:cNvPr id="1746" name="Google Shape;1746;p45"/>
          <p:cNvSpPr txBox="1"/>
          <p:nvPr/>
        </p:nvSpPr>
        <p:spPr>
          <a:xfrm>
            <a:off x="91050" y="321950"/>
            <a:ext cx="8961900" cy="172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10000">
                <a:solidFill>
                  <a:schemeClr val="dk1"/>
                </a:solidFill>
                <a:highlight>
                  <a:schemeClr val="accent3"/>
                </a:highlight>
                <a:latin typeface="Raleway Black"/>
                <a:ea typeface="Raleway Black"/>
                <a:cs typeface="Raleway Black"/>
                <a:sym typeface="Raleway Black"/>
              </a:rPr>
              <a:t>Questions?</a:t>
            </a:r>
            <a:endParaRPr sz="10000">
              <a:solidFill>
                <a:schemeClr val="dk1"/>
              </a:solidFill>
              <a:highlight>
                <a:schemeClr val="accent3"/>
              </a:highlight>
              <a:latin typeface="Raleway Black"/>
              <a:ea typeface="Raleway Black"/>
              <a:cs typeface="Raleway Black"/>
              <a:sym typeface="Raleway Black"/>
            </a:endParaRPr>
          </a:p>
        </p:txBody>
      </p:sp>
      <p:pic>
        <p:nvPicPr>
          <p:cNvPr id="1747" name="Google Shape;1747;p45"/>
          <p:cNvPicPr preferRelativeResize="0"/>
          <p:nvPr/>
        </p:nvPicPr>
        <p:blipFill>
          <a:blip r:embed="rId4">
            <a:alphaModFix/>
          </a:blip>
          <a:stretch>
            <a:fillRect/>
          </a:stretch>
        </p:blipFill>
        <p:spPr>
          <a:xfrm>
            <a:off x="152400" y="2198150"/>
            <a:ext cx="2792950" cy="2792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1" name="Shape 1751"/>
        <p:cNvGrpSpPr/>
        <p:nvPr/>
      </p:nvGrpSpPr>
      <p:grpSpPr>
        <a:xfrm>
          <a:off x="0" y="0"/>
          <a:ext cx="0" cy="0"/>
          <a:chOff x="0" y="0"/>
          <a:chExt cx="0" cy="0"/>
        </a:xfrm>
      </p:grpSpPr>
      <p:sp>
        <p:nvSpPr>
          <p:cNvPr id="1752" name="Google Shape;1752;p46"/>
          <p:cNvSpPr txBox="1"/>
          <p:nvPr>
            <p:ph type="title"/>
          </p:nvPr>
        </p:nvSpPr>
        <p:spPr>
          <a:xfrm>
            <a:off x="713225" y="445025"/>
            <a:ext cx="7717500" cy="572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fr"/>
              <a:t>Sources</a:t>
            </a:r>
            <a:endParaRPr/>
          </a:p>
        </p:txBody>
      </p:sp>
      <p:sp>
        <p:nvSpPr>
          <p:cNvPr id="1753" name="Google Shape;1753;p46"/>
          <p:cNvSpPr txBox="1"/>
          <p:nvPr>
            <p:ph idx="1" type="body"/>
          </p:nvPr>
        </p:nvSpPr>
        <p:spPr>
          <a:xfrm>
            <a:off x="260375" y="1152475"/>
            <a:ext cx="8626800" cy="3416400"/>
          </a:xfrm>
          <a:prstGeom prst="rect">
            <a:avLst/>
          </a:prstGeom>
        </p:spPr>
        <p:txBody>
          <a:bodyPr anchorCtr="0" anchor="t" bIns="0" lIns="0" spcFirstLastPara="1" rIns="0" wrap="square" tIns="0">
            <a:noAutofit/>
          </a:bodyPr>
          <a:lstStyle/>
          <a:p>
            <a:pPr indent="-355600" lvl="0" marL="457200" rtl="0" algn="l">
              <a:lnSpc>
                <a:spcPct val="150000"/>
              </a:lnSpc>
              <a:spcBef>
                <a:spcPts val="0"/>
              </a:spcBef>
              <a:spcAft>
                <a:spcPts val="0"/>
              </a:spcAft>
              <a:buSzPts val="2000"/>
              <a:buFont typeface="Raleway Black"/>
              <a:buChar char="★"/>
            </a:pPr>
            <a:r>
              <a:rPr lang="fr" sz="2000">
                <a:latin typeface="Raleway Black"/>
                <a:ea typeface="Raleway Black"/>
                <a:cs typeface="Raleway Black"/>
                <a:sym typeface="Raleway Black"/>
              </a:rPr>
              <a:t>(</a:t>
            </a:r>
            <a:r>
              <a:rPr lang="fr" sz="2000" u="sng">
                <a:solidFill>
                  <a:schemeClr val="hlink"/>
                </a:solidFill>
                <a:latin typeface="Raleway Black"/>
                <a:ea typeface="Raleway Black"/>
                <a:cs typeface="Raleway Black"/>
                <a:sym typeface="Raleway Black"/>
                <a:hlinkClick r:id="rId3"/>
              </a:rPr>
              <a:t>https://www.invasiveplantatlas.org/subject.html?sub=3009</a:t>
            </a:r>
            <a:r>
              <a:rPr lang="fr" sz="2000">
                <a:latin typeface="Raleway Black"/>
                <a:ea typeface="Raleway Black"/>
                <a:cs typeface="Raleway Black"/>
                <a:sym typeface="Raleway Black"/>
              </a:rPr>
              <a:t>)  </a:t>
            </a:r>
            <a:endParaRPr sz="2000">
              <a:latin typeface="Raleway Black"/>
              <a:ea typeface="Raleway Black"/>
              <a:cs typeface="Raleway Black"/>
              <a:sym typeface="Raleway Black"/>
            </a:endParaRPr>
          </a:p>
          <a:p>
            <a:pPr indent="-355600" lvl="0" marL="457200" rtl="0" algn="l">
              <a:lnSpc>
                <a:spcPct val="150000"/>
              </a:lnSpc>
              <a:spcBef>
                <a:spcPts val="0"/>
              </a:spcBef>
              <a:spcAft>
                <a:spcPts val="0"/>
              </a:spcAft>
              <a:buSzPts val="2000"/>
              <a:buFont typeface="Raleway Black"/>
              <a:buChar char="★"/>
            </a:pPr>
            <a:r>
              <a:rPr lang="fr" sz="2000" u="sng">
                <a:solidFill>
                  <a:schemeClr val="hlink"/>
                </a:solidFill>
                <a:latin typeface="Raleway Black"/>
                <a:ea typeface="Raleway Black"/>
                <a:cs typeface="Raleway Black"/>
                <a:sym typeface="Raleway Black"/>
                <a:hlinkClick r:id="rId4"/>
              </a:rPr>
              <a:t>https://www.cabi.org/isc/datasheet/1940</a:t>
            </a:r>
            <a:r>
              <a:rPr lang="fr" sz="2000">
                <a:latin typeface="Raleway Black"/>
                <a:ea typeface="Raleway Black"/>
                <a:cs typeface="Raleway Black"/>
                <a:sym typeface="Raleway Black"/>
              </a:rPr>
              <a:t> </a:t>
            </a:r>
            <a:endParaRPr sz="2000">
              <a:latin typeface="Raleway Black"/>
              <a:ea typeface="Raleway Black"/>
              <a:cs typeface="Raleway Black"/>
              <a:sym typeface="Raleway Black"/>
            </a:endParaRPr>
          </a:p>
          <a:p>
            <a:pPr indent="-355600" lvl="0" marL="457200" rtl="0" algn="l">
              <a:lnSpc>
                <a:spcPct val="150000"/>
              </a:lnSpc>
              <a:spcBef>
                <a:spcPts val="0"/>
              </a:spcBef>
              <a:spcAft>
                <a:spcPts val="0"/>
              </a:spcAft>
              <a:buSzPts val="2000"/>
              <a:buFont typeface="Raleway Black"/>
              <a:buChar char="★"/>
            </a:pPr>
            <a:r>
              <a:rPr lang="fr" sz="2000" u="sng">
                <a:solidFill>
                  <a:schemeClr val="hlink"/>
                </a:solidFill>
                <a:latin typeface="Raleway Black"/>
                <a:ea typeface="Raleway Black"/>
                <a:cs typeface="Raleway Black"/>
                <a:sym typeface="Raleway Black"/>
                <a:hlinkClick r:id="rId5"/>
              </a:rPr>
              <a:t>https://watershedmg.org/</a:t>
            </a:r>
            <a:r>
              <a:rPr lang="fr" sz="2000">
                <a:latin typeface="Raleway Black"/>
                <a:ea typeface="Raleway Black"/>
                <a:cs typeface="Raleway Black"/>
                <a:sym typeface="Raleway Black"/>
              </a:rPr>
              <a:t>  </a:t>
            </a:r>
            <a:endParaRPr sz="2000">
              <a:latin typeface="Raleway Black"/>
              <a:ea typeface="Raleway Black"/>
              <a:cs typeface="Raleway Black"/>
              <a:sym typeface="Raleway Black"/>
            </a:endParaRPr>
          </a:p>
          <a:p>
            <a:pPr indent="-355600" lvl="0" marL="457200" rtl="0" algn="l">
              <a:lnSpc>
                <a:spcPct val="150000"/>
              </a:lnSpc>
              <a:spcBef>
                <a:spcPts val="0"/>
              </a:spcBef>
              <a:spcAft>
                <a:spcPts val="0"/>
              </a:spcAft>
              <a:buSzPts val="2000"/>
              <a:buFont typeface="Raleway Black"/>
              <a:buChar char="★"/>
            </a:pPr>
            <a:r>
              <a:rPr lang="fr" sz="2000">
                <a:latin typeface="Raleway Black"/>
                <a:ea typeface="Raleway Black"/>
                <a:cs typeface="Raleway Black"/>
                <a:sym typeface="Raleway Black"/>
              </a:rPr>
              <a:t>James Washburne, hydrologist, 10+ years removing Arundo</a:t>
            </a:r>
            <a:endParaRPr sz="2000">
              <a:latin typeface="Raleway Black"/>
              <a:ea typeface="Raleway Black"/>
              <a:cs typeface="Raleway Black"/>
              <a:sym typeface="Raleway Black"/>
            </a:endParaRPr>
          </a:p>
          <a:p>
            <a:pPr indent="0" lvl="0" marL="0" rtl="0" algn="l">
              <a:lnSpc>
                <a:spcPct val="150000"/>
              </a:lnSpc>
              <a:spcBef>
                <a:spcPts val="0"/>
              </a:spcBef>
              <a:spcAft>
                <a:spcPts val="1200"/>
              </a:spcAft>
              <a:buNone/>
            </a:pPr>
            <a:r>
              <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7" name="Shape 1677"/>
        <p:cNvGrpSpPr/>
        <p:nvPr/>
      </p:nvGrpSpPr>
      <p:grpSpPr>
        <a:xfrm>
          <a:off x="0" y="0"/>
          <a:ext cx="0" cy="0"/>
          <a:chOff x="0" y="0"/>
          <a:chExt cx="0" cy="0"/>
        </a:xfrm>
      </p:grpSpPr>
      <p:sp>
        <p:nvSpPr>
          <p:cNvPr id="1678" name="Google Shape;1678;p33"/>
          <p:cNvSpPr txBox="1"/>
          <p:nvPr>
            <p:ph type="title"/>
          </p:nvPr>
        </p:nvSpPr>
        <p:spPr>
          <a:xfrm>
            <a:off x="713225" y="445025"/>
            <a:ext cx="7717500" cy="572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fr"/>
              <a:t>Land and Water Acknowledgement</a:t>
            </a:r>
            <a:endParaRPr/>
          </a:p>
        </p:txBody>
      </p:sp>
      <p:sp>
        <p:nvSpPr>
          <p:cNvPr id="1679" name="Google Shape;1679;p33"/>
          <p:cNvSpPr txBox="1"/>
          <p:nvPr>
            <p:ph idx="1" type="body"/>
          </p:nvPr>
        </p:nvSpPr>
        <p:spPr>
          <a:xfrm>
            <a:off x="713225" y="1152475"/>
            <a:ext cx="7717500" cy="34164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Char char="★"/>
            </a:pPr>
            <a:r>
              <a:rPr lang="fr" sz="1800">
                <a:latin typeface="Raleway Black"/>
                <a:ea typeface="Raleway Black"/>
                <a:cs typeface="Raleway Black"/>
                <a:sym typeface="Raleway Black"/>
              </a:rPr>
              <a:t>Water in the Sonoran Desert is of great ecological and spiritual significance to be protected, cherished, and celebrated.</a:t>
            </a:r>
            <a:endParaRPr sz="1800">
              <a:latin typeface="Raleway Black"/>
              <a:ea typeface="Raleway Black"/>
              <a:cs typeface="Raleway Black"/>
              <a:sym typeface="Raleway Black"/>
            </a:endParaRPr>
          </a:p>
          <a:p>
            <a:pPr indent="0" lvl="0" marL="457200" rtl="0" algn="l">
              <a:spcBef>
                <a:spcPts val="1200"/>
              </a:spcBef>
              <a:spcAft>
                <a:spcPts val="0"/>
              </a:spcAft>
              <a:buNone/>
            </a:pPr>
            <a:r>
              <a:t/>
            </a:r>
            <a:endParaRPr sz="1800">
              <a:latin typeface="Raleway Black"/>
              <a:ea typeface="Raleway Black"/>
              <a:cs typeface="Raleway Black"/>
              <a:sym typeface="Raleway Black"/>
            </a:endParaRPr>
          </a:p>
          <a:p>
            <a:pPr indent="-342900" lvl="0" marL="457200" rtl="0" algn="l">
              <a:spcBef>
                <a:spcPts val="1200"/>
              </a:spcBef>
              <a:spcAft>
                <a:spcPts val="0"/>
              </a:spcAft>
              <a:buSzPts val="1800"/>
              <a:buChar char="★"/>
            </a:pPr>
            <a:r>
              <a:rPr lang="fr" sz="1800">
                <a:latin typeface="Raleway Black"/>
                <a:ea typeface="Raleway Black"/>
                <a:cs typeface="Raleway Black"/>
                <a:sym typeface="Raleway Black"/>
              </a:rPr>
              <a:t>The Santa Cruz watershed is part of the ancestral lands of the Hohokam and Sobaipuri, as well as the Pascua Yaqui and Tohono O’odham whose relationship with the watershed continues today.</a:t>
            </a:r>
            <a:endParaRPr sz="1800">
              <a:latin typeface="Raleway Black"/>
              <a:ea typeface="Raleway Black"/>
              <a:cs typeface="Raleway Black"/>
              <a:sym typeface="Raleway Black"/>
            </a:endParaRPr>
          </a:p>
          <a:p>
            <a:pPr indent="0" lvl="0" marL="457200" rtl="0" algn="l">
              <a:spcBef>
                <a:spcPts val="1200"/>
              </a:spcBef>
              <a:spcAft>
                <a:spcPts val="0"/>
              </a:spcAft>
              <a:buNone/>
            </a:pPr>
            <a:r>
              <a:t/>
            </a:r>
            <a:endParaRPr sz="1800">
              <a:latin typeface="Raleway Black"/>
              <a:ea typeface="Raleway Black"/>
              <a:cs typeface="Raleway Black"/>
              <a:sym typeface="Raleway Black"/>
            </a:endParaRPr>
          </a:p>
          <a:p>
            <a:pPr indent="-342900" lvl="0" marL="457200" rtl="0" algn="l">
              <a:spcBef>
                <a:spcPts val="1200"/>
              </a:spcBef>
              <a:spcAft>
                <a:spcPts val="0"/>
              </a:spcAft>
              <a:buSzPts val="1800"/>
              <a:buChar char="★"/>
            </a:pPr>
            <a:r>
              <a:rPr lang="fr" sz="1800">
                <a:latin typeface="Raleway Black"/>
                <a:ea typeface="Raleway Black"/>
                <a:cs typeface="Raleway Black"/>
                <a:sym typeface="Raleway Black"/>
              </a:rPr>
              <a:t>We share our gratitude for their wisdom and stewardship of the land and water.</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3" name="Shape 1683"/>
        <p:cNvGrpSpPr/>
        <p:nvPr/>
      </p:nvGrpSpPr>
      <p:grpSpPr>
        <a:xfrm>
          <a:off x="0" y="0"/>
          <a:ext cx="0" cy="0"/>
          <a:chOff x="0" y="0"/>
          <a:chExt cx="0" cy="0"/>
        </a:xfrm>
      </p:grpSpPr>
      <p:sp>
        <p:nvSpPr>
          <p:cNvPr id="1684" name="Google Shape;1684;p34"/>
          <p:cNvSpPr txBox="1"/>
          <p:nvPr>
            <p:ph type="title"/>
          </p:nvPr>
        </p:nvSpPr>
        <p:spPr>
          <a:xfrm>
            <a:off x="713225" y="445025"/>
            <a:ext cx="7717500" cy="572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fr"/>
              <a:t>Watershed Management Group</a:t>
            </a:r>
            <a:endParaRPr/>
          </a:p>
        </p:txBody>
      </p:sp>
      <p:sp>
        <p:nvSpPr>
          <p:cNvPr id="1685" name="Google Shape;1685;p34"/>
          <p:cNvSpPr txBox="1"/>
          <p:nvPr>
            <p:ph idx="1" type="body"/>
          </p:nvPr>
        </p:nvSpPr>
        <p:spPr>
          <a:xfrm>
            <a:off x="713225" y="1152475"/>
            <a:ext cx="7717500" cy="34164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Char char="★"/>
            </a:pPr>
            <a:r>
              <a:rPr lang="fr" sz="1800">
                <a:latin typeface="Raleway Black"/>
                <a:ea typeface="Raleway Black"/>
                <a:cs typeface="Raleway Black"/>
                <a:sym typeface="Raleway Black"/>
              </a:rPr>
              <a:t>WMG Mission Statement</a:t>
            </a:r>
            <a:endParaRPr sz="1800">
              <a:latin typeface="Raleway Black"/>
              <a:ea typeface="Raleway Black"/>
              <a:cs typeface="Raleway Black"/>
              <a:sym typeface="Raleway Black"/>
            </a:endParaRPr>
          </a:p>
          <a:p>
            <a:pPr indent="-342900" lvl="0" marL="457200" rtl="0" algn="l">
              <a:spcBef>
                <a:spcPts val="0"/>
              </a:spcBef>
              <a:spcAft>
                <a:spcPts val="0"/>
              </a:spcAft>
              <a:buSzPts val="1800"/>
              <a:buFont typeface="Raleway Black"/>
              <a:buChar char="★"/>
            </a:pPr>
            <a:r>
              <a:rPr lang="fr" sz="1800">
                <a:latin typeface="Raleway Black"/>
                <a:ea typeface="Raleway Black"/>
                <a:cs typeface="Raleway Black"/>
                <a:sym typeface="Raleway Black"/>
              </a:rPr>
              <a:t>Current Projects</a:t>
            </a:r>
            <a:endParaRPr sz="1800">
              <a:latin typeface="Raleway Black"/>
              <a:ea typeface="Raleway Black"/>
              <a:cs typeface="Raleway Black"/>
              <a:sym typeface="Raleway Black"/>
            </a:endParaRPr>
          </a:p>
          <a:p>
            <a:pPr indent="-342900" lvl="1" marL="914400" rtl="0" algn="l">
              <a:spcBef>
                <a:spcPts val="0"/>
              </a:spcBef>
              <a:spcAft>
                <a:spcPts val="0"/>
              </a:spcAft>
              <a:buSzPts val="1800"/>
              <a:buFont typeface="Raleway Black"/>
              <a:buChar char="○"/>
            </a:pPr>
            <a:r>
              <a:rPr lang="fr" sz="1800">
                <a:latin typeface="Raleway Black"/>
                <a:ea typeface="Raleway Black"/>
                <a:cs typeface="Raleway Black"/>
                <a:sym typeface="Raleway Black"/>
              </a:rPr>
              <a:t>Arundo Removal Workshops (Every Saturday)</a:t>
            </a:r>
            <a:endParaRPr sz="1800">
              <a:latin typeface="Raleway Black"/>
              <a:ea typeface="Raleway Black"/>
              <a:cs typeface="Raleway Black"/>
              <a:sym typeface="Raleway Black"/>
            </a:endParaRPr>
          </a:p>
          <a:p>
            <a:pPr indent="-342900" lvl="1" marL="914400" rtl="0" algn="l">
              <a:spcBef>
                <a:spcPts val="0"/>
              </a:spcBef>
              <a:spcAft>
                <a:spcPts val="0"/>
              </a:spcAft>
              <a:buSzPts val="1800"/>
              <a:buFont typeface="Raleway Black"/>
              <a:buChar char="○"/>
            </a:pPr>
            <a:r>
              <a:rPr lang="fr" sz="1800">
                <a:latin typeface="Raleway Black"/>
                <a:ea typeface="Raleway Black"/>
                <a:cs typeface="Raleway Black"/>
                <a:sym typeface="Raleway Black"/>
              </a:rPr>
              <a:t>Beaver Surveys (Annual)</a:t>
            </a:r>
            <a:endParaRPr sz="1800">
              <a:latin typeface="Raleway Black"/>
              <a:ea typeface="Raleway Black"/>
              <a:cs typeface="Raleway Black"/>
              <a:sym typeface="Raleway Black"/>
            </a:endParaRPr>
          </a:p>
          <a:p>
            <a:pPr indent="-342900" lvl="1" marL="914400" rtl="0" algn="l">
              <a:spcBef>
                <a:spcPts val="0"/>
              </a:spcBef>
              <a:spcAft>
                <a:spcPts val="0"/>
              </a:spcAft>
              <a:buSzPts val="1800"/>
              <a:buFont typeface="Raleway Black"/>
              <a:buChar char="○"/>
            </a:pPr>
            <a:r>
              <a:rPr lang="fr" sz="1800">
                <a:latin typeface="Raleway Black"/>
                <a:ea typeface="Raleway Black"/>
                <a:cs typeface="Raleway Black"/>
                <a:sym typeface="Raleway Black"/>
              </a:rPr>
              <a:t>River Trash Cleanups (Monthly)</a:t>
            </a:r>
            <a:endParaRPr sz="1800">
              <a:latin typeface="Raleway Black"/>
              <a:ea typeface="Raleway Black"/>
              <a:cs typeface="Raleway Black"/>
              <a:sym typeface="Raleway Black"/>
            </a:endParaRPr>
          </a:p>
          <a:p>
            <a:pPr indent="-342900" lvl="1" marL="914400" rtl="0" algn="l">
              <a:spcBef>
                <a:spcPts val="0"/>
              </a:spcBef>
              <a:spcAft>
                <a:spcPts val="0"/>
              </a:spcAft>
              <a:buSzPts val="1800"/>
              <a:buFont typeface="Raleway Black"/>
              <a:buChar char="○"/>
            </a:pPr>
            <a:r>
              <a:rPr lang="fr" sz="1800">
                <a:latin typeface="Raleway Black"/>
                <a:ea typeface="Raleway Black"/>
                <a:cs typeface="Raleway Black"/>
                <a:sym typeface="Raleway Black"/>
              </a:rPr>
              <a:t>Rainwater/Greywater Harvesting Classes (Monthly)</a:t>
            </a:r>
            <a:endParaRPr sz="1800">
              <a:latin typeface="Raleway Black"/>
              <a:ea typeface="Raleway Black"/>
              <a:cs typeface="Raleway Black"/>
              <a:sym typeface="Raleway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89" name="Shape 1689"/>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3" name="Shape 1693"/>
        <p:cNvGrpSpPr/>
        <p:nvPr/>
      </p:nvGrpSpPr>
      <p:grpSpPr>
        <a:xfrm>
          <a:off x="0" y="0"/>
          <a:ext cx="0" cy="0"/>
          <a:chOff x="0" y="0"/>
          <a:chExt cx="0" cy="0"/>
        </a:xfrm>
      </p:grpSpPr>
      <p:pic>
        <p:nvPicPr>
          <p:cNvPr id="1694" name="Google Shape;1694;p36"/>
          <p:cNvPicPr preferRelativeResize="0"/>
          <p:nvPr/>
        </p:nvPicPr>
        <p:blipFill rotWithShape="1">
          <a:blip r:embed="rId3">
            <a:alphaModFix/>
          </a:blip>
          <a:srcRect b="0" l="0" r="0" t="0"/>
          <a:stretch/>
        </p:blipFill>
        <p:spPr>
          <a:xfrm rot="-5400000">
            <a:off x="1971201" y="-1999352"/>
            <a:ext cx="5210876" cy="913472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98" name="Shape 1698"/>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2" name="Shape 1702"/>
        <p:cNvGrpSpPr/>
        <p:nvPr/>
      </p:nvGrpSpPr>
      <p:grpSpPr>
        <a:xfrm>
          <a:off x="0" y="0"/>
          <a:ext cx="0" cy="0"/>
          <a:chOff x="0" y="0"/>
          <a:chExt cx="0" cy="0"/>
        </a:xfrm>
      </p:grpSpPr>
      <p:sp>
        <p:nvSpPr>
          <p:cNvPr id="1703" name="Google Shape;1703;p38"/>
          <p:cNvSpPr txBox="1"/>
          <p:nvPr>
            <p:ph type="title"/>
          </p:nvPr>
        </p:nvSpPr>
        <p:spPr>
          <a:xfrm>
            <a:off x="713225" y="445025"/>
            <a:ext cx="7717500" cy="572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fr"/>
              <a:t>Context</a:t>
            </a:r>
            <a:endParaRPr/>
          </a:p>
        </p:txBody>
      </p:sp>
      <p:sp>
        <p:nvSpPr>
          <p:cNvPr id="1704" name="Google Shape;1704;p38"/>
          <p:cNvSpPr txBox="1"/>
          <p:nvPr>
            <p:ph idx="1" type="body"/>
          </p:nvPr>
        </p:nvSpPr>
        <p:spPr>
          <a:xfrm>
            <a:off x="713225" y="1152475"/>
            <a:ext cx="3367200" cy="34164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Char char="★"/>
            </a:pPr>
            <a:r>
              <a:rPr lang="fr" sz="1800">
                <a:latin typeface="Raleway Black"/>
                <a:ea typeface="Raleway Black"/>
                <a:cs typeface="Raleway Black"/>
                <a:sym typeface="Raleway Black"/>
              </a:rPr>
              <a:t>Arundo Donax</a:t>
            </a:r>
            <a:endParaRPr sz="1800">
              <a:latin typeface="Raleway Black"/>
              <a:ea typeface="Raleway Black"/>
              <a:cs typeface="Raleway Black"/>
              <a:sym typeface="Raleway Black"/>
            </a:endParaRPr>
          </a:p>
          <a:p>
            <a:pPr indent="-342900" lvl="1" marL="914400" rtl="0" algn="l">
              <a:spcBef>
                <a:spcPts val="0"/>
              </a:spcBef>
              <a:spcAft>
                <a:spcPts val="0"/>
              </a:spcAft>
              <a:buSzPts val="1800"/>
              <a:buFont typeface="Raleway Black"/>
              <a:buChar char="○"/>
            </a:pPr>
            <a:r>
              <a:rPr lang="fr" sz="1800">
                <a:latin typeface="Raleway Black"/>
                <a:ea typeface="Raleway Black"/>
                <a:cs typeface="Raleway Black"/>
                <a:sym typeface="Raleway Black"/>
              </a:rPr>
              <a:t>20 ft Tall</a:t>
            </a:r>
            <a:endParaRPr sz="1800">
              <a:latin typeface="Raleway Black"/>
              <a:ea typeface="Raleway Black"/>
              <a:cs typeface="Raleway Black"/>
              <a:sym typeface="Raleway Black"/>
            </a:endParaRPr>
          </a:p>
          <a:p>
            <a:pPr indent="-342900" lvl="1" marL="914400" rtl="0" algn="l">
              <a:spcBef>
                <a:spcPts val="0"/>
              </a:spcBef>
              <a:spcAft>
                <a:spcPts val="0"/>
              </a:spcAft>
              <a:buSzPts val="1800"/>
              <a:buFont typeface="Raleway Black"/>
              <a:buChar char="○"/>
            </a:pPr>
            <a:r>
              <a:rPr lang="fr" sz="1800">
                <a:latin typeface="Raleway Black"/>
                <a:ea typeface="Raleway Black"/>
                <a:cs typeface="Raleway Black"/>
                <a:sym typeface="Raleway Black"/>
              </a:rPr>
              <a:t>Looks Like Bamboo </a:t>
            </a:r>
            <a:endParaRPr sz="1800">
              <a:latin typeface="Raleway Black"/>
              <a:ea typeface="Raleway Black"/>
              <a:cs typeface="Raleway Black"/>
              <a:sym typeface="Raleway Black"/>
            </a:endParaRPr>
          </a:p>
          <a:p>
            <a:pPr indent="-342900" lvl="1" marL="914400" rtl="0" algn="l">
              <a:spcBef>
                <a:spcPts val="0"/>
              </a:spcBef>
              <a:spcAft>
                <a:spcPts val="0"/>
              </a:spcAft>
              <a:buSzPts val="1800"/>
              <a:buFont typeface="Raleway Black"/>
              <a:buChar char="○"/>
            </a:pPr>
            <a:r>
              <a:rPr lang="fr" sz="1800">
                <a:latin typeface="Raleway Black"/>
                <a:ea typeface="Raleway Black"/>
                <a:cs typeface="Raleway Black"/>
                <a:sym typeface="Raleway Black"/>
              </a:rPr>
              <a:t>Long, Bladed, Leaves</a:t>
            </a:r>
            <a:endParaRPr sz="1800">
              <a:latin typeface="Raleway Black"/>
              <a:ea typeface="Raleway Black"/>
              <a:cs typeface="Raleway Black"/>
              <a:sym typeface="Raleway Black"/>
            </a:endParaRPr>
          </a:p>
          <a:p>
            <a:pPr indent="-342900" lvl="0" marL="457200" rtl="0" algn="l">
              <a:spcBef>
                <a:spcPts val="0"/>
              </a:spcBef>
              <a:spcAft>
                <a:spcPts val="0"/>
              </a:spcAft>
              <a:buSzPts val="1800"/>
              <a:buFont typeface="Raleway Black"/>
              <a:buChar char="★"/>
            </a:pPr>
            <a:r>
              <a:rPr lang="fr" sz="1800">
                <a:latin typeface="Raleway Black"/>
                <a:ea typeface="Raleway Black"/>
                <a:cs typeface="Raleway Black"/>
                <a:sym typeface="Raleway Black"/>
              </a:rPr>
              <a:t>Drinks 3-4 times more water than Native Plants</a:t>
            </a:r>
            <a:endParaRPr sz="1800">
              <a:latin typeface="Raleway Black"/>
              <a:ea typeface="Raleway Black"/>
              <a:cs typeface="Raleway Black"/>
              <a:sym typeface="Raleway Black"/>
            </a:endParaRPr>
          </a:p>
          <a:p>
            <a:pPr indent="-342900" lvl="0" marL="457200" rtl="0" algn="l">
              <a:spcBef>
                <a:spcPts val="0"/>
              </a:spcBef>
              <a:spcAft>
                <a:spcPts val="0"/>
              </a:spcAft>
              <a:buSzPts val="1800"/>
              <a:buFont typeface="Raleway Black"/>
              <a:buChar char="★"/>
            </a:pPr>
            <a:r>
              <a:rPr lang="fr" sz="1800">
                <a:latin typeface="Raleway Black"/>
                <a:ea typeface="Raleway Black"/>
                <a:cs typeface="Raleway Black"/>
                <a:sym typeface="Raleway Black"/>
              </a:rPr>
              <a:t>Pulling water from ground and evapotranspirating it into the air</a:t>
            </a:r>
            <a:endParaRPr sz="1800">
              <a:latin typeface="Raleway Black"/>
              <a:ea typeface="Raleway Black"/>
              <a:cs typeface="Raleway Black"/>
              <a:sym typeface="Raleway Black"/>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705" name="Google Shape;1705;p38"/>
          <p:cNvPicPr preferRelativeResize="0"/>
          <p:nvPr/>
        </p:nvPicPr>
        <p:blipFill>
          <a:blip r:embed="rId3">
            <a:alphaModFix/>
          </a:blip>
          <a:stretch>
            <a:fillRect/>
          </a:stretch>
        </p:blipFill>
        <p:spPr>
          <a:xfrm>
            <a:off x="4246175" y="1391150"/>
            <a:ext cx="4758777" cy="3570944"/>
          </a:xfrm>
          <a:prstGeom prst="rect">
            <a:avLst/>
          </a:prstGeom>
          <a:noFill/>
          <a:ln cap="flat" cmpd="sng" w="38100">
            <a:solidFill>
              <a:schemeClr val="dk1"/>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9" name="Shape 1709"/>
        <p:cNvGrpSpPr/>
        <p:nvPr/>
      </p:nvGrpSpPr>
      <p:grpSpPr>
        <a:xfrm>
          <a:off x="0" y="0"/>
          <a:ext cx="0" cy="0"/>
          <a:chOff x="0" y="0"/>
          <a:chExt cx="0" cy="0"/>
        </a:xfrm>
      </p:grpSpPr>
      <p:pic>
        <p:nvPicPr>
          <p:cNvPr id="1710" name="Google Shape;1710;p39"/>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4" name="Shape 1714"/>
        <p:cNvGrpSpPr/>
        <p:nvPr/>
      </p:nvGrpSpPr>
      <p:grpSpPr>
        <a:xfrm>
          <a:off x="0" y="0"/>
          <a:ext cx="0" cy="0"/>
          <a:chOff x="0" y="0"/>
          <a:chExt cx="0" cy="0"/>
        </a:xfrm>
      </p:grpSpPr>
      <p:sp>
        <p:nvSpPr>
          <p:cNvPr id="1715" name="Google Shape;1715;p40"/>
          <p:cNvSpPr txBox="1"/>
          <p:nvPr>
            <p:ph type="title"/>
          </p:nvPr>
        </p:nvSpPr>
        <p:spPr>
          <a:xfrm>
            <a:off x="2505425" y="1612550"/>
            <a:ext cx="5757600" cy="8490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fr"/>
              <a:t>Workshops</a:t>
            </a:r>
            <a:endParaRPr/>
          </a:p>
        </p:txBody>
      </p:sp>
      <p:sp>
        <p:nvSpPr>
          <p:cNvPr id="1716" name="Google Shape;1716;p40"/>
          <p:cNvSpPr txBox="1"/>
          <p:nvPr>
            <p:ph idx="1" type="subTitle"/>
          </p:nvPr>
        </p:nvSpPr>
        <p:spPr>
          <a:xfrm>
            <a:off x="2874000" y="2745540"/>
            <a:ext cx="3396000" cy="785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fr"/>
              <a:t>What we can do to help</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oral Pastel Agency by Slidesgo">
  <a:themeElements>
    <a:clrScheme name="Simple Light">
      <a:dk1>
        <a:srgbClr val="4F6F67"/>
      </a:dk1>
      <a:lt1>
        <a:srgbClr val="FFFFFF"/>
      </a:lt1>
      <a:dk2>
        <a:srgbClr val="F7EDE2"/>
      </a:dk2>
      <a:lt2>
        <a:srgbClr val="F4ACB7"/>
      </a:lt2>
      <a:accent1>
        <a:srgbClr val="FFD6BA"/>
      </a:accent1>
      <a:accent2>
        <a:srgbClr val="84A59D"/>
      </a:accent2>
      <a:accent3>
        <a:srgbClr val="BEE3DB"/>
      </a:accent3>
      <a:accent4>
        <a:srgbClr val="595959"/>
      </a:accent4>
      <a:accent5>
        <a:srgbClr val="9B5963"/>
      </a:accent5>
      <a:accent6>
        <a:srgbClr val="FFFFFF"/>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