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3b04227b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3b04227b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3b04227b5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3b04227b5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3b04227b5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3b04227b5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3b04227b5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3b04227b5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3b04227b5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3b04227b5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B8A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Increased Signs at Cooper Center to Better Serve Visual Learners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Bella Howe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7685" y="0"/>
            <a:ext cx="539528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24885" l="18513" r="0" t="16298"/>
          <a:stretch/>
        </p:blipFill>
        <p:spPr>
          <a:xfrm>
            <a:off x="2036601" y="1017726"/>
            <a:ext cx="4135692" cy="397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9669" l="-3560" r="3559" t="28663"/>
          <a:stretch/>
        </p:blipFill>
        <p:spPr>
          <a:xfrm>
            <a:off x="1419707" y="914600"/>
            <a:ext cx="6007945" cy="341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32401" l="5148" r="5148" t="15563"/>
          <a:stretch/>
        </p:blipFill>
        <p:spPr>
          <a:xfrm>
            <a:off x="2112300" y="606500"/>
            <a:ext cx="4682926" cy="362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 b="19036" l="0" r="0" t="23708"/>
          <a:stretch/>
        </p:blipFill>
        <p:spPr>
          <a:xfrm>
            <a:off x="2184825" y="660775"/>
            <a:ext cx="4475336" cy="341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